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61"/>
  </p:notesMasterIdLst>
  <p:sldIdLst>
    <p:sldId id="310" r:id="rId3"/>
    <p:sldId id="256" r:id="rId4"/>
    <p:sldId id="311" r:id="rId5"/>
    <p:sldId id="312" r:id="rId6"/>
    <p:sldId id="313" r:id="rId7"/>
    <p:sldId id="314"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x="9144000" cy="5143500" type="screen16x9"/>
  <p:notesSz cx="6858000" cy="9144000"/>
  <p:embeddedFontLst>
    <p:embeddedFont>
      <p:font typeface="Albert Sans" pitchFamily="2" charset="77"/>
      <p:regular r:id="rId62"/>
      <p:bold r:id="rId63"/>
      <p:italic r:id="rId64"/>
      <p:boldItalic r:id="rId65"/>
    </p:embeddedFont>
    <p:embeddedFont>
      <p:font typeface="Albert Sans Light" pitchFamily="2" charset="77"/>
      <p:regular r:id="rId66"/>
      <p:bold r:id="rId67"/>
      <p:italic r:id="rId68"/>
      <p:boldItalic r:id="rId69"/>
    </p:embeddedFont>
    <p:embeddedFont>
      <p:font typeface="Albert Sans SemiBold" pitchFamily="2" charset="77"/>
      <p:regular r:id="rId70"/>
      <p:bold r:id="rId71"/>
      <p:italic r:id="rId72"/>
      <p:boldItalic r:id="rId73"/>
    </p:embeddedFont>
    <p:embeddedFont>
      <p:font typeface="Amatic SC" pitchFamily="2" charset="-79"/>
      <p:regular r:id="rId74"/>
      <p:bold r:id="rId75"/>
    </p:embeddedFont>
    <p:embeddedFont>
      <p:font typeface="Anaheim" panose="02000503000000000000" pitchFamily="2" charset="77"/>
      <p:regular r:id="rId76"/>
    </p:embeddedFont>
    <p:embeddedFont>
      <p:font typeface="Bebas Neue" panose="020B0606020202050201" pitchFamily="34" charset="77"/>
      <p:regular r:id="rId77"/>
    </p:embeddedFont>
    <p:embeddedFont>
      <p:font typeface="Calibri" panose="020F0502020204030204" pitchFamily="34" charset="0"/>
      <p:regular r:id="rId78"/>
      <p:bold r:id="rId79"/>
      <p:italic r:id="rId80"/>
      <p:boldItalic r:id="rId81"/>
    </p:embeddedFont>
    <p:embeddedFont>
      <p:font typeface="Fira Sans Extra Condensed SemiBold" panose="020B0603050000020004" pitchFamily="34" charset="0"/>
      <p:regular r:id="rId82"/>
      <p:bold r:id="rId83"/>
      <p:italic r:id="rId84"/>
      <p:boldItalic r:id="rId85"/>
    </p:embeddedFont>
    <p:embeddedFont>
      <p:font typeface="Nunito Light" panose="020F0302020204030204" pitchFamily="34" charset="0"/>
      <p:regular r:id="rId86"/>
      <p:italic r:id="rId87"/>
    </p:embeddedFont>
    <p:embeddedFont>
      <p:font typeface="Proxima Nova" panose="02000506030000020004" pitchFamily="2" charset="0"/>
      <p:regular r:id="rId88"/>
      <p:bold r:id="rId89"/>
      <p:italic r:id="rId90"/>
      <p:boldItalic r:id="rId91"/>
    </p:embeddedFont>
    <p:embeddedFont>
      <p:font typeface="PT Sans" panose="020B0503020203020204" pitchFamily="34" charset="77"/>
      <p:regular r:id="rId92"/>
      <p:bold r:id="rId93"/>
      <p:italic r:id="rId94"/>
      <p:boldItalic r:id="rId95"/>
    </p:embeddedFont>
    <p:embeddedFont>
      <p:font typeface="Roboto Medium" panose="020F0502020204030204" pitchFamily="34" charset="0"/>
      <p:regular r:id="rId96"/>
      <p:bold r:id="rId97"/>
      <p:italic r:id="rId98"/>
      <p:boldItalic r:id="rId9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guide id="3" pos="449">
          <p15:clr>
            <a:srgbClr val="747775"/>
          </p15:clr>
        </p15:guide>
        <p15:guide id="4" pos="530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CFC4FF0-FD93-4F7C-B5AA-B072CAD1A808}">
  <a:tblStyle styleId="{DCFC4FF0-FD93-4F7C-B5AA-B072CAD1A8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75"/>
    <p:restoredTop sz="94709"/>
  </p:normalViewPr>
  <p:slideViewPr>
    <p:cSldViewPr snapToGrid="0">
      <p:cViewPr varScale="1">
        <p:scale>
          <a:sx n="191" d="100"/>
          <a:sy n="191" d="100"/>
        </p:scale>
        <p:origin x="224" y="176"/>
      </p:cViewPr>
      <p:guideLst>
        <p:guide orient="horz" pos="1620"/>
        <p:guide pos="2880"/>
        <p:guide pos="449"/>
        <p:guide pos="530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font" Target="fonts/font2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3.fntdata"/><Relationship Id="rId79" Type="http://schemas.openxmlformats.org/officeDocument/2006/relationships/font" Target="fonts/font18.fntdata"/><Relationship Id="rId102" Type="http://schemas.openxmlformats.org/officeDocument/2006/relationships/theme" Target="theme/theme1.xml"/><Relationship Id="rId5" Type="http://schemas.openxmlformats.org/officeDocument/2006/relationships/slide" Target="slides/slide3.xml"/><Relationship Id="rId90" Type="http://schemas.openxmlformats.org/officeDocument/2006/relationships/font" Target="fonts/font29.fntdata"/><Relationship Id="rId95" Type="http://schemas.openxmlformats.org/officeDocument/2006/relationships/font" Target="fonts/font34.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3.fntdata"/><Relationship Id="rId69" Type="http://schemas.openxmlformats.org/officeDocument/2006/relationships/font" Target="fonts/font8.fntdata"/><Relationship Id="rId80" Type="http://schemas.openxmlformats.org/officeDocument/2006/relationships/font" Target="fonts/font19.fntdata"/><Relationship Id="rId85" Type="http://schemas.openxmlformats.org/officeDocument/2006/relationships/font" Target="fonts/font24.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6.fntdata"/><Relationship Id="rId103"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font" Target="fonts/font30.fntdata"/><Relationship Id="rId96" Type="http://schemas.openxmlformats.org/officeDocument/2006/relationships/font" Target="fonts/font3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openxmlformats.org/officeDocument/2006/relationships/font" Target="fonts/font33.fntdata"/><Relationship Id="rId99" Type="http://schemas.openxmlformats.org/officeDocument/2006/relationships/font" Target="fonts/font38.fntdata"/><Relationship Id="rId10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5.fntdata"/><Relationship Id="rId97" Type="http://schemas.openxmlformats.org/officeDocument/2006/relationships/font" Target="fonts/font36.fntdata"/><Relationship Id="rId7" Type="http://schemas.openxmlformats.org/officeDocument/2006/relationships/slide" Target="slides/slide5.xml"/><Relationship Id="rId71" Type="http://schemas.openxmlformats.org/officeDocument/2006/relationships/font" Target="fonts/font10.fntdata"/><Relationship Id="rId92" Type="http://schemas.openxmlformats.org/officeDocument/2006/relationships/font" Target="fonts/font3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6.fntdata"/><Relationship Id="rId100"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1.fntdata"/><Relationship Id="rId93" Type="http://schemas.openxmlformats.org/officeDocument/2006/relationships/font" Target="fonts/font32.fntdata"/><Relationship Id="rId98" Type="http://schemas.openxmlformats.org/officeDocument/2006/relationships/font" Target="fonts/font37.fntdata"/><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21218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533c90e57b_0_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533c90e57b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1533c90e57b_0_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1533c90e57b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188dfb7f3c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188dfb7f3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1533c90e57b_0_5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1533c90e57b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1533c90e57b_0_6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1533c90e57b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188dfb7f3c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88dfb7f3c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1533c90e57b_0_7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1533c90e57b_0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0381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p:cNvGrpSpPr/>
        <p:nvPr/>
      </p:nvGrpSpPr>
      <p:grpSpPr>
        <a:xfrm>
          <a:off x="0" y="0"/>
          <a:ext cx="0" cy="0"/>
          <a:chOff x="0" y="0"/>
          <a:chExt cx="0" cy="0"/>
        </a:xfrm>
      </p:grpSpPr>
      <p:sp>
        <p:nvSpPr>
          <p:cNvPr id="1028" name="Google Shape;1028;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 name="Google Shape;1029;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1533c90e57b_0_8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1533c90e57b_0_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2" name="Google Shape;1232;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15769533703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 name="Google Shape;1290;g1576953370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152d7ec3a97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152d7ec3a97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5"/>
        <p:cNvGrpSpPr/>
        <p:nvPr/>
      </p:nvGrpSpPr>
      <p:grpSpPr>
        <a:xfrm>
          <a:off x="0" y="0"/>
          <a:ext cx="0" cy="0"/>
          <a:chOff x="0" y="0"/>
          <a:chExt cx="0" cy="0"/>
        </a:xfrm>
      </p:grpSpPr>
      <p:sp>
        <p:nvSpPr>
          <p:cNvPr id="1766" name="Google Shape;1766;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7" name="Google Shape;1767;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09080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
        <p:cNvGrpSpPr/>
        <p:nvPr/>
      </p:nvGrpSpPr>
      <p:grpSpPr>
        <a:xfrm>
          <a:off x="0" y="0"/>
          <a:ext cx="0" cy="0"/>
          <a:chOff x="0" y="0"/>
          <a:chExt cx="0" cy="0"/>
        </a:xfrm>
      </p:grpSpPr>
      <p:sp>
        <p:nvSpPr>
          <p:cNvPr id="1833" name="Google Shape;1833;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4" name="Google Shape;183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1533c90e57b_0_14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1533c90e57b_0_14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4"/>
        <p:cNvGrpSpPr/>
        <p:nvPr/>
      </p:nvGrpSpPr>
      <p:grpSpPr>
        <a:xfrm>
          <a:off x="0" y="0"/>
          <a:ext cx="0" cy="0"/>
          <a:chOff x="0" y="0"/>
          <a:chExt cx="0" cy="0"/>
        </a:xfrm>
      </p:grpSpPr>
      <p:sp>
        <p:nvSpPr>
          <p:cNvPr id="1845" name="Google Shape;1845;g1533c90e57b_0_146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6" name="Google Shape;1846;g1533c90e57b_0_14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0"/>
        <p:cNvGrpSpPr/>
        <p:nvPr/>
      </p:nvGrpSpPr>
      <p:grpSpPr>
        <a:xfrm>
          <a:off x="0" y="0"/>
          <a:ext cx="0" cy="0"/>
          <a:chOff x="0" y="0"/>
          <a:chExt cx="0" cy="0"/>
        </a:xfrm>
      </p:grpSpPr>
      <p:sp>
        <p:nvSpPr>
          <p:cNvPr id="1851" name="Google Shape;1851;g1533c90e57b_0_14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2" name="Google Shape;1852;g1533c90e57b_0_14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2"/>
        <p:cNvGrpSpPr/>
        <p:nvPr/>
      </p:nvGrpSpPr>
      <p:grpSpPr>
        <a:xfrm>
          <a:off x="0" y="0"/>
          <a:ext cx="0" cy="0"/>
          <a:chOff x="0" y="0"/>
          <a:chExt cx="0" cy="0"/>
        </a:xfrm>
      </p:grpSpPr>
      <p:sp>
        <p:nvSpPr>
          <p:cNvPr id="1873" name="Google Shape;1873;g1533c90e57b_0_146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4" name="Google Shape;1874;g1533c90e57b_0_14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8"/>
        <p:cNvGrpSpPr/>
        <p:nvPr/>
      </p:nvGrpSpPr>
      <p:grpSpPr>
        <a:xfrm>
          <a:off x="0" y="0"/>
          <a:ext cx="0" cy="0"/>
          <a:chOff x="0" y="0"/>
          <a:chExt cx="0" cy="0"/>
        </a:xfrm>
      </p:grpSpPr>
      <p:sp>
        <p:nvSpPr>
          <p:cNvPr id="1889" name="Google Shape;1889;g1533c90e57b_0_147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0" name="Google Shape;1890;g1533c90e57b_0_14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5"/>
        <p:cNvGrpSpPr/>
        <p:nvPr/>
      </p:nvGrpSpPr>
      <p:grpSpPr>
        <a:xfrm>
          <a:off x="0" y="0"/>
          <a:ext cx="0" cy="0"/>
          <a:chOff x="0" y="0"/>
          <a:chExt cx="0" cy="0"/>
        </a:xfrm>
      </p:grpSpPr>
      <p:sp>
        <p:nvSpPr>
          <p:cNvPr id="2226" name="Google Shape;2226;g1533c90e57b_0_150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7" name="Google Shape;2227;g1533c90e57b_0_150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9"/>
        <p:cNvGrpSpPr/>
        <p:nvPr/>
      </p:nvGrpSpPr>
      <p:grpSpPr>
        <a:xfrm>
          <a:off x="0" y="0"/>
          <a:ext cx="0" cy="0"/>
          <a:chOff x="0" y="0"/>
          <a:chExt cx="0" cy="0"/>
        </a:xfrm>
      </p:grpSpPr>
      <p:sp>
        <p:nvSpPr>
          <p:cNvPr id="8140" name="Google Shape;8140;g1533c90e57b_0_209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1" name="Google Shape;8141;g1533c90e57b_0_20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6"/>
        <p:cNvGrpSpPr/>
        <p:nvPr/>
      </p:nvGrpSpPr>
      <p:grpSpPr>
        <a:xfrm>
          <a:off x="0" y="0"/>
          <a:ext cx="0" cy="0"/>
          <a:chOff x="0" y="0"/>
          <a:chExt cx="0" cy="0"/>
        </a:xfrm>
      </p:grpSpPr>
      <p:sp>
        <p:nvSpPr>
          <p:cNvPr id="8567" name="Google Shape;8567;g1533c90e57b_0_21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8" name="Google Shape;8568;g1533c90e57b_0_21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9"/>
        <p:cNvGrpSpPr/>
        <p:nvPr/>
      </p:nvGrpSpPr>
      <p:grpSpPr>
        <a:xfrm>
          <a:off x="0" y="0"/>
          <a:ext cx="0" cy="0"/>
          <a:chOff x="0" y="0"/>
          <a:chExt cx="0" cy="0"/>
        </a:xfrm>
      </p:grpSpPr>
      <p:sp>
        <p:nvSpPr>
          <p:cNvPr id="8730" name="Google Shape;8730;g1533c90e57b_0_215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1" name="Google Shape;8731;g1533c90e57b_0_21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260742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1"/>
        <p:cNvGrpSpPr/>
        <p:nvPr/>
      </p:nvGrpSpPr>
      <p:grpSpPr>
        <a:xfrm>
          <a:off x="0" y="0"/>
          <a:ext cx="0" cy="0"/>
          <a:chOff x="0" y="0"/>
          <a:chExt cx="0" cy="0"/>
        </a:xfrm>
      </p:grpSpPr>
      <p:sp>
        <p:nvSpPr>
          <p:cNvPr id="9132" name="Google Shape;9132;g1533c90e57b_0_219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3" name="Google Shape;9133;g1533c90e57b_0_21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2"/>
        <p:cNvGrpSpPr/>
        <p:nvPr/>
      </p:nvGrpSpPr>
      <p:grpSpPr>
        <a:xfrm>
          <a:off x="0" y="0"/>
          <a:ext cx="0" cy="0"/>
          <a:chOff x="0" y="0"/>
          <a:chExt cx="0" cy="0"/>
        </a:xfrm>
      </p:grpSpPr>
      <p:sp>
        <p:nvSpPr>
          <p:cNvPr id="9503" name="Google Shape;9503;g1533c90e57b_0_22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4" name="Google Shape;9504;g1533c90e57b_0_22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4"/>
        <p:cNvGrpSpPr/>
        <p:nvPr/>
      </p:nvGrpSpPr>
      <p:grpSpPr>
        <a:xfrm>
          <a:off x="0" y="0"/>
          <a:ext cx="0" cy="0"/>
          <a:chOff x="0" y="0"/>
          <a:chExt cx="0" cy="0"/>
        </a:xfrm>
      </p:grpSpPr>
      <p:sp>
        <p:nvSpPr>
          <p:cNvPr id="9885" name="Google Shape;9885;g1533c90e57b_0_22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6" name="Google Shape;9886;g1533c90e57b_0_22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5"/>
        <p:cNvGrpSpPr/>
        <p:nvPr/>
      </p:nvGrpSpPr>
      <p:grpSpPr>
        <a:xfrm>
          <a:off x="0" y="0"/>
          <a:ext cx="0" cy="0"/>
          <a:chOff x="0" y="0"/>
          <a:chExt cx="0" cy="0"/>
        </a:xfrm>
      </p:grpSpPr>
      <p:sp>
        <p:nvSpPr>
          <p:cNvPr id="10316" name="Google Shape;10316;g1533c90e57b_0_23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7" name="Google Shape;10317;g1533c90e57b_0_23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8"/>
        <p:cNvGrpSpPr/>
        <p:nvPr/>
      </p:nvGrpSpPr>
      <p:grpSpPr>
        <a:xfrm>
          <a:off x="0" y="0"/>
          <a:ext cx="0" cy="0"/>
          <a:chOff x="0" y="0"/>
          <a:chExt cx="0" cy="0"/>
        </a:xfrm>
      </p:grpSpPr>
      <p:sp>
        <p:nvSpPr>
          <p:cNvPr id="11109" name="Google Shape;11109;g1533c90e57b_0_239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0" name="Google Shape;11110;g1533c90e57b_0_23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9"/>
        <p:cNvGrpSpPr/>
        <p:nvPr/>
      </p:nvGrpSpPr>
      <p:grpSpPr>
        <a:xfrm>
          <a:off x="0" y="0"/>
          <a:ext cx="0" cy="0"/>
          <a:chOff x="0" y="0"/>
          <a:chExt cx="0" cy="0"/>
        </a:xfrm>
      </p:grpSpPr>
      <p:sp>
        <p:nvSpPr>
          <p:cNvPr id="11850" name="Google Shape;11850;g1533c90e57b_0_24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1" name="Google Shape;11851;g1533c90e57b_0_24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2"/>
        <p:cNvGrpSpPr/>
        <p:nvPr/>
      </p:nvGrpSpPr>
      <p:grpSpPr>
        <a:xfrm>
          <a:off x="0" y="0"/>
          <a:ext cx="0" cy="0"/>
          <a:chOff x="0" y="0"/>
          <a:chExt cx="0" cy="0"/>
        </a:xfrm>
      </p:grpSpPr>
      <p:sp>
        <p:nvSpPr>
          <p:cNvPr id="12543" name="Google Shape;12543;g1533c90e57b_0_25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4" name="Google Shape;12544;g1533c90e57b_0_25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4"/>
        <p:cNvGrpSpPr/>
        <p:nvPr/>
      </p:nvGrpSpPr>
      <p:grpSpPr>
        <a:xfrm>
          <a:off x="0" y="0"/>
          <a:ext cx="0" cy="0"/>
          <a:chOff x="0" y="0"/>
          <a:chExt cx="0" cy="0"/>
        </a:xfrm>
      </p:grpSpPr>
      <p:sp>
        <p:nvSpPr>
          <p:cNvPr id="12845" name="Google Shape;12845;g1533c90e57b_0_256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6" name="Google Shape;12846;g1533c90e57b_0_25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4"/>
        <p:cNvGrpSpPr/>
        <p:nvPr/>
      </p:nvGrpSpPr>
      <p:grpSpPr>
        <a:xfrm>
          <a:off x="0" y="0"/>
          <a:ext cx="0" cy="0"/>
          <a:chOff x="0" y="0"/>
          <a:chExt cx="0" cy="0"/>
        </a:xfrm>
      </p:grpSpPr>
      <p:sp>
        <p:nvSpPr>
          <p:cNvPr id="13485" name="Google Shape;13485;g1533c90e57b_0_28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86" name="Google Shape;13486;g1533c90e57b_0_28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3686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54dda1946d_6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58022" y="692000"/>
            <a:ext cx="6176700" cy="3588600"/>
          </a:xfrm>
          <a:prstGeom prst="rect">
            <a:avLst/>
          </a:prstGeom>
        </p:spPr>
        <p:txBody>
          <a:bodyPr spcFirstLastPara="1" wrap="square" lIns="91425" tIns="91425" rIns="91425" bIns="91425" anchor="b" anchorCtr="0">
            <a:noAutofit/>
          </a:bodyPr>
          <a:lstStyle>
            <a:lvl1pPr lvl="0" algn="l">
              <a:lnSpc>
                <a:spcPct val="8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60700" y="4204400"/>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accen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4"/>
        <p:cNvGrpSpPr/>
        <p:nvPr/>
      </p:nvGrpSpPr>
      <p:grpSpPr>
        <a:xfrm>
          <a:off x="0" y="0"/>
          <a:ext cx="0" cy="0"/>
          <a:chOff x="0" y="0"/>
          <a:chExt cx="0" cy="0"/>
        </a:xfrm>
      </p:grpSpPr>
      <p:sp>
        <p:nvSpPr>
          <p:cNvPr id="75" name="Google Shape;75;p11"/>
          <p:cNvSpPr txBox="1">
            <a:spLocks noGrp="1"/>
          </p:cNvSpPr>
          <p:nvPr>
            <p:ph type="title" hasCustomPrompt="1"/>
          </p:nvPr>
        </p:nvSpPr>
        <p:spPr>
          <a:xfrm>
            <a:off x="1284000" y="1288250"/>
            <a:ext cx="6576000" cy="197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6" name="Google Shape;76;p11"/>
          <p:cNvSpPr txBox="1">
            <a:spLocks noGrp="1"/>
          </p:cNvSpPr>
          <p:nvPr>
            <p:ph type="subTitle" idx="1"/>
          </p:nvPr>
        </p:nvSpPr>
        <p:spPr>
          <a:xfrm>
            <a:off x="1284000" y="301142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accent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77" name="Google Shape;77;p11"/>
          <p:cNvGrpSpPr/>
          <p:nvPr/>
        </p:nvGrpSpPr>
        <p:grpSpPr>
          <a:xfrm rot="-2700000" flipH="1">
            <a:off x="290285" y="-33524"/>
            <a:ext cx="1045765" cy="1045615"/>
            <a:chOff x="3741950" y="353925"/>
            <a:chExt cx="1045775" cy="1045625"/>
          </a:xfrm>
        </p:grpSpPr>
        <p:sp>
          <p:nvSpPr>
            <p:cNvPr id="78" name="Google Shape;78;p11"/>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1"/>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4" name="Google Shape;84;p13"/>
          <p:cNvGrpSpPr/>
          <p:nvPr/>
        </p:nvGrpSpPr>
        <p:grpSpPr>
          <a:xfrm flipH="1">
            <a:off x="-657300" y="3660238"/>
            <a:ext cx="2358638" cy="2358638"/>
            <a:chOff x="7553538" y="3660238"/>
            <a:chExt cx="2358638" cy="2358638"/>
          </a:xfrm>
        </p:grpSpPr>
        <p:grpSp>
          <p:nvGrpSpPr>
            <p:cNvPr id="85" name="Google Shape;85;p13"/>
            <p:cNvGrpSpPr/>
            <p:nvPr/>
          </p:nvGrpSpPr>
          <p:grpSpPr>
            <a:xfrm rot="-2700000" flipH="1">
              <a:off x="7828010" y="4050176"/>
              <a:ext cx="1045765" cy="1045615"/>
              <a:chOff x="3741950" y="353925"/>
              <a:chExt cx="1045775" cy="1045625"/>
            </a:xfrm>
          </p:grpSpPr>
          <p:sp>
            <p:nvSpPr>
              <p:cNvPr id="86" name="Google Shape;86;p13"/>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13"/>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2" name="Google Shape;92;p14"/>
          <p:cNvGrpSpPr/>
          <p:nvPr/>
        </p:nvGrpSpPr>
        <p:grpSpPr>
          <a:xfrm>
            <a:off x="7324675" y="3660238"/>
            <a:ext cx="2358638" cy="2358638"/>
            <a:chOff x="7553538" y="3660238"/>
            <a:chExt cx="2358638" cy="2358638"/>
          </a:xfrm>
        </p:grpSpPr>
        <p:grpSp>
          <p:nvGrpSpPr>
            <p:cNvPr id="93" name="Google Shape;93;p14"/>
            <p:cNvGrpSpPr/>
            <p:nvPr/>
          </p:nvGrpSpPr>
          <p:grpSpPr>
            <a:xfrm rot="-2700000" flipH="1">
              <a:off x="7828010" y="4050176"/>
              <a:ext cx="1045765" cy="1045615"/>
              <a:chOff x="3741950" y="353925"/>
              <a:chExt cx="1045775" cy="1045625"/>
            </a:xfrm>
          </p:grpSpPr>
          <p:sp>
            <p:nvSpPr>
              <p:cNvPr id="94" name="Google Shape;94;p14"/>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4"/>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4"/>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0" name="Google Shape;100;p15"/>
          <p:cNvSpPr txBox="1">
            <a:spLocks noGrp="1"/>
          </p:cNvSpPr>
          <p:nvPr>
            <p:ph type="subTitle" idx="1"/>
          </p:nvPr>
        </p:nvSpPr>
        <p:spPr>
          <a:xfrm>
            <a:off x="774411" y="3926850"/>
            <a:ext cx="2301300" cy="6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1" name="Google Shape;101;p15"/>
          <p:cNvSpPr txBox="1">
            <a:spLocks noGrp="1"/>
          </p:cNvSpPr>
          <p:nvPr>
            <p:ph type="subTitle" idx="2"/>
          </p:nvPr>
        </p:nvSpPr>
        <p:spPr>
          <a:xfrm>
            <a:off x="3419568" y="3926850"/>
            <a:ext cx="2301300" cy="6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 name="Google Shape;102;p15"/>
          <p:cNvSpPr txBox="1">
            <a:spLocks noGrp="1"/>
          </p:cNvSpPr>
          <p:nvPr>
            <p:ph type="subTitle" idx="3"/>
          </p:nvPr>
        </p:nvSpPr>
        <p:spPr>
          <a:xfrm>
            <a:off x="6068289" y="3926850"/>
            <a:ext cx="2301300" cy="6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3" name="Google Shape;103;p15"/>
          <p:cNvSpPr txBox="1">
            <a:spLocks noGrp="1"/>
          </p:cNvSpPr>
          <p:nvPr>
            <p:ph type="subTitle" idx="4"/>
          </p:nvPr>
        </p:nvSpPr>
        <p:spPr>
          <a:xfrm>
            <a:off x="774411" y="3472275"/>
            <a:ext cx="2301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4" name="Google Shape;104;p15"/>
          <p:cNvSpPr txBox="1">
            <a:spLocks noGrp="1"/>
          </p:cNvSpPr>
          <p:nvPr>
            <p:ph type="subTitle" idx="5"/>
          </p:nvPr>
        </p:nvSpPr>
        <p:spPr>
          <a:xfrm>
            <a:off x="3419568" y="3472275"/>
            <a:ext cx="2301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5" name="Google Shape;105;p15"/>
          <p:cNvSpPr txBox="1">
            <a:spLocks noGrp="1"/>
          </p:cNvSpPr>
          <p:nvPr>
            <p:ph type="subTitle" idx="6"/>
          </p:nvPr>
        </p:nvSpPr>
        <p:spPr>
          <a:xfrm>
            <a:off x="6068289" y="3472275"/>
            <a:ext cx="2301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06" name="Google Shape;106;p15"/>
          <p:cNvGrpSpPr/>
          <p:nvPr/>
        </p:nvGrpSpPr>
        <p:grpSpPr>
          <a:xfrm>
            <a:off x="7382638" y="3658850"/>
            <a:ext cx="2358638" cy="2358638"/>
            <a:chOff x="7330063" y="1376500"/>
            <a:chExt cx="2358638" cy="2358638"/>
          </a:xfrm>
        </p:grpSpPr>
        <p:grpSp>
          <p:nvGrpSpPr>
            <p:cNvPr id="107" name="Google Shape;107;p15"/>
            <p:cNvGrpSpPr/>
            <p:nvPr/>
          </p:nvGrpSpPr>
          <p:grpSpPr>
            <a:xfrm rot="-2700000" flipH="1">
              <a:off x="7604535" y="1766438"/>
              <a:ext cx="1045765" cy="1045615"/>
              <a:chOff x="3741950" y="353925"/>
              <a:chExt cx="1045775" cy="1045625"/>
            </a:xfrm>
          </p:grpSpPr>
          <p:sp>
            <p:nvSpPr>
              <p:cNvPr id="108" name="Google Shape;108;p1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15"/>
            <p:cNvSpPr/>
            <p:nvPr/>
          </p:nvSpPr>
          <p:spPr>
            <a:xfrm rot="-2700000" flipH="1">
              <a:off x="7680452" y="1716940"/>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12"/>
        <p:cNvGrpSpPr/>
        <p:nvPr/>
      </p:nvGrpSpPr>
      <p:grpSpPr>
        <a:xfrm>
          <a:off x="0" y="0"/>
          <a:ext cx="0" cy="0"/>
          <a:chOff x="0" y="0"/>
          <a:chExt cx="0" cy="0"/>
        </a:xfrm>
      </p:grpSpPr>
      <p:sp>
        <p:nvSpPr>
          <p:cNvPr id="113" name="Google Shape;113;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4" name="Google Shape;114;p16"/>
          <p:cNvSpPr txBox="1">
            <a:spLocks noGrp="1"/>
          </p:cNvSpPr>
          <p:nvPr>
            <p:ph type="subTitle" idx="1"/>
          </p:nvPr>
        </p:nvSpPr>
        <p:spPr>
          <a:xfrm>
            <a:off x="2968125" y="1744118"/>
            <a:ext cx="5455800" cy="65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5" name="Google Shape;115;p16"/>
          <p:cNvSpPr txBox="1">
            <a:spLocks noGrp="1"/>
          </p:cNvSpPr>
          <p:nvPr>
            <p:ph type="subTitle" idx="2"/>
          </p:nvPr>
        </p:nvSpPr>
        <p:spPr>
          <a:xfrm>
            <a:off x="2968112" y="2794537"/>
            <a:ext cx="5455800" cy="64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6" name="Google Shape;116;p16"/>
          <p:cNvSpPr txBox="1">
            <a:spLocks noGrp="1"/>
          </p:cNvSpPr>
          <p:nvPr>
            <p:ph type="subTitle" idx="3"/>
          </p:nvPr>
        </p:nvSpPr>
        <p:spPr>
          <a:xfrm>
            <a:off x="2968098" y="3841899"/>
            <a:ext cx="5455800" cy="64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7" name="Google Shape;117;p16"/>
          <p:cNvSpPr txBox="1">
            <a:spLocks noGrp="1"/>
          </p:cNvSpPr>
          <p:nvPr>
            <p:ph type="subTitle" idx="4"/>
          </p:nvPr>
        </p:nvSpPr>
        <p:spPr>
          <a:xfrm>
            <a:off x="2968125" y="1289543"/>
            <a:ext cx="54558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 name="Google Shape;118;p16"/>
          <p:cNvSpPr txBox="1">
            <a:spLocks noGrp="1"/>
          </p:cNvSpPr>
          <p:nvPr>
            <p:ph type="subTitle" idx="5"/>
          </p:nvPr>
        </p:nvSpPr>
        <p:spPr>
          <a:xfrm>
            <a:off x="2968127" y="2339963"/>
            <a:ext cx="54558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9" name="Google Shape;119;p16"/>
          <p:cNvSpPr txBox="1">
            <a:spLocks noGrp="1"/>
          </p:cNvSpPr>
          <p:nvPr>
            <p:ph type="subTitle" idx="6"/>
          </p:nvPr>
        </p:nvSpPr>
        <p:spPr>
          <a:xfrm>
            <a:off x="2968112" y="3387325"/>
            <a:ext cx="54558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20" name="Google Shape;120;p16"/>
          <p:cNvGrpSpPr/>
          <p:nvPr/>
        </p:nvGrpSpPr>
        <p:grpSpPr>
          <a:xfrm>
            <a:off x="7553538" y="3660238"/>
            <a:ext cx="2358638" cy="2358638"/>
            <a:chOff x="7553538" y="3660238"/>
            <a:chExt cx="2358638" cy="2358638"/>
          </a:xfrm>
        </p:grpSpPr>
        <p:grpSp>
          <p:nvGrpSpPr>
            <p:cNvPr id="121" name="Google Shape;121;p16"/>
            <p:cNvGrpSpPr/>
            <p:nvPr/>
          </p:nvGrpSpPr>
          <p:grpSpPr>
            <a:xfrm rot="-2700000" flipH="1">
              <a:off x="7828010" y="4050176"/>
              <a:ext cx="1045765" cy="1045615"/>
              <a:chOff x="3741950" y="353925"/>
              <a:chExt cx="1045775" cy="1045625"/>
            </a:xfrm>
          </p:grpSpPr>
          <p:sp>
            <p:nvSpPr>
              <p:cNvPr id="122" name="Google Shape;122;p16"/>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6"/>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6"/>
        <p:cNvGrpSpPr/>
        <p:nvPr/>
      </p:nvGrpSpPr>
      <p:grpSpPr>
        <a:xfrm>
          <a:off x="0" y="0"/>
          <a:ext cx="0" cy="0"/>
          <a:chOff x="0" y="0"/>
          <a:chExt cx="0" cy="0"/>
        </a:xfrm>
      </p:grpSpPr>
      <p:sp>
        <p:nvSpPr>
          <p:cNvPr id="127" name="Google Shape;12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8" name="Google Shape;128;p17"/>
          <p:cNvSpPr txBox="1">
            <a:spLocks noGrp="1"/>
          </p:cNvSpPr>
          <p:nvPr>
            <p:ph type="subTitle" idx="1"/>
          </p:nvPr>
        </p:nvSpPr>
        <p:spPr>
          <a:xfrm>
            <a:off x="2010042" y="1471051"/>
            <a:ext cx="3391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9" name="Google Shape;129;p17"/>
          <p:cNvSpPr txBox="1">
            <a:spLocks noGrp="1"/>
          </p:cNvSpPr>
          <p:nvPr>
            <p:ph type="subTitle" idx="2"/>
          </p:nvPr>
        </p:nvSpPr>
        <p:spPr>
          <a:xfrm>
            <a:off x="3546853" y="3210739"/>
            <a:ext cx="3391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0" name="Google Shape;130;p17"/>
          <p:cNvSpPr txBox="1">
            <a:spLocks noGrp="1"/>
          </p:cNvSpPr>
          <p:nvPr>
            <p:ph type="subTitle" idx="3"/>
          </p:nvPr>
        </p:nvSpPr>
        <p:spPr>
          <a:xfrm>
            <a:off x="2780860" y="2338825"/>
            <a:ext cx="3391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1" name="Google Shape;131;p17"/>
          <p:cNvSpPr txBox="1">
            <a:spLocks noGrp="1"/>
          </p:cNvSpPr>
          <p:nvPr>
            <p:ph type="subTitle" idx="4"/>
          </p:nvPr>
        </p:nvSpPr>
        <p:spPr>
          <a:xfrm>
            <a:off x="4304937" y="4082578"/>
            <a:ext cx="3391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2" name="Google Shape;132;p17"/>
          <p:cNvSpPr txBox="1">
            <a:spLocks noGrp="1"/>
          </p:cNvSpPr>
          <p:nvPr>
            <p:ph type="title" idx="5" hasCustomPrompt="1"/>
          </p:nvPr>
        </p:nvSpPr>
        <p:spPr>
          <a:xfrm>
            <a:off x="1121750" y="1405736"/>
            <a:ext cx="860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17"/>
          <p:cNvSpPr txBox="1">
            <a:spLocks noGrp="1"/>
          </p:cNvSpPr>
          <p:nvPr>
            <p:ph type="title" idx="6" hasCustomPrompt="1"/>
          </p:nvPr>
        </p:nvSpPr>
        <p:spPr>
          <a:xfrm>
            <a:off x="1892625" y="2251075"/>
            <a:ext cx="860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4" name="Google Shape;134;p17"/>
          <p:cNvSpPr txBox="1">
            <a:spLocks noGrp="1"/>
          </p:cNvSpPr>
          <p:nvPr>
            <p:ph type="title" idx="7" hasCustomPrompt="1"/>
          </p:nvPr>
        </p:nvSpPr>
        <p:spPr>
          <a:xfrm>
            <a:off x="2656850" y="3122939"/>
            <a:ext cx="860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7"/>
          <p:cNvSpPr txBox="1">
            <a:spLocks noGrp="1"/>
          </p:cNvSpPr>
          <p:nvPr>
            <p:ph type="title" idx="8" hasCustomPrompt="1"/>
          </p:nvPr>
        </p:nvSpPr>
        <p:spPr>
          <a:xfrm>
            <a:off x="3415352" y="3994815"/>
            <a:ext cx="8595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7"/>
          <p:cNvSpPr txBox="1">
            <a:spLocks noGrp="1"/>
          </p:cNvSpPr>
          <p:nvPr>
            <p:ph type="subTitle" idx="9"/>
          </p:nvPr>
        </p:nvSpPr>
        <p:spPr>
          <a:xfrm>
            <a:off x="2010042" y="1258251"/>
            <a:ext cx="3391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7" name="Google Shape;137;p17"/>
          <p:cNvSpPr txBox="1">
            <a:spLocks noGrp="1"/>
          </p:cNvSpPr>
          <p:nvPr>
            <p:ph type="subTitle" idx="13"/>
          </p:nvPr>
        </p:nvSpPr>
        <p:spPr>
          <a:xfrm>
            <a:off x="3546861" y="2997939"/>
            <a:ext cx="3391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8" name="Google Shape;138;p17"/>
          <p:cNvSpPr txBox="1">
            <a:spLocks noGrp="1"/>
          </p:cNvSpPr>
          <p:nvPr>
            <p:ph type="subTitle" idx="14"/>
          </p:nvPr>
        </p:nvSpPr>
        <p:spPr>
          <a:xfrm>
            <a:off x="2780860" y="2126100"/>
            <a:ext cx="3391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9" name="Google Shape;139;p17"/>
          <p:cNvSpPr txBox="1">
            <a:spLocks noGrp="1"/>
          </p:cNvSpPr>
          <p:nvPr>
            <p:ph type="subTitle" idx="15"/>
          </p:nvPr>
        </p:nvSpPr>
        <p:spPr>
          <a:xfrm>
            <a:off x="4304946" y="3869853"/>
            <a:ext cx="3391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40" name="Google Shape;140;p17"/>
          <p:cNvGrpSpPr/>
          <p:nvPr/>
        </p:nvGrpSpPr>
        <p:grpSpPr>
          <a:xfrm rot="-2700000" flipH="1">
            <a:off x="7837772" y="4409520"/>
            <a:ext cx="1045765" cy="1045615"/>
            <a:chOff x="3741950" y="353925"/>
            <a:chExt cx="1045775" cy="1045625"/>
          </a:xfrm>
        </p:grpSpPr>
        <p:sp>
          <p:nvSpPr>
            <p:cNvPr id="141" name="Google Shape;141;p17"/>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2968125" y="3100294"/>
            <a:ext cx="49494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46" name="Google Shape;146;p18"/>
          <p:cNvSpPr txBox="1">
            <a:spLocks noGrp="1"/>
          </p:cNvSpPr>
          <p:nvPr>
            <p:ph type="subTitle" idx="1"/>
          </p:nvPr>
        </p:nvSpPr>
        <p:spPr>
          <a:xfrm>
            <a:off x="1226400" y="1511306"/>
            <a:ext cx="6691200" cy="147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3000">
                <a:solidFill>
                  <a:schemeClr val="accent1"/>
                </a:solidFill>
              </a:defRPr>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147" name="Google Shape;147;p18"/>
          <p:cNvGrpSpPr/>
          <p:nvPr/>
        </p:nvGrpSpPr>
        <p:grpSpPr>
          <a:xfrm rot="-2700000" flipH="1">
            <a:off x="520872" y="60574"/>
            <a:ext cx="1045765" cy="1045615"/>
            <a:chOff x="3741950" y="353925"/>
            <a:chExt cx="1045775" cy="1045625"/>
          </a:xfrm>
        </p:grpSpPr>
        <p:sp>
          <p:nvSpPr>
            <p:cNvPr id="148" name="Google Shape;148;p18"/>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51;p18"/>
          <p:cNvGrpSpPr/>
          <p:nvPr/>
        </p:nvGrpSpPr>
        <p:grpSpPr>
          <a:xfrm>
            <a:off x="7553538" y="3660238"/>
            <a:ext cx="2358638" cy="2358638"/>
            <a:chOff x="7553538" y="3660238"/>
            <a:chExt cx="2358638" cy="2358638"/>
          </a:xfrm>
        </p:grpSpPr>
        <p:grpSp>
          <p:nvGrpSpPr>
            <p:cNvPr id="152" name="Google Shape;152;p18"/>
            <p:cNvGrpSpPr/>
            <p:nvPr/>
          </p:nvGrpSpPr>
          <p:grpSpPr>
            <a:xfrm rot="-2700000" flipH="1">
              <a:off x="7828010" y="4050176"/>
              <a:ext cx="1045765" cy="1045615"/>
              <a:chOff x="3741950" y="353925"/>
              <a:chExt cx="1045775" cy="1045625"/>
            </a:xfrm>
          </p:grpSpPr>
          <p:sp>
            <p:nvSpPr>
              <p:cNvPr id="153" name="Google Shape;153;p18"/>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18"/>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57"/>
        <p:cNvGrpSpPr/>
        <p:nvPr/>
      </p:nvGrpSpPr>
      <p:grpSpPr>
        <a:xfrm>
          <a:off x="0" y="0"/>
          <a:ext cx="0" cy="0"/>
          <a:chOff x="0" y="0"/>
          <a:chExt cx="0" cy="0"/>
        </a:xfrm>
      </p:grpSpPr>
      <p:sp>
        <p:nvSpPr>
          <p:cNvPr id="158" name="Google Shape;158;p19"/>
          <p:cNvSpPr txBox="1">
            <a:spLocks noGrp="1"/>
          </p:cNvSpPr>
          <p:nvPr>
            <p:ph type="title"/>
          </p:nvPr>
        </p:nvSpPr>
        <p:spPr>
          <a:xfrm>
            <a:off x="720000" y="897163"/>
            <a:ext cx="3594000" cy="1632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19"/>
          <p:cNvSpPr txBox="1">
            <a:spLocks noGrp="1"/>
          </p:cNvSpPr>
          <p:nvPr>
            <p:ph type="subTitle" idx="1"/>
          </p:nvPr>
        </p:nvSpPr>
        <p:spPr>
          <a:xfrm>
            <a:off x="720000" y="2529150"/>
            <a:ext cx="3594000" cy="91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0" name="Google Shape;160;p19"/>
          <p:cNvSpPr>
            <a:spLocks noGrp="1"/>
          </p:cNvSpPr>
          <p:nvPr>
            <p:ph type="pic" idx="2"/>
          </p:nvPr>
        </p:nvSpPr>
        <p:spPr>
          <a:xfrm>
            <a:off x="4739575" y="971573"/>
            <a:ext cx="3447600" cy="3443700"/>
          </a:xfrm>
          <a:prstGeom prst="ellipse">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61"/>
        <p:cNvGrpSpPr/>
        <p:nvPr/>
      </p:nvGrpSpPr>
      <p:grpSpPr>
        <a:xfrm>
          <a:off x="0" y="0"/>
          <a:ext cx="0" cy="0"/>
          <a:chOff x="0" y="0"/>
          <a:chExt cx="0" cy="0"/>
        </a:xfrm>
      </p:grpSpPr>
      <p:sp>
        <p:nvSpPr>
          <p:cNvPr id="162" name="Google Shape;162;p20"/>
          <p:cNvSpPr txBox="1">
            <a:spLocks noGrp="1"/>
          </p:cNvSpPr>
          <p:nvPr>
            <p:ph type="title"/>
          </p:nvPr>
        </p:nvSpPr>
        <p:spPr>
          <a:xfrm>
            <a:off x="720000" y="1745250"/>
            <a:ext cx="358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 name="Google Shape;163;p20"/>
          <p:cNvSpPr txBox="1">
            <a:spLocks noGrp="1"/>
          </p:cNvSpPr>
          <p:nvPr>
            <p:ph type="subTitle" idx="1"/>
          </p:nvPr>
        </p:nvSpPr>
        <p:spPr>
          <a:xfrm>
            <a:off x="720000" y="2317950"/>
            <a:ext cx="3588600" cy="88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64" name="Google Shape;164;p20"/>
          <p:cNvGrpSpPr/>
          <p:nvPr/>
        </p:nvGrpSpPr>
        <p:grpSpPr>
          <a:xfrm flipH="1">
            <a:off x="-797087" y="3665882"/>
            <a:ext cx="2394232" cy="2358638"/>
            <a:chOff x="7233663" y="3665882"/>
            <a:chExt cx="2394232" cy="2358638"/>
          </a:xfrm>
        </p:grpSpPr>
        <p:grpSp>
          <p:nvGrpSpPr>
            <p:cNvPr id="165" name="Google Shape;165;p20"/>
            <p:cNvGrpSpPr/>
            <p:nvPr/>
          </p:nvGrpSpPr>
          <p:grpSpPr>
            <a:xfrm rot="2700000">
              <a:off x="7450195" y="4008895"/>
              <a:ext cx="1045765" cy="1045615"/>
              <a:chOff x="3741950" y="353925"/>
              <a:chExt cx="1045775" cy="1045625"/>
            </a:xfrm>
          </p:grpSpPr>
          <p:sp>
            <p:nvSpPr>
              <p:cNvPr id="166" name="Google Shape;166;p20"/>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20"/>
            <p:cNvSpPr/>
            <p:nvPr/>
          </p:nvSpPr>
          <p:spPr>
            <a:xfrm rot="2700000">
              <a:off x="7619646" y="4006322"/>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893700" y="1620825"/>
            <a:ext cx="3537900" cy="15999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2269000" y="1941325"/>
            <a:ext cx="14211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3893700" y="3220725"/>
            <a:ext cx="44424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5" name="Google Shape;15;p3"/>
          <p:cNvGrpSpPr/>
          <p:nvPr/>
        </p:nvGrpSpPr>
        <p:grpSpPr>
          <a:xfrm>
            <a:off x="7233663" y="3665882"/>
            <a:ext cx="2394232" cy="2358638"/>
            <a:chOff x="7233663" y="3665882"/>
            <a:chExt cx="2394232" cy="2358638"/>
          </a:xfrm>
        </p:grpSpPr>
        <p:grpSp>
          <p:nvGrpSpPr>
            <p:cNvPr id="16" name="Google Shape;16;p3"/>
            <p:cNvGrpSpPr/>
            <p:nvPr/>
          </p:nvGrpSpPr>
          <p:grpSpPr>
            <a:xfrm rot="2700000">
              <a:off x="7450195" y="4008895"/>
              <a:ext cx="1045765" cy="1045615"/>
              <a:chOff x="3741950" y="353925"/>
              <a:chExt cx="1045775" cy="1045625"/>
            </a:xfrm>
          </p:grpSpPr>
          <p:sp>
            <p:nvSpPr>
              <p:cNvPr id="17" name="Google Shape;17;p3"/>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3"/>
            <p:cNvSpPr/>
            <p:nvPr/>
          </p:nvSpPr>
          <p:spPr>
            <a:xfrm rot="2700000">
              <a:off x="7619646" y="4006322"/>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170"/>
        <p:cNvGrpSpPr/>
        <p:nvPr/>
      </p:nvGrpSpPr>
      <p:grpSpPr>
        <a:xfrm>
          <a:off x="0" y="0"/>
          <a:ext cx="0" cy="0"/>
          <a:chOff x="0" y="0"/>
          <a:chExt cx="0" cy="0"/>
        </a:xfrm>
      </p:grpSpPr>
      <p:sp>
        <p:nvSpPr>
          <p:cNvPr id="171" name="Google Shape;17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21"/>
          <p:cNvSpPr txBox="1">
            <a:spLocks noGrp="1"/>
          </p:cNvSpPr>
          <p:nvPr>
            <p:ph type="subTitle" idx="1"/>
          </p:nvPr>
        </p:nvSpPr>
        <p:spPr>
          <a:xfrm>
            <a:off x="5084391" y="1572587"/>
            <a:ext cx="29478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1"/>
          <p:cNvSpPr txBox="1">
            <a:spLocks noGrp="1"/>
          </p:cNvSpPr>
          <p:nvPr>
            <p:ph type="subTitle" idx="2"/>
          </p:nvPr>
        </p:nvSpPr>
        <p:spPr>
          <a:xfrm>
            <a:off x="1111834" y="1572587"/>
            <a:ext cx="29478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4" name="Google Shape;174;p21"/>
          <p:cNvGrpSpPr/>
          <p:nvPr/>
        </p:nvGrpSpPr>
        <p:grpSpPr>
          <a:xfrm rot="10800000" flipH="1">
            <a:off x="7191231" y="4676382"/>
            <a:ext cx="2249640" cy="423402"/>
            <a:chOff x="6456475" y="3575600"/>
            <a:chExt cx="2936100" cy="552600"/>
          </a:xfrm>
        </p:grpSpPr>
        <p:sp>
          <p:nvSpPr>
            <p:cNvPr id="175" name="Google Shape;175;p21"/>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77"/>
        <p:cNvGrpSpPr/>
        <p:nvPr/>
      </p:nvGrpSpPr>
      <p:grpSpPr>
        <a:xfrm>
          <a:off x="0" y="0"/>
          <a:ext cx="0" cy="0"/>
          <a:chOff x="0" y="0"/>
          <a:chExt cx="0" cy="0"/>
        </a:xfrm>
      </p:grpSpPr>
      <p:sp>
        <p:nvSpPr>
          <p:cNvPr id="178" name="Google Shape;17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9" name="Google Shape;179;p22"/>
          <p:cNvSpPr txBox="1">
            <a:spLocks noGrp="1"/>
          </p:cNvSpPr>
          <p:nvPr>
            <p:ph type="subTitle" idx="1"/>
          </p:nvPr>
        </p:nvSpPr>
        <p:spPr>
          <a:xfrm>
            <a:off x="785226" y="3042926"/>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0" name="Google Shape;180;p22"/>
          <p:cNvSpPr txBox="1">
            <a:spLocks noGrp="1"/>
          </p:cNvSpPr>
          <p:nvPr>
            <p:ph type="subTitle" idx="2"/>
          </p:nvPr>
        </p:nvSpPr>
        <p:spPr>
          <a:xfrm>
            <a:off x="3484347" y="3042926"/>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1" name="Google Shape;181;p22"/>
          <p:cNvSpPr txBox="1">
            <a:spLocks noGrp="1"/>
          </p:cNvSpPr>
          <p:nvPr>
            <p:ph type="subTitle" idx="3"/>
          </p:nvPr>
        </p:nvSpPr>
        <p:spPr>
          <a:xfrm>
            <a:off x="6183474" y="3042926"/>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2" name="Google Shape;182;p22"/>
          <p:cNvSpPr txBox="1">
            <a:spLocks noGrp="1"/>
          </p:cNvSpPr>
          <p:nvPr>
            <p:ph type="subTitle" idx="4"/>
          </p:nvPr>
        </p:nvSpPr>
        <p:spPr>
          <a:xfrm>
            <a:off x="785225" y="2601445"/>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22"/>
          <p:cNvSpPr txBox="1">
            <a:spLocks noGrp="1"/>
          </p:cNvSpPr>
          <p:nvPr>
            <p:ph type="subTitle" idx="5"/>
          </p:nvPr>
        </p:nvSpPr>
        <p:spPr>
          <a:xfrm>
            <a:off x="3484350" y="2601445"/>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4" name="Google Shape;184;p22"/>
          <p:cNvSpPr txBox="1">
            <a:spLocks noGrp="1"/>
          </p:cNvSpPr>
          <p:nvPr>
            <p:ph type="subTitle" idx="6"/>
          </p:nvPr>
        </p:nvSpPr>
        <p:spPr>
          <a:xfrm>
            <a:off x="6183475" y="2601445"/>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85" name="Google Shape;185;p22"/>
          <p:cNvGrpSpPr/>
          <p:nvPr/>
        </p:nvGrpSpPr>
        <p:grpSpPr>
          <a:xfrm rot="10800000">
            <a:off x="-310519" y="4676382"/>
            <a:ext cx="2249640" cy="423402"/>
            <a:chOff x="6456475" y="3575600"/>
            <a:chExt cx="2936100" cy="552600"/>
          </a:xfrm>
        </p:grpSpPr>
        <p:sp>
          <p:nvSpPr>
            <p:cNvPr id="186" name="Google Shape;186;p22"/>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8"/>
        <p:cNvGrpSpPr/>
        <p:nvPr/>
      </p:nvGrpSpPr>
      <p:grpSpPr>
        <a:xfrm>
          <a:off x="0" y="0"/>
          <a:ext cx="0" cy="0"/>
          <a:chOff x="0" y="0"/>
          <a:chExt cx="0" cy="0"/>
        </a:xfrm>
      </p:grpSpPr>
      <p:sp>
        <p:nvSpPr>
          <p:cNvPr id="189" name="Google Shape;18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0" name="Google Shape;190;p23"/>
          <p:cNvSpPr txBox="1">
            <a:spLocks noGrp="1"/>
          </p:cNvSpPr>
          <p:nvPr>
            <p:ph type="subTitle" idx="1"/>
          </p:nvPr>
        </p:nvSpPr>
        <p:spPr>
          <a:xfrm>
            <a:off x="900101" y="2021050"/>
            <a:ext cx="2161500" cy="66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3"/>
          <p:cNvSpPr txBox="1">
            <a:spLocks noGrp="1"/>
          </p:cNvSpPr>
          <p:nvPr>
            <p:ph type="subTitle" idx="2"/>
          </p:nvPr>
        </p:nvSpPr>
        <p:spPr>
          <a:xfrm>
            <a:off x="6082360" y="2021625"/>
            <a:ext cx="21579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3"/>
          <p:cNvSpPr txBox="1">
            <a:spLocks noGrp="1"/>
          </p:cNvSpPr>
          <p:nvPr>
            <p:ph type="subTitle" idx="3"/>
          </p:nvPr>
        </p:nvSpPr>
        <p:spPr>
          <a:xfrm>
            <a:off x="900101" y="3606850"/>
            <a:ext cx="2161500" cy="66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3" name="Google Shape;193;p23"/>
          <p:cNvSpPr txBox="1">
            <a:spLocks noGrp="1"/>
          </p:cNvSpPr>
          <p:nvPr>
            <p:ph type="subTitle" idx="4"/>
          </p:nvPr>
        </p:nvSpPr>
        <p:spPr>
          <a:xfrm>
            <a:off x="6082360" y="3607425"/>
            <a:ext cx="21579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4" name="Google Shape;194;p23"/>
          <p:cNvSpPr txBox="1">
            <a:spLocks noGrp="1"/>
          </p:cNvSpPr>
          <p:nvPr>
            <p:ph type="subTitle" idx="5"/>
          </p:nvPr>
        </p:nvSpPr>
        <p:spPr>
          <a:xfrm>
            <a:off x="900101" y="1737450"/>
            <a:ext cx="2161500" cy="377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5" name="Google Shape;195;p23"/>
          <p:cNvSpPr txBox="1">
            <a:spLocks noGrp="1"/>
          </p:cNvSpPr>
          <p:nvPr>
            <p:ph type="subTitle" idx="6"/>
          </p:nvPr>
        </p:nvSpPr>
        <p:spPr>
          <a:xfrm>
            <a:off x="900101" y="3323325"/>
            <a:ext cx="2161500" cy="377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6" name="Google Shape;196;p23"/>
          <p:cNvSpPr txBox="1">
            <a:spLocks noGrp="1"/>
          </p:cNvSpPr>
          <p:nvPr>
            <p:ph type="subTitle" idx="7"/>
          </p:nvPr>
        </p:nvSpPr>
        <p:spPr>
          <a:xfrm>
            <a:off x="6082356" y="1738025"/>
            <a:ext cx="2157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7" name="Google Shape;197;p23"/>
          <p:cNvSpPr txBox="1">
            <a:spLocks noGrp="1"/>
          </p:cNvSpPr>
          <p:nvPr>
            <p:ph type="subTitle" idx="8"/>
          </p:nvPr>
        </p:nvSpPr>
        <p:spPr>
          <a:xfrm>
            <a:off x="6082356" y="3323900"/>
            <a:ext cx="2157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98" name="Google Shape;198;p23"/>
          <p:cNvGrpSpPr/>
          <p:nvPr/>
        </p:nvGrpSpPr>
        <p:grpSpPr>
          <a:xfrm rot="10800000" flipH="1">
            <a:off x="7191231" y="4676382"/>
            <a:ext cx="2249640" cy="423402"/>
            <a:chOff x="6456475" y="3575600"/>
            <a:chExt cx="2936100" cy="552600"/>
          </a:xfrm>
        </p:grpSpPr>
        <p:sp>
          <p:nvSpPr>
            <p:cNvPr id="199" name="Google Shape;199;p23"/>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3" name="Google Shape;203;p24"/>
          <p:cNvSpPr txBox="1">
            <a:spLocks noGrp="1"/>
          </p:cNvSpPr>
          <p:nvPr>
            <p:ph type="subTitle" idx="1"/>
          </p:nvPr>
        </p:nvSpPr>
        <p:spPr>
          <a:xfrm>
            <a:off x="1109155" y="2421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4" name="Google Shape;204;p24"/>
          <p:cNvSpPr txBox="1">
            <a:spLocks noGrp="1"/>
          </p:cNvSpPr>
          <p:nvPr>
            <p:ph type="subTitle" idx="2"/>
          </p:nvPr>
        </p:nvSpPr>
        <p:spPr>
          <a:xfrm>
            <a:off x="3579000" y="2421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5" name="Google Shape;205;p24"/>
          <p:cNvSpPr txBox="1">
            <a:spLocks noGrp="1"/>
          </p:cNvSpPr>
          <p:nvPr>
            <p:ph type="subTitle" idx="3"/>
          </p:nvPr>
        </p:nvSpPr>
        <p:spPr>
          <a:xfrm>
            <a:off x="1109155" y="4083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6" name="Google Shape;206;p24"/>
          <p:cNvSpPr txBox="1">
            <a:spLocks noGrp="1"/>
          </p:cNvSpPr>
          <p:nvPr>
            <p:ph type="subTitle" idx="4"/>
          </p:nvPr>
        </p:nvSpPr>
        <p:spPr>
          <a:xfrm>
            <a:off x="3579000" y="4083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 name="Google Shape;207;p24"/>
          <p:cNvSpPr txBox="1">
            <a:spLocks noGrp="1"/>
          </p:cNvSpPr>
          <p:nvPr>
            <p:ph type="subTitle" idx="5"/>
          </p:nvPr>
        </p:nvSpPr>
        <p:spPr>
          <a:xfrm>
            <a:off x="6048845" y="2421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8" name="Google Shape;208;p24"/>
          <p:cNvSpPr txBox="1">
            <a:spLocks noGrp="1"/>
          </p:cNvSpPr>
          <p:nvPr>
            <p:ph type="subTitle" idx="6"/>
          </p:nvPr>
        </p:nvSpPr>
        <p:spPr>
          <a:xfrm>
            <a:off x="6048845" y="4083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9" name="Google Shape;209;p24"/>
          <p:cNvSpPr txBox="1">
            <a:spLocks noGrp="1"/>
          </p:cNvSpPr>
          <p:nvPr>
            <p:ph type="subTitle" idx="7"/>
          </p:nvPr>
        </p:nvSpPr>
        <p:spPr>
          <a:xfrm>
            <a:off x="1113055" y="22143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0" name="Google Shape;210;p24"/>
          <p:cNvSpPr txBox="1">
            <a:spLocks noGrp="1"/>
          </p:cNvSpPr>
          <p:nvPr>
            <p:ph type="subTitle" idx="8"/>
          </p:nvPr>
        </p:nvSpPr>
        <p:spPr>
          <a:xfrm>
            <a:off x="3582900" y="22143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1" name="Google Shape;211;p24"/>
          <p:cNvSpPr txBox="1">
            <a:spLocks noGrp="1"/>
          </p:cNvSpPr>
          <p:nvPr>
            <p:ph type="subTitle" idx="9"/>
          </p:nvPr>
        </p:nvSpPr>
        <p:spPr>
          <a:xfrm>
            <a:off x="6052745" y="22143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2" name="Google Shape;212;p24"/>
          <p:cNvSpPr txBox="1">
            <a:spLocks noGrp="1"/>
          </p:cNvSpPr>
          <p:nvPr>
            <p:ph type="subTitle" idx="13"/>
          </p:nvPr>
        </p:nvSpPr>
        <p:spPr>
          <a:xfrm>
            <a:off x="1113055" y="3875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3" name="Google Shape;213;p24"/>
          <p:cNvSpPr txBox="1">
            <a:spLocks noGrp="1"/>
          </p:cNvSpPr>
          <p:nvPr>
            <p:ph type="subTitle" idx="14"/>
          </p:nvPr>
        </p:nvSpPr>
        <p:spPr>
          <a:xfrm>
            <a:off x="3582900" y="3875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4" name="Google Shape;214;p24"/>
          <p:cNvSpPr txBox="1">
            <a:spLocks noGrp="1"/>
          </p:cNvSpPr>
          <p:nvPr>
            <p:ph type="subTitle" idx="15"/>
          </p:nvPr>
        </p:nvSpPr>
        <p:spPr>
          <a:xfrm>
            <a:off x="6052745" y="3875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15" name="Google Shape;215;p24"/>
          <p:cNvGrpSpPr/>
          <p:nvPr/>
        </p:nvGrpSpPr>
        <p:grpSpPr>
          <a:xfrm rot="10800000">
            <a:off x="-310519" y="4676382"/>
            <a:ext cx="2249640" cy="423402"/>
            <a:chOff x="6456475" y="3575600"/>
            <a:chExt cx="2936100" cy="552600"/>
          </a:xfrm>
        </p:grpSpPr>
        <p:sp>
          <p:nvSpPr>
            <p:cNvPr id="216" name="Google Shape;216;p24"/>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18"/>
        <p:cNvGrpSpPr/>
        <p:nvPr/>
      </p:nvGrpSpPr>
      <p:grpSpPr>
        <a:xfrm>
          <a:off x="0" y="0"/>
          <a:ext cx="0" cy="0"/>
          <a:chOff x="0" y="0"/>
          <a:chExt cx="0" cy="0"/>
        </a:xfrm>
      </p:grpSpPr>
      <p:sp>
        <p:nvSpPr>
          <p:cNvPr id="219" name="Google Shape;219;p25"/>
          <p:cNvSpPr txBox="1">
            <a:spLocks noGrp="1"/>
          </p:cNvSpPr>
          <p:nvPr>
            <p:ph type="title" hasCustomPrompt="1"/>
          </p:nvPr>
        </p:nvSpPr>
        <p:spPr>
          <a:xfrm>
            <a:off x="1182628" y="2128775"/>
            <a:ext cx="1627500" cy="621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0" name="Google Shape;220;p25"/>
          <p:cNvSpPr txBox="1">
            <a:spLocks noGrp="1"/>
          </p:cNvSpPr>
          <p:nvPr>
            <p:ph type="subTitle" idx="1"/>
          </p:nvPr>
        </p:nvSpPr>
        <p:spPr>
          <a:xfrm>
            <a:off x="909778" y="3629175"/>
            <a:ext cx="2173200" cy="6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1" name="Google Shape;221;p25"/>
          <p:cNvSpPr txBox="1">
            <a:spLocks noGrp="1"/>
          </p:cNvSpPr>
          <p:nvPr>
            <p:ph type="subTitle" idx="2"/>
          </p:nvPr>
        </p:nvSpPr>
        <p:spPr>
          <a:xfrm>
            <a:off x="909778" y="32733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2" name="Google Shape;222;p25"/>
          <p:cNvSpPr txBox="1">
            <a:spLocks noGrp="1"/>
          </p:cNvSpPr>
          <p:nvPr>
            <p:ph type="title" idx="3" hasCustomPrompt="1"/>
          </p:nvPr>
        </p:nvSpPr>
        <p:spPr>
          <a:xfrm>
            <a:off x="3758399" y="2128775"/>
            <a:ext cx="1627200" cy="621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3" name="Google Shape;223;p25"/>
          <p:cNvSpPr txBox="1">
            <a:spLocks noGrp="1"/>
          </p:cNvSpPr>
          <p:nvPr>
            <p:ph type="subTitle" idx="4"/>
          </p:nvPr>
        </p:nvSpPr>
        <p:spPr>
          <a:xfrm>
            <a:off x="3485399" y="3629175"/>
            <a:ext cx="2173200" cy="6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4" name="Google Shape;224;p25"/>
          <p:cNvSpPr txBox="1">
            <a:spLocks noGrp="1"/>
          </p:cNvSpPr>
          <p:nvPr>
            <p:ph type="subTitle" idx="5"/>
          </p:nvPr>
        </p:nvSpPr>
        <p:spPr>
          <a:xfrm>
            <a:off x="3485399" y="32733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5" name="Google Shape;225;p25"/>
          <p:cNvSpPr txBox="1">
            <a:spLocks noGrp="1"/>
          </p:cNvSpPr>
          <p:nvPr>
            <p:ph type="title" idx="6" hasCustomPrompt="1"/>
          </p:nvPr>
        </p:nvSpPr>
        <p:spPr>
          <a:xfrm>
            <a:off x="6334019" y="2128775"/>
            <a:ext cx="1627200" cy="621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6" name="Google Shape;226;p25"/>
          <p:cNvSpPr txBox="1">
            <a:spLocks noGrp="1"/>
          </p:cNvSpPr>
          <p:nvPr>
            <p:ph type="subTitle" idx="7"/>
          </p:nvPr>
        </p:nvSpPr>
        <p:spPr>
          <a:xfrm>
            <a:off x="6061019" y="3629175"/>
            <a:ext cx="2173200" cy="6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7" name="Google Shape;227;p25"/>
          <p:cNvSpPr txBox="1">
            <a:spLocks noGrp="1"/>
          </p:cNvSpPr>
          <p:nvPr>
            <p:ph type="subTitle" idx="8"/>
          </p:nvPr>
        </p:nvSpPr>
        <p:spPr>
          <a:xfrm>
            <a:off x="6061019" y="32733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8" name="Google Shape;228;p25"/>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29" name="Google Shape;229;p25"/>
          <p:cNvGrpSpPr/>
          <p:nvPr/>
        </p:nvGrpSpPr>
        <p:grpSpPr>
          <a:xfrm>
            <a:off x="7553538" y="3660238"/>
            <a:ext cx="2358638" cy="2358638"/>
            <a:chOff x="7553538" y="3660238"/>
            <a:chExt cx="2358638" cy="2358638"/>
          </a:xfrm>
        </p:grpSpPr>
        <p:grpSp>
          <p:nvGrpSpPr>
            <p:cNvPr id="230" name="Google Shape;230;p25"/>
            <p:cNvGrpSpPr/>
            <p:nvPr/>
          </p:nvGrpSpPr>
          <p:grpSpPr>
            <a:xfrm rot="-2700000" flipH="1">
              <a:off x="7828010" y="4050176"/>
              <a:ext cx="1045765" cy="1045615"/>
              <a:chOff x="3741950" y="353925"/>
              <a:chExt cx="1045775" cy="1045625"/>
            </a:xfrm>
          </p:grpSpPr>
          <p:sp>
            <p:nvSpPr>
              <p:cNvPr id="231" name="Google Shape;231;p2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 name="Google Shape;234;p25"/>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35"/>
        <p:cNvGrpSpPr/>
        <p:nvPr/>
      </p:nvGrpSpPr>
      <p:grpSpPr>
        <a:xfrm>
          <a:off x="0" y="0"/>
          <a:ext cx="0" cy="0"/>
          <a:chOff x="0" y="0"/>
          <a:chExt cx="0" cy="0"/>
        </a:xfrm>
      </p:grpSpPr>
      <p:sp>
        <p:nvSpPr>
          <p:cNvPr id="236" name="Google Shape;236;p26"/>
          <p:cNvSpPr txBox="1">
            <a:spLocks noGrp="1"/>
          </p:cNvSpPr>
          <p:nvPr>
            <p:ph type="title"/>
          </p:nvPr>
        </p:nvSpPr>
        <p:spPr>
          <a:xfrm>
            <a:off x="713275" y="540000"/>
            <a:ext cx="4448100" cy="1301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7" name="Google Shape;237;p26"/>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8" name="Google Shape;238;p26"/>
          <p:cNvSpPr txBox="1"/>
          <p:nvPr/>
        </p:nvSpPr>
        <p:spPr>
          <a:xfrm>
            <a:off x="713275" y="38405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Albert Sans"/>
                <a:ea typeface="Albert Sans"/>
                <a:cs typeface="Albert Sans"/>
                <a:sym typeface="Albert Sans"/>
              </a:rPr>
              <a:t>CREDITS:</a:t>
            </a:r>
            <a:r>
              <a:rPr lang="en" sz="1200">
                <a:solidFill>
                  <a:schemeClr val="dk1"/>
                </a:solidFill>
                <a:latin typeface="Albert Sans"/>
                <a:ea typeface="Albert Sans"/>
                <a:cs typeface="Albert Sans"/>
                <a:sym typeface="Albert Sans"/>
              </a:rPr>
              <a:t> This presentation template was created by </a:t>
            </a:r>
            <a:r>
              <a:rPr lang="en" sz="1200" b="1">
                <a:solidFill>
                  <a:schemeClr val="dk1"/>
                </a:solidFill>
                <a:uFill>
                  <a:noFill/>
                </a:uFill>
                <a:latin typeface="Albert Sans"/>
                <a:ea typeface="Albert Sans"/>
                <a:cs typeface="Albert Sans"/>
                <a:sym typeface="Albert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Albert Sans"/>
                <a:ea typeface="Albert Sans"/>
                <a:cs typeface="Albert Sans"/>
                <a:sym typeface="Albert Sans"/>
              </a:rPr>
              <a:t>, and includes icons by </a:t>
            </a:r>
            <a:r>
              <a:rPr lang="en" sz="1200" b="1">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Albert Sans"/>
                <a:ea typeface="Albert Sans"/>
                <a:cs typeface="Albert Sans"/>
                <a:sym typeface="Albert Sans"/>
              </a:rPr>
              <a:t>, and infographics &amp; images by </a:t>
            </a:r>
            <a:r>
              <a:rPr lang="en" sz="1200" b="1">
                <a:solidFill>
                  <a:schemeClr val="dk1"/>
                </a:solidFill>
                <a:uFill>
                  <a:noFill/>
                </a:u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Freepik</a:t>
            </a:r>
            <a:r>
              <a:rPr lang="en" sz="1200">
                <a:solidFill>
                  <a:schemeClr val="dk1"/>
                </a:solidFill>
                <a:latin typeface="Albert Sans"/>
                <a:ea typeface="Albert Sans"/>
                <a:cs typeface="Albert Sans"/>
                <a:sym typeface="Albert Sans"/>
              </a:rPr>
              <a:t> </a:t>
            </a:r>
            <a:endParaRPr sz="1200" b="1">
              <a:solidFill>
                <a:schemeClr val="dk1"/>
              </a:solidFill>
              <a:latin typeface="Albert Sans"/>
              <a:ea typeface="Albert Sans"/>
              <a:cs typeface="Albert Sans"/>
              <a:sym typeface="Albert Sans"/>
            </a:endParaRPr>
          </a:p>
        </p:txBody>
      </p:sp>
      <p:grpSp>
        <p:nvGrpSpPr>
          <p:cNvPr id="239" name="Google Shape;239;p26"/>
          <p:cNvGrpSpPr/>
          <p:nvPr/>
        </p:nvGrpSpPr>
        <p:grpSpPr>
          <a:xfrm>
            <a:off x="7538450" y="3670107"/>
            <a:ext cx="2394232" cy="2358638"/>
            <a:chOff x="7518600" y="1769557"/>
            <a:chExt cx="2394232" cy="2358638"/>
          </a:xfrm>
        </p:grpSpPr>
        <p:grpSp>
          <p:nvGrpSpPr>
            <p:cNvPr id="240" name="Google Shape;240;p26"/>
            <p:cNvGrpSpPr/>
            <p:nvPr/>
          </p:nvGrpSpPr>
          <p:grpSpPr>
            <a:xfrm rot="2700000">
              <a:off x="7735132" y="2112570"/>
              <a:ext cx="1045765" cy="1045615"/>
              <a:chOff x="3741950" y="353925"/>
              <a:chExt cx="1045775" cy="1045625"/>
            </a:xfrm>
          </p:grpSpPr>
          <p:sp>
            <p:nvSpPr>
              <p:cNvPr id="241" name="Google Shape;241;p26"/>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6"/>
            <p:cNvSpPr/>
            <p:nvPr/>
          </p:nvSpPr>
          <p:spPr>
            <a:xfrm rot="2700000">
              <a:off x="7904583" y="210999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5"/>
        <p:cNvGrpSpPr/>
        <p:nvPr/>
      </p:nvGrpSpPr>
      <p:grpSpPr>
        <a:xfrm>
          <a:off x="0" y="0"/>
          <a:ext cx="0" cy="0"/>
          <a:chOff x="0" y="0"/>
          <a:chExt cx="0" cy="0"/>
        </a:xfrm>
      </p:grpSpPr>
      <p:grpSp>
        <p:nvGrpSpPr>
          <p:cNvPr id="246" name="Google Shape;246;p27"/>
          <p:cNvGrpSpPr/>
          <p:nvPr/>
        </p:nvGrpSpPr>
        <p:grpSpPr>
          <a:xfrm rot="10800000" flipH="1">
            <a:off x="8331027" y="3471397"/>
            <a:ext cx="4357122" cy="707497"/>
            <a:chOff x="6456475" y="3575600"/>
            <a:chExt cx="3403204" cy="552603"/>
          </a:xfrm>
        </p:grpSpPr>
        <p:sp>
          <p:nvSpPr>
            <p:cNvPr id="247" name="Google Shape;247;p27"/>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27"/>
          <p:cNvGrpSpPr/>
          <p:nvPr/>
        </p:nvGrpSpPr>
        <p:grpSpPr>
          <a:xfrm rot="10800000" flipH="1">
            <a:off x="7315681" y="4178885"/>
            <a:ext cx="5455165" cy="875381"/>
            <a:chOff x="6456469" y="3575596"/>
            <a:chExt cx="3443700" cy="552604"/>
          </a:xfrm>
        </p:grpSpPr>
        <p:sp>
          <p:nvSpPr>
            <p:cNvPr id="250" name="Google Shape;250;p27"/>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27"/>
          <p:cNvGrpSpPr/>
          <p:nvPr/>
        </p:nvGrpSpPr>
        <p:grpSpPr>
          <a:xfrm flipH="1">
            <a:off x="-3486996" y="942843"/>
            <a:ext cx="4357122" cy="707497"/>
            <a:chOff x="6456475" y="3575600"/>
            <a:chExt cx="3403204" cy="552603"/>
          </a:xfrm>
        </p:grpSpPr>
        <p:sp>
          <p:nvSpPr>
            <p:cNvPr id="253" name="Google Shape;253;p27"/>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27"/>
          <p:cNvGrpSpPr/>
          <p:nvPr/>
        </p:nvGrpSpPr>
        <p:grpSpPr>
          <a:xfrm flipH="1">
            <a:off x="-3569694" y="67472"/>
            <a:ext cx="5455165" cy="875381"/>
            <a:chOff x="6456469" y="3575596"/>
            <a:chExt cx="3443700" cy="552604"/>
          </a:xfrm>
        </p:grpSpPr>
        <p:sp>
          <p:nvSpPr>
            <p:cNvPr id="256" name="Google Shape;256;p27"/>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58"/>
        <p:cNvGrpSpPr/>
        <p:nvPr/>
      </p:nvGrpSpPr>
      <p:grpSpPr>
        <a:xfrm>
          <a:off x="0" y="0"/>
          <a:ext cx="0" cy="0"/>
          <a:chOff x="0" y="0"/>
          <a:chExt cx="0" cy="0"/>
        </a:xfrm>
      </p:grpSpPr>
      <p:grpSp>
        <p:nvGrpSpPr>
          <p:cNvPr id="259" name="Google Shape;259;p28"/>
          <p:cNvGrpSpPr/>
          <p:nvPr/>
        </p:nvGrpSpPr>
        <p:grpSpPr>
          <a:xfrm rot="5400000">
            <a:off x="6537771" y="4976418"/>
            <a:ext cx="4357122" cy="707497"/>
            <a:chOff x="6456475" y="3575600"/>
            <a:chExt cx="3403204" cy="552603"/>
          </a:xfrm>
        </p:grpSpPr>
        <p:sp>
          <p:nvSpPr>
            <p:cNvPr id="260" name="Google Shape;260;p28"/>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28"/>
          <p:cNvGrpSpPr/>
          <p:nvPr/>
        </p:nvGrpSpPr>
        <p:grpSpPr>
          <a:xfrm rot="5400000">
            <a:off x="6129289" y="5745840"/>
            <a:ext cx="3759089" cy="707494"/>
            <a:chOff x="6456475" y="3575600"/>
            <a:chExt cx="2936100" cy="552600"/>
          </a:xfrm>
        </p:grpSpPr>
        <p:sp>
          <p:nvSpPr>
            <p:cNvPr id="263" name="Google Shape;263;p28"/>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28"/>
          <p:cNvGrpSpPr/>
          <p:nvPr/>
        </p:nvGrpSpPr>
        <p:grpSpPr>
          <a:xfrm rot="-5400000">
            <a:off x="-887968" y="-1051338"/>
            <a:ext cx="4357122" cy="707497"/>
            <a:chOff x="6456475" y="3575600"/>
            <a:chExt cx="3403204" cy="552603"/>
          </a:xfrm>
        </p:grpSpPr>
        <p:sp>
          <p:nvSpPr>
            <p:cNvPr id="266" name="Google Shape;266;p28"/>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28"/>
          <p:cNvGrpSpPr/>
          <p:nvPr/>
        </p:nvGrpSpPr>
        <p:grpSpPr>
          <a:xfrm rot="-5400000">
            <a:off x="-2228419" y="-668956"/>
            <a:ext cx="5455165" cy="875381"/>
            <a:chOff x="6456469" y="3575596"/>
            <a:chExt cx="3443700" cy="552604"/>
          </a:xfrm>
        </p:grpSpPr>
        <p:sp>
          <p:nvSpPr>
            <p:cNvPr id="269" name="Google Shape;269;p28"/>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4"/>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5"/>
        <p:cNvGrpSpPr/>
        <p:nvPr/>
      </p:nvGrpSpPr>
      <p:grpSpPr>
        <a:xfrm>
          <a:off x="0" y="0"/>
          <a:ext cx="0" cy="0"/>
          <a:chOff x="0" y="0"/>
          <a:chExt cx="0" cy="0"/>
        </a:xfrm>
      </p:grpSpPr>
      <p:sp>
        <p:nvSpPr>
          <p:cNvPr id="276" name="Google Shape;276;p3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 name="Google Shape;23;p4"/>
          <p:cNvSpPr txBox="1">
            <a:spLocks noGrp="1"/>
          </p:cNvSpPr>
          <p:nvPr>
            <p:ph type="body" idx="1"/>
          </p:nvPr>
        </p:nvSpPr>
        <p:spPr>
          <a:xfrm>
            <a:off x="720000" y="1269175"/>
            <a:ext cx="7704000" cy="3990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4" name="Google Shape;24;p4"/>
          <p:cNvGrpSpPr/>
          <p:nvPr/>
        </p:nvGrpSpPr>
        <p:grpSpPr>
          <a:xfrm>
            <a:off x="7845966" y="4050781"/>
            <a:ext cx="1775083" cy="1748694"/>
            <a:chOff x="4757800" y="3823757"/>
            <a:chExt cx="2394232" cy="2358638"/>
          </a:xfrm>
        </p:grpSpPr>
        <p:grpSp>
          <p:nvGrpSpPr>
            <p:cNvPr id="25" name="Google Shape;25;p4"/>
            <p:cNvGrpSpPr/>
            <p:nvPr/>
          </p:nvGrpSpPr>
          <p:grpSpPr>
            <a:xfrm rot="2700000">
              <a:off x="4974332" y="4166770"/>
              <a:ext cx="1045765" cy="1045615"/>
              <a:chOff x="3741950" y="353925"/>
              <a:chExt cx="1045775" cy="1045625"/>
            </a:xfrm>
          </p:grpSpPr>
          <p:sp>
            <p:nvSpPr>
              <p:cNvPr id="26" name="Google Shape;26;p4"/>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4"/>
            <p:cNvSpPr/>
            <p:nvPr/>
          </p:nvSpPr>
          <p:spPr>
            <a:xfrm rot="2700000">
              <a:off x="5143783" y="416419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 name="Google Shape;32;p5"/>
          <p:cNvSpPr txBox="1">
            <a:spLocks noGrp="1"/>
          </p:cNvSpPr>
          <p:nvPr>
            <p:ph type="subTitle" idx="1"/>
          </p:nvPr>
        </p:nvSpPr>
        <p:spPr>
          <a:xfrm>
            <a:off x="5077073" y="3042975"/>
            <a:ext cx="2619900" cy="110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 name="Google Shape;33;p5"/>
          <p:cNvSpPr txBox="1">
            <a:spLocks noGrp="1"/>
          </p:cNvSpPr>
          <p:nvPr>
            <p:ph type="subTitle" idx="2"/>
          </p:nvPr>
        </p:nvSpPr>
        <p:spPr>
          <a:xfrm>
            <a:off x="1447027" y="3042975"/>
            <a:ext cx="2619900" cy="110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4" name="Google Shape;34;p5"/>
          <p:cNvSpPr txBox="1">
            <a:spLocks noGrp="1"/>
          </p:cNvSpPr>
          <p:nvPr>
            <p:ph type="subTitle" idx="3"/>
          </p:nvPr>
        </p:nvSpPr>
        <p:spPr>
          <a:xfrm>
            <a:off x="5077073" y="2734950"/>
            <a:ext cx="26199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 name="Google Shape;35;p5"/>
          <p:cNvSpPr txBox="1">
            <a:spLocks noGrp="1"/>
          </p:cNvSpPr>
          <p:nvPr>
            <p:ph type="subTitle" idx="4"/>
          </p:nvPr>
        </p:nvSpPr>
        <p:spPr>
          <a:xfrm>
            <a:off x="1447027" y="2734950"/>
            <a:ext cx="26199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6" name="Google Shape;36;p5"/>
          <p:cNvGrpSpPr/>
          <p:nvPr/>
        </p:nvGrpSpPr>
        <p:grpSpPr>
          <a:xfrm>
            <a:off x="6667638" y="3630961"/>
            <a:ext cx="2394232" cy="2358638"/>
            <a:chOff x="6667638" y="3630961"/>
            <a:chExt cx="2394232" cy="2358638"/>
          </a:xfrm>
        </p:grpSpPr>
        <p:grpSp>
          <p:nvGrpSpPr>
            <p:cNvPr id="37" name="Google Shape;37;p5"/>
            <p:cNvGrpSpPr/>
            <p:nvPr/>
          </p:nvGrpSpPr>
          <p:grpSpPr>
            <a:xfrm rot="-2700000" flipH="1">
              <a:off x="7799572" y="3973974"/>
              <a:ext cx="1045765" cy="1045615"/>
              <a:chOff x="3741950" y="353925"/>
              <a:chExt cx="1045775" cy="1045625"/>
            </a:xfrm>
          </p:grpSpPr>
          <p:sp>
            <p:nvSpPr>
              <p:cNvPr id="38" name="Google Shape;38;p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5"/>
            <p:cNvSpPr/>
            <p:nvPr/>
          </p:nvSpPr>
          <p:spPr>
            <a:xfrm rot="-2700000" flipH="1">
              <a:off x="7018027" y="3971401"/>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sp>
        <p:nvSpPr>
          <p:cNvPr id="43" name="Google Shape;4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4" name="Google Shape;44;p6"/>
          <p:cNvGrpSpPr/>
          <p:nvPr/>
        </p:nvGrpSpPr>
        <p:grpSpPr>
          <a:xfrm rot="-2700000" flipH="1">
            <a:off x="7844935" y="4353026"/>
            <a:ext cx="1045765" cy="1045615"/>
            <a:chOff x="3741950" y="353925"/>
            <a:chExt cx="1045775" cy="1045625"/>
          </a:xfrm>
        </p:grpSpPr>
        <p:sp>
          <p:nvSpPr>
            <p:cNvPr id="45" name="Google Shape;45;p6"/>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 name="Google Shape;50;p7"/>
          <p:cNvSpPr txBox="1">
            <a:spLocks noGrp="1"/>
          </p:cNvSpPr>
          <p:nvPr>
            <p:ph type="subTitle" idx="1"/>
          </p:nvPr>
        </p:nvSpPr>
        <p:spPr>
          <a:xfrm>
            <a:off x="720000" y="1541950"/>
            <a:ext cx="5373300" cy="202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grpSp>
        <p:nvGrpSpPr>
          <p:cNvPr id="51" name="Google Shape;51;p7"/>
          <p:cNvGrpSpPr/>
          <p:nvPr/>
        </p:nvGrpSpPr>
        <p:grpSpPr>
          <a:xfrm>
            <a:off x="83363" y="3630961"/>
            <a:ext cx="2394232" cy="2358638"/>
            <a:chOff x="7518600" y="1769557"/>
            <a:chExt cx="2394232" cy="2358638"/>
          </a:xfrm>
        </p:grpSpPr>
        <p:grpSp>
          <p:nvGrpSpPr>
            <p:cNvPr id="52" name="Google Shape;52;p7"/>
            <p:cNvGrpSpPr/>
            <p:nvPr/>
          </p:nvGrpSpPr>
          <p:grpSpPr>
            <a:xfrm rot="2700000">
              <a:off x="7735132" y="2112570"/>
              <a:ext cx="1045765" cy="1045615"/>
              <a:chOff x="3741950" y="353925"/>
              <a:chExt cx="1045775" cy="1045625"/>
            </a:xfrm>
          </p:grpSpPr>
          <p:sp>
            <p:nvSpPr>
              <p:cNvPr id="53" name="Google Shape;53;p7"/>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7"/>
            <p:cNvSpPr/>
            <p:nvPr/>
          </p:nvSpPr>
          <p:spPr>
            <a:xfrm rot="2700000">
              <a:off x="7904583" y="210999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962000" y="1307100"/>
            <a:ext cx="52200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9" name="Google Shape;59;p8"/>
          <p:cNvGrpSpPr/>
          <p:nvPr/>
        </p:nvGrpSpPr>
        <p:grpSpPr>
          <a:xfrm>
            <a:off x="-808637" y="3630961"/>
            <a:ext cx="2394232" cy="2358638"/>
            <a:chOff x="-808637" y="3630961"/>
            <a:chExt cx="2394232" cy="2358638"/>
          </a:xfrm>
        </p:grpSpPr>
        <p:grpSp>
          <p:nvGrpSpPr>
            <p:cNvPr id="60" name="Google Shape;60;p8"/>
            <p:cNvGrpSpPr/>
            <p:nvPr/>
          </p:nvGrpSpPr>
          <p:grpSpPr>
            <a:xfrm rot="-2700000" flipH="1">
              <a:off x="323297" y="3973974"/>
              <a:ext cx="1045765" cy="1045615"/>
              <a:chOff x="3741950" y="353925"/>
              <a:chExt cx="1045775" cy="1045625"/>
            </a:xfrm>
          </p:grpSpPr>
          <p:sp>
            <p:nvSpPr>
              <p:cNvPr id="61" name="Google Shape;61;p8"/>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8"/>
            <p:cNvSpPr/>
            <p:nvPr/>
          </p:nvSpPr>
          <p:spPr>
            <a:xfrm rot="-2700000" flipH="1">
              <a:off x="-458248" y="3971401"/>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sp>
        <p:nvSpPr>
          <p:cNvPr id="66" name="Google Shape;66;p9"/>
          <p:cNvSpPr txBox="1">
            <a:spLocks noGrp="1"/>
          </p:cNvSpPr>
          <p:nvPr>
            <p:ph type="title"/>
          </p:nvPr>
        </p:nvSpPr>
        <p:spPr>
          <a:xfrm>
            <a:off x="2135550" y="1651188"/>
            <a:ext cx="4872900" cy="115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7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7" name="Google Shape;67;p9"/>
          <p:cNvSpPr txBox="1">
            <a:spLocks noGrp="1"/>
          </p:cNvSpPr>
          <p:nvPr>
            <p:ph type="subTitle" idx="1"/>
          </p:nvPr>
        </p:nvSpPr>
        <p:spPr>
          <a:xfrm>
            <a:off x="2135550" y="2765575"/>
            <a:ext cx="4872900" cy="70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68" name="Google Shape;68;p9"/>
          <p:cNvGrpSpPr/>
          <p:nvPr/>
        </p:nvGrpSpPr>
        <p:grpSpPr>
          <a:xfrm rot="2700000">
            <a:off x="7740957" y="4395495"/>
            <a:ext cx="1045765" cy="1045615"/>
            <a:chOff x="3741950" y="353925"/>
            <a:chExt cx="1045775" cy="1045625"/>
          </a:xfrm>
        </p:grpSpPr>
        <p:sp>
          <p:nvSpPr>
            <p:cNvPr id="69" name="Google Shape;69;p9"/>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9"/>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9"/>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txBox="1">
            <a:spLocks noGrp="1"/>
          </p:cNvSpPr>
          <p:nvPr>
            <p:ph type="title"/>
          </p:nvPr>
        </p:nvSpPr>
        <p:spPr>
          <a:xfrm>
            <a:off x="3992121" y="398525"/>
            <a:ext cx="4597200" cy="16734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3500"/>
              <a:buFont typeface="Albert Sans"/>
              <a:buNone/>
              <a:defRPr sz="3500" b="1">
                <a:solidFill>
                  <a:schemeClr val="dk1"/>
                </a:solidFill>
                <a:latin typeface="Albert Sans"/>
                <a:ea typeface="Albert Sans"/>
                <a:cs typeface="Albert Sans"/>
                <a:sym typeface="Albert Sans"/>
              </a:defRPr>
            </a:lvl1pPr>
            <a:lvl2pPr lvl="1"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2pPr>
            <a:lvl3pPr lvl="2"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3pPr>
            <a:lvl4pPr lvl="3"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4pPr>
            <a:lvl5pPr lvl="4"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5pPr>
            <a:lvl6pPr lvl="5"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6pPr>
            <a:lvl7pPr lvl="6"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7pPr>
            <a:lvl8pPr lvl="7"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8pPr>
            <a:lvl9pPr lvl="8"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00000"/>
              </a:lnSpc>
              <a:spcBef>
                <a:spcPts val="1600"/>
              </a:spcBef>
              <a:spcAft>
                <a:spcPts val="160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1"/>
        <p:cNvGrpSpPr/>
        <p:nvPr/>
      </p:nvGrpSpPr>
      <p:grpSpPr>
        <a:xfrm>
          <a:off x="0" y="0"/>
          <a:ext cx="0" cy="0"/>
          <a:chOff x="0" y="0"/>
          <a:chExt cx="0" cy="0"/>
        </a:xfrm>
      </p:grpSpPr>
      <p:sp>
        <p:nvSpPr>
          <p:cNvPr id="272" name="Google Shape;272;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73" name="Google Shape;273;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4.xml"/><Relationship Id="rId5" Type="http://schemas.openxmlformats.org/officeDocument/2006/relationships/image" Target="../media/image5.jpg"/><Relationship Id="rId4" Type="http://schemas.openxmlformats.org/officeDocument/2006/relationships/image" Target="../media/image4.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qY_gpI55TdxxQdIx5HMgIHn1_RVW-d5tF2rABgm1Xhw/copy"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hyperlink" Target="https://docs.google.com/spreadsheets/d/1qY_gpI55TdxxQdIx5HMgIHn1_RVW-d5tF2rABgm1Xhw/copy" TargetMode="External"/><Relationship Id="rId2" Type="http://schemas.openxmlformats.org/officeDocument/2006/relationships/notesSlide" Target="../notesSlides/notesSlide35.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0.png"/></Relationships>
</file>

<file path=ppt/slides/_rels/slide3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6.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hyperlink" Target="https://docs.google.com/spreadsheets/d/1qY_gpI55TdxxQdIx5HMgIHn1_RVW-d5tF2rABgm1Xhw/copy"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abstract-style-classic-blue-background_6728902.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8" Type="http://schemas.openxmlformats.org/officeDocument/2006/relationships/hyperlink" Target="https://www.freepik.com/free-photo/young-woman-wearing-embroidered-shirt_25909519.htm/?utm_source=slidesgo_template&amp;utm_medium=referral-link&amp;utm_campaign=sg_resources&amp;utm_content=freepik" TargetMode="External"/><Relationship Id="rId3" Type="http://schemas.openxmlformats.org/officeDocument/2006/relationships/hyperlink" Target="https://www.freepik.com/free-vector/abstract-style-classic-blue-background_6728902.htm/?utm_source=slidesgo_template&amp;utm_medium=referral-link&amp;utm_campaign=sg_resources&amp;utm_content=freepik" TargetMode="External"/><Relationship Id="rId7" Type="http://schemas.openxmlformats.org/officeDocument/2006/relationships/hyperlink" Target="https://www.freepik.com/free-photo/smiling-young-male-it-technician-with-hardware-equipment-s_2944530.htm/?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13.xml"/><Relationship Id="rId6" Type="http://schemas.openxmlformats.org/officeDocument/2006/relationships/hyperlink" Target="https://www.freepik.com/free-photo/nomad-woman-traveling-with-family_27331898.htm/?utm_source=slidesgo_template&amp;utm_medium=referral-link&amp;utm_campaign=sg_resources&amp;utm_content=freepik" TargetMode="External"/><Relationship Id="rId5" Type="http://schemas.openxmlformats.org/officeDocument/2006/relationships/hyperlink" Target="https://www.freepik.com/free-photo/freelance-worker-using-laptop_4333953.htm/?utm_source=slidesgo_template&amp;utm_medium=referral-link&amp;utm_campaign=sg_resources&amp;utm_content=freepik" TargetMode="External"/><Relationship Id="rId10" Type="http://schemas.openxmlformats.org/officeDocument/2006/relationships/hyperlink" Target="https://www.flaticon.com/packs/crowdfunding-54/?utm_source=slidesgo_template&amp;utm_medium=referral-link&amp;utm_campaign=sg_resources&amp;utm_content=flaticon" TargetMode="External"/><Relationship Id="rId4" Type="http://schemas.openxmlformats.org/officeDocument/2006/relationships/hyperlink" Target="https://www.freepik.com/free-photo/man-cunting-stack-coins_5566643.htm/?utm_source=slidesgo_template&amp;utm_medium=referral-link&amp;utm_campaign=sg_resources&amp;utm_content=freepik" TargetMode="External"/><Relationship Id="rId9" Type="http://schemas.openxmlformats.org/officeDocument/2006/relationships/hyperlink" Target="https://www.freepik.com/free-photo/top-view-finance-elements-with-white-piggy-bank_11433067.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44.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8.xml"/><Relationship Id="rId1" Type="http://schemas.openxmlformats.org/officeDocument/2006/relationships/slideLayout" Target="../slideLayouts/slideLayout28.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3.xml"/><Relationship Id="rId7" Type="http://schemas.openxmlformats.org/officeDocument/2006/relationships/slide" Target="slide5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7.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7.xml"/><Relationship Id="rId11" Type="http://schemas.openxmlformats.org/officeDocument/2006/relationships/hyperlink" Target="http://bit.ly/30B07Gq" TargetMode="External"/><Relationship Id="rId5" Type="http://schemas.openxmlformats.org/officeDocument/2006/relationships/slide" Target="slide3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0"/>
          <p:cNvSpPr txBox="1">
            <a:spLocks noGrp="1"/>
          </p:cNvSpPr>
          <p:nvPr>
            <p:ph type="title"/>
          </p:nvPr>
        </p:nvSpPr>
        <p:spPr>
          <a:xfrm>
            <a:off x="1197038" y="301360"/>
            <a:ext cx="319208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000" dirty="0"/>
              <a:t>Problem</a:t>
            </a:r>
            <a:endParaRPr sz="5000" dirty="0"/>
          </a:p>
        </p:txBody>
      </p:sp>
      <p:sp>
        <p:nvSpPr>
          <p:cNvPr id="445" name="Google Shape;445;p40"/>
          <p:cNvSpPr txBox="1">
            <a:spLocks noGrp="1"/>
          </p:cNvSpPr>
          <p:nvPr>
            <p:ph type="subTitle" idx="1"/>
          </p:nvPr>
        </p:nvSpPr>
        <p:spPr>
          <a:xfrm>
            <a:off x="732456" y="1561050"/>
            <a:ext cx="5373300" cy="2021400"/>
          </a:xfrm>
          <a:prstGeom prst="rect">
            <a:avLst/>
          </a:prstGeom>
        </p:spPr>
        <p:txBody>
          <a:bodyPr spcFirstLastPara="1" wrap="square" lIns="91425" tIns="91425" rIns="91425" bIns="91425" anchor="t" anchorCtr="0">
            <a:noAutofit/>
          </a:bodyPr>
          <a:lstStyle/>
          <a:p>
            <a:pPr marL="285750" indent="-285750">
              <a:lnSpc>
                <a:spcPct val="150000"/>
              </a:lnSpc>
              <a:buSzPts val="1100"/>
            </a:pPr>
            <a:r>
              <a:rPr lang="en-US" sz="2000" dirty="0"/>
              <a:t>The world is moving to short-form content</a:t>
            </a:r>
          </a:p>
          <a:p>
            <a:pPr marL="285750" indent="-285750">
              <a:lnSpc>
                <a:spcPct val="150000"/>
              </a:lnSpc>
              <a:buSzPts val="1100"/>
            </a:pPr>
            <a:r>
              <a:rPr lang="en-US" sz="2000" dirty="0"/>
              <a:t>Creators spend lots of time clipping longer-form videos to fit into different paradigms</a:t>
            </a:r>
          </a:p>
          <a:p>
            <a:pPr marL="0" indent="0">
              <a:buSzPts val="1100"/>
              <a:buNone/>
            </a:pPr>
            <a:endParaRPr lang="en-US" dirty="0"/>
          </a:p>
          <a:p>
            <a:pPr marL="285750" indent="-285750">
              <a:buSzPts val="1100"/>
            </a:pPr>
            <a:endParaRPr dirty="0"/>
          </a:p>
        </p:txBody>
      </p:sp>
      <p:grpSp>
        <p:nvGrpSpPr>
          <p:cNvPr id="446" name="Google Shape;446;p40"/>
          <p:cNvGrpSpPr/>
          <p:nvPr/>
        </p:nvGrpSpPr>
        <p:grpSpPr>
          <a:xfrm>
            <a:off x="6121178" y="1803451"/>
            <a:ext cx="2290365" cy="5842872"/>
            <a:chOff x="6323153" y="613276"/>
            <a:chExt cx="2290365" cy="5842872"/>
          </a:xfrm>
        </p:grpSpPr>
        <p:grpSp>
          <p:nvGrpSpPr>
            <p:cNvPr id="447" name="Google Shape;447;p40"/>
            <p:cNvGrpSpPr/>
            <p:nvPr/>
          </p:nvGrpSpPr>
          <p:grpSpPr>
            <a:xfrm rot="5400000">
              <a:off x="5205837" y="3453434"/>
              <a:ext cx="4357122" cy="707497"/>
              <a:chOff x="6456475" y="3575600"/>
              <a:chExt cx="3403204" cy="552603"/>
            </a:xfrm>
          </p:grpSpPr>
          <p:sp>
            <p:nvSpPr>
              <p:cNvPr id="448" name="Google Shape;448;p40"/>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40"/>
            <p:cNvGrpSpPr/>
            <p:nvPr/>
          </p:nvGrpSpPr>
          <p:grpSpPr>
            <a:xfrm rot="5400000">
              <a:off x="5448246" y="2903168"/>
              <a:ext cx="5455165" cy="875381"/>
              <a:chOff x="6456469" y="3575596"/>
              <a:chExt cx="3443700" cy="552604"/>
            </a:xfrm>
          </p:grpSpPr>
          <p:sp>
            <p:nvSpPr>
              <p:cNvPr id="451" name="Google Shape;451;p40"/>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40"/>
            <p:cNvGrpSpPr/>
            <p:nvPr/>
          </p:nvGrpSpPr>
          <p:grpSpPr>
            <a:xfrm rot="5400000">
              <a:off x="4797356" y="4222856"/>
              <a:ext cx="3759089" cy="707494"/>
              <a:chOff x="6456475" y="3575600"/>
              <a:chExt cx="2936100" cy="552600"/>
            </a:xfrm>
          </p:grpSpPr>
          <p:sp>
            <p:nvSpPr>
              <p:cNvPr id="454" name="Google Shape;454;p40"/>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 name="Google Shape;456;p40"/>
          <p:cNvGrpSpPr/>
          <p:nvPr/>
        </p:nvGrpSpPr>
        <p:grpSpPr>
          <a:xfrm flipH="1">
            <a:off x="-311297" y="150024"/>
            <a:ext cx="1590595" cy="875375"/>
            <a:chOff x="6456464" y="3575600"/>
            <a:chExt cx="1004100" cy="552601"/>
          </a:xfrm>
        </p:grpSpPr>
        <p:sp>
          <p:nvSpPr>
            <p:cNvPr id="457" name="Google Shape;457;p40"/>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40"/>
          <p:cNvGrpSpPr/>
          <p:nvPr/>
        </p:nvGrpSpPr>
        <p:grpSpPr>
          <a:xfrm flipH="1">
            <a:off x="-425085" y="1025388"/>
            <a:ext cx="1249832" cy="707506"/>
            <a:chOff x="6456475" y="3575600"/>
            <a:chExt cx="976202" cy="552609"/>
          </a:xfrm>
        </p:grpSpPr>
        <p:sp>
          <p:nvSpPr>
            <p:cNvPr id="460" name="Google Shape;460;p40"/>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0531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6"/>
          <p:cNvSpPr txBox="1">
            <a:spLocks noGrp="1"/>
          </p:cNvSpPr>
          <p:nvPr>
            <p:ph type="title"/>
          </p:nvPr>
        </p:nvSpPr>
        <p:spPr>
          <a:xfrm>
            <a:off x="720000" y="1745250"/>
            <a:ext cx="3588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company</a:t>
            </a:r>
            <a:endParaRPr/>
          </a:p>
        </p:txBody>
      </p:sp>
      <p:sp>
        <p:nvSpPr>
          <p:cNvPr id="376" name="Google Shape;376;p36"/>
          <p:cNvSpPr txBox="1">
            <a:spLocks noGrp="1"/>
          </p:cNvSpPr>
          <p:nvPr>
            <p:ph type="subTitle" idx="1"/>
          </p:nvPr>
        </p:nvSpPr>
        <p:spPr>
          <a:xfrm>
            <a:off x="720000" y="2317950"/>
            <a:ext cx="3588600" cy="88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grpSp>
        <p:nvGrpSpPr>
          <p:cNvPr id="377" name="Google Shape;377;p36"/>
          <p:cNvGrpSpPr/>
          <p:nvPr/>
        </p:nvGrpSpPr>
        <p:grpSpPr>
          <a:xfrm rot="10800000" flipH="1">
            <a:off x="5587345" y="2134059"/>
            <a:ext cx="4357122" cy="707497"/>
            <a:chOff x="6456475" y="3575600"/>
            <a:chExt cx="3403204" cy="552603"/>
          </a:xfrm>
        </p:grpSpPr>
        <p:sp>
          <p:nvSpPr>
            <p:cNvPr id="378" name="Google Shape;378;p36"/>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36"/>
          <p:cNvGrpSpPr/>
          <p:nvPr/>
        </p:nvGrpSpPr>
        <p:grpSpPr>
          <a:xfrm rot="10800000" flipH="1">
            <a:off x="4572000" y="2841547"/>
            <a:ext cx="5455165" cy="875381"/>
            <a:chOff x="6456469" y="3575596"/>
            <a:chExt cx="3443700" cy="552604"/>
          </a:xfrm>
        </p:grpSpPr>
        <p:sp>
          <p:nvSpPr>
            <p:cNvPr id="381" name="Google Shape;381;p36"/>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36"/>
          <p:cNvGrpSpPr/>
          <p:nvPr/>
        </p:nvGrpSpPr>
        <p:grpSpPr>
          <a:xfrm rot="10800000" flipH="1">
            <a:off x="6655783" y="1426563"/>
            <a:ext cx="3759089" cy="707494"/>
            <a:chOff x="6456475" y="3575600"/>
            <a:chExt cx="2936100" cy="552600"/>
          </a:xfrm>
        </p:grpSpPr>
        <p:sp>
          <p:nvSpPr>
            <p:cNvPr id="384" name="Google Shape;384;p36"/>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37"/>
          <p:cNvSpPr txBox="1">
            <a:spLocks noGrp="1"/>
          </p:cNvSpPr>
          <p:nvPr>
            <p:ph type="title"/>
          </p:nvPr>
        </p:nvSpPr>
        <p:spPr>
          <a:xfrm>
            <a:off x="3893700" y="1620825"/>
            <a:ext cx="3537900" cy="159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Name of the section</a:t>
            </a:r>
            <a:endParaRPr/>
          </a:p>
        </p:txBody>
      </p:sp>
      <p:sp>
        <p:nvSpPr>
          <p:cNvPr id="391" name="Google Shape;391;p37"/>
          <p:cNvSpPr txBox="1">
            <a:spLocks noGrp="1"/>
          </p:cNvSpPr>
          <p:nvPr>
            <p:ph type="subTitle" idx="1"/>
          </p:nvPr>
        </p:nvSpPr>
        <p:spPr>
          <a:xfrm>
            <a:off x="3893700" y="3220725"/>
            <a:ext cx="44424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392" name="Google Shape;392;p37"/>
          <p:cNvGrpSpPr/>
          <p:nvPr/>
        </p:nvGrpSpPr>
        <p:grpSpPr>
          <a:xfrm flipH="1">
            <a:off x="-5202412" y="1648704"/>
            <a:ext cx="8892667" cy="1427045"/>
            <a:chOff x="6456469" y="3575596"/>
            <a:chExt cx="3443700" cy="552604"/>
          </a:xfrm>
        </p:grpSpPr>
        <p:sp>
          <p:nvSpPr>
            <p:cNvPr id="393" name="Google Shape;393;p37"/>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 name="Google Shape;395;p37"/>
          <p:cNvSpPr txBox="1">
            <a:spLocks noGrp="1"/>
          </p:cNvSpPr>
          <p:nvPr>
            <p:ph type="title" idx="2"/>
          </p:nvPr>
        </p:nvSpPr>
        <p:spPr>
          <a:xfrm>
            <a:off x="2269000" y="1941325"/>
            <a:ext cx="1421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396" name="Google Shape;396;p37"/>
          <p:cNvGrpSpPr/>
          <p:nvPr/>
        </p:nvGrpSpPr>
        <p:grpSpPr>
          <a:xfrm rot="10800000">
            <a:off x="-1778501" y="941197"/>
            <a:ext cx="4357122" cy="707497"/>
            <a:chOff x="6456475" y="3575600"/>
            <a:chExt cx="3403204" cy="552603"/>
          </a:xfrm>
        </p:grpSpPr>
        <p:sp>
          <p:nvSpPr>
            <p:cNvPr id="397" name="Google Shape;397;p37"/>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rot="10800000">
            <a:off x="-2248905" y="233701"/>
            <a:ext cx="3759089" cy="707494"/>
            <a:chOff x="6456475" y="3575600"/>
            <a:chExt cx="2936100" cy="552600"/>
          </a:xfrm>
        </p:grpSpPr>
        <p:sp>
          <p:nvSpPr>
            <p:cNvPr id="400" name="Google Shape;400;p37"/>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8"/>
          <p:cNvSpPr/>
          <p:nvPr/>
        </p:nvSpPr>
        <p:spPr>
          <a:xfrm>
            <a:off x="1013125" y="1411750"/>
            <a:ext cx="10007100" cy="19203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7" name="Google Shape;407;p38"/>
          <p:cNvPicPr preferRelativeResize="0"/>
          <p:nvPr/>
        </p:nvPicPr>
        <p:blipFill rotWithShape="1">
          <a:blip r:embed="rId3">
            <a:alphaModFix/>
          </a:blip>
          <a:srcRect l="20987" t="4466" r="18582" b="15192"/>
          <a:stretch/>
        </p:blipFill>
        <p:spPr>
          <a:xfrm>
            <a:off x="964911" y="1411750"/>
            <a:ext cx="1920300" cy="1922400"/>
          </a:xfrm>
          <a:prstGeom prst="ellipse">
            <a:avLst/>
          </a:prstGeom>
          <a:noFill/>
          <a:ln>
            <a:noFill/>
          </a:ln>
        </p:spPr>
      </p:pic>
      <p:pic>
        <p:nvPicPr>
          <p:cNvPr id="408" name="Google Shape;408;p38"/>
          <p:cNvPicPr preferRelativeResize="0"/>
          <p:nvPr/>
        </p:nvPicPr>
        <p:blipFill rotWithShape="1">
          <a:blip r:embed="rId4">
            <a:alphaModFix/>
          </a:blip>
          <a:srcRect l="31576" t="8333" r="12839" b="8333"/>
          <a:stretch/>
        </p:blipFill>
        <p:spPr>
          <a:xfrm>
            <a:off x="3610068" y="1412800"/>
            <a:ext cx="1920300" cy="1920300"/>
          </a:xfrm>
          <a:prstGeom prst="ellipse">
            <a:avLst/>
          </a:prstGeom>
          <a:noFill/>
          <a:ln>
            <a:noFill/>
          </a:ln>
        </p:spPr>
      </p:pic>
      <p:pic>
        <p:nvPicPr>
          <p:cNvPr id="409" name="Google Shape;409;p38"/>
          <p:cNvPicPr preferRelativeResize="0"/>
          <p:nvPr/>
        </p:nvPicPr>
        <p:blipFill rotWithShape="1">
          <a:blip r:embed="rId5">
            <a:alphaModFix/>
          </a:blip>
          <a:srcRect l="18561" t="12018" r="11606" b="41432"/>
          <a:stretch/>
        </p:blipFill>
        <p:spPr>
          <a:xfrm>
            <a:off x="6258789" y="1412800"/>
            <a:ext cx="1920300" cy="1920300"/>
          </a:xfrm>
          <a:prstGeom prst="ellipse">
            <a:avLst/>
          </a:prstGeom>
          <a:noFill/>
          <a:ln>
            <a:noFill/>
          </a:ln>
        </p:spPr>
      </p:pic>
      <p:sp>
        <p:nvSpPr>
          <p:cNvPr id="410" name="Google Shape;410;p38"/>
          <p:cNvSpPr txBox="1">
            <a:spLocks noGrp="1"/>
          </p:cNvSpPr>
          <p:nvPr>
            <p:ph type="subTitle" idx="5"/>
          </p:nvPr>
        </p:nvSpPr>
        <p:spPr>
          <a:xfrm>
            <a:off x="3419568" y="3472275"/>
            <a:ext cx="2301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James</a:t>
            </a:r>
            <a:endParaRPr/>
          </a:p>
        </p:txBody>
      </p:sp>
      <p:sp>
        <p:nvSpPr>
          <p:cNvPr id="411" name="Google Shape;411;p38"/>
          <p:cNvSpPr txBox="1">
            <a:spLocks noGrp="1"/>
          </p:cNvSpPr>
          <p:nvPr>
            <p:ph type="subTitle" idx="4"/>
          </p:nvPr>
        </p:nvSpPr>
        <p:spPr>
          <a:xfrm>
            <a:off x="774411" y="3472275"/>
            <a:ext cx="2301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sp>
        <p:nvSpPr>
          <p:cNvPr id="412" name="Google Shape;412;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413" name="Google Shape;413;p38"/>
          <p:cNvSpPr txBox="1">
            <a:spLocks noGrp="1"/>
          </p:cNvSpPr>
          <p:nvPr>
            <p:ph type="subTitle" idx="1"/>
          </p:nvPr>
        </p:nvSpPr>
        <p:spPr>
          <a:xfrm>
            <a:off x="774411" y="3926850"/>
            <a:ext cx="2301300" cy="60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14" name="Google Shape;414;p38"/>
          <p:cNvSpPr txBox="1">
            <a:spLocks noGrp="1"/>
          </p:cNvSpPr>
          <p:nvPr>
            <p:ph type="subTitle" idx="2"/>
          </p:nvPr>
        </p:nvSpPr>
        <p:spPr>
          <a:xfrm>
            <a:off x="3419568" y="3926850"/>
            <a:ext cx="2301300" cy="60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15" name="Google Shape;415;p38"/>
          <p:cNvSpPr txBox="1">
            <a:spLocks noGrp="1"/>
          </p:cNvSpPr>
          <p:nvPr>
            <p:ph type="subTitle" idx="3"/>
          </p:nvPr>
        </p:nvSpPr>
        <p:spPr>
          <a:xfrm>
            <a:off x="6068289" y="3926850"/>
            <a:ext cx="2301300" cy="60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16" name="Google Shape;416;p38"/>
          <p:cNvSpPr txBox="1">
            <a:spLocks noGrp="1"/>
          </p:cNvSpPr>
          <p:nvPr>
            <p:ph type="subTitle" idx="6"/>
          </p:nvPr>
        </p:nvSpPr>
        <p:spPr>
          <a:xfrm>
            <a:off x="6068289" y="3472275"/>
            <a:ext cx="2301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Jane Patterson</a:t>
            </a:r>
            <a:endParaRPr/>
          </a:p>
        </p:txBody>
      </p:sp>
      <p:grpSp>
        <p:nvGrpSpPr>
          <p:cNvPr id="417" name="Google Shape;417;p38"/>
          <p:cNvGrpSpPr/>
          <p:nvPr/>
        </p:nvGrpSpPr>
        <p:grpSpPr>
          <a:xfrm flipH="1">
            <a:off x="-311297" y="150024"/>
            <a:ext cx="1590595" cy="875375"/>
            <a:chOff x="6456464" y="3575600"/>
            <a:chExt cx="1004100" cy="552601"/>
          </a:xfrm>
        </p:grpSpPr>
        <p:sp>
          <p:nvSpPr>
            <p:cNvPr id="418" name="Google Shape;418;p38"/>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38"/>
          <p:cNvGrpSpPr/>
          <p:nvPr/>
        </p:nvGrpSpPr>
        <p:grpSpPr>
          <a:xfrm flipH="1">
            <a:off x="-425085" y="1025388"/>
            <a:ext cx="1249832" cy="707506"/>
            <a:chOff x="6456475" y="3575600"/>
            <a:chExt cx="976202" cy="552609"/>
          </a:xfrm>
        </p:grpSpPr>
        <p:sp>
          <p:nvSpPr>
            <p:cNvPr id="421" name="Google Shape;421;p38"/>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longer text?</a:t>
            </a:r>
            <a:endParaRPr/>
          </a:p>
        </p:txBody>
      </p:sp>
      <p:sp>
        <p:nvSpPr>
          <p:cNvPr id="428" name="Google Shape;428;p39"/>
          <p:cNvSpPr txBox="1">
            <a:spLocks noGrp="1"/>
          </p:cNvSpPr>
          <p:nvPr>
            <p:ph type="subTitle" idx="1"/>
          </p:nvPr>
        </p:nvSpPr>
        <p:spPr>
          <a:xfrm>
            <a:off x="5084378" y="1572587"/>
            <a:ext cx="2947800" cy="287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
        <p:nvSpPr>
          <p:cNvPr id="429" name="Google Shape;429;p39"/>
          <p:cNvSpPr txBox="1">
            <a:spLocks noGrp="1"/>
          </p:cNvSpPr>
          <p:nvPr>
            <p:ph type="subTitle" idx="2"/>
          </p:nvPr>
        </p:nvSpPr>
        <p:spPr>
          <a:xfrm>
            <a:off x="1111822" y="1572587"/>
            <a:ext cx="2947800" cy="287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grpSp>
        <p:nvGrpSpPr>
          <p:cNvPr id="430" name="Google Shape;430;p39"/>
          <p:cNvGrpSpPr/>
          <p:nvPr/>
        </p:nvGrpSpPr>
        <p:grpSpPr>
          <a:xfrm rot="2700000">
            <a:off x="266682" y="-187130"/>
            <a:ext cx="1045765" cy="1045615"/>
            <a:chOff x="3741950" y="353925"/>
            <a:chExt cx="1045775" cy="1045625"/>
          </a:xfrm>
        </p:grpSpPr>
        <p:sp>
          <p:nvSpPr>
            <p:cNvPr id="431" name="Google Shape;431;p39"/>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9"/>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9"/>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39"/>
          <p:cNvGrpSpPr/>
          <p:nvPr/>
        </p:nvGrpSpPr>
        <p:grpSpPr>
          <a:xfrm flipH="1">
            <a:off x="-311297" y="150024"/>
            <a:ext cx="1590595" cy="875375"/>
            <a:chOff x="6456464" y="3575600"/>
            <a:chExt cx="1004100" cy="552601"/>
          </a:xfrm>
        </p:grpSpPr>
        <p:sp>
          <p:nvSpPr>
            <p:cNvPr id="435" name="Google Shape;435;p39"/>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9"/>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39"/>
          <p:cNvGrpSpPr/>
          <p:nvPr/>
        </p:nvGrpSpPr>
        <p:grpSpPr>
          <a:xfrm flipH="1">
            <a:off x="-425085" y="1025388"/>
            <a:ext cx="1249832" cy="707506"/>
            <a:chOff x="6456475" y="3575600"/>
            <a:chExt cx="976202" cy="552609"/>
          </a:xfrm>
        </p:grpSpPr>
        <p:sp>
          <p:nvSpPr>
            <p:cNvPr id="438" name="Google Shape;438;p39"/>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9"/>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a:t>
            </a:r>
            <a:endParaRPr/>
          </a:p>
        </p:txBody>
      </p:sp>
      <p:sp>
        <p:nvSpPr>
          <p:cNvPr id="445" name="Google Shape;445;p40"/>
          <p:cNvSpPr txBox="1">
            <a:spLocks noGrp="1"/>
          </p:cNvSpPr>
          <p:nvPr>
            <p:ph type="subTitle" idx="1"/>
          </p:nvPr>
        </p:nvSpPr>
        <p:spPr>
          <a:xfrm>
            <a:off x="720000" y="1541950"/>
            <a:ext cx="5373300" cy="202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446" name="Google Shape;446;p40"/>
          <p:cNvGrpSpPr/>
          <p:nvPr/>
        </p:nvGrpSpPr>
        <p:grpSpPr>
          <a:xfrm>
            <a:off x="6121178" y="1803451"/>
            <a:ext cx="2290365" cy="5842872"/>
            <a:chOff x="6323153" y="613276"/>
            <a:chExt cx="2290365" cy="5842872"/>
          </a:xfrm>
        </p:grpSpPr>
        <p:grpSp>
          <p:nvGrpSpPr>
            <p:cNvPr id="447" name="Google Shape;447;p40"/>
            <p:cNvGrpSpPr/>
            <p:nvPr/>
          </p:nvGrpSpPr>
          <p:grpSpPr>
            <a:xfrm rot="5400000">
              <a:off x="5205837" y="3453434"/>
              <a:ext cx="4357122" cy="707497"/>
              <a:chOff x="6456475" y="3575600"/>
              <a:chExt cx="3403204" cy="552603"/>
            </a:xfrm>
          </p:grpSpPr>
          <p:sp>
            <p:nvSpPr>
              <p:cNvPr id="448" name="Google Shape;448;p40"/>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40"/>
            <p:cNvGrpSpPr/>
            <p:nvPr/>
          </p:nvGrpSpPr>
          <p:grpSpPr>
            <a:xfrm rot="5400000">
              <a:off x="5448246" y="2903168"/>
              <a:ext cx="5455165" cy="875381"/>
              <a:chOff x="6456469" y="3575596"/>
              <a:chExt cx="3443700" cy="552604"/>
            </a:xfrm>
          </p:grpSpPr>
          <p:sp>
            <p:nvSpPr>
              <p:cNvPr id="451" name="Google Shape;451;p40"/>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40"/>
            <p:cNvGrpSpPr/>
            <p:nvPr/>
          </p:nvGrpSpPr>
          <p:grpSpPr>
            <a:xfrm rot="5400000">
              <a:off x="4797356" y="4222856"/>
              <a:ext cx="3759089" cy="707494"/>
              <a:chOff x="6456475" y="3575600"/>
              <a:chExt cx="2936100" cy="552600"/>
            </a:xfrm>
          </p:grpSpPr>
          <p:sp>
            <p:nvSpPr>
              <p:cNvPr id="454" name="Google Shape;454;p40"/>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 name="Google Shape;456;p40"/>
          <p:cNvGrpSpPr/>
          <p:nvPr/>
        </p:nvGrpSpPr>
        <p:grpSpPr>
          <a:xfrm flipH="1">
            <a:off x="-311297" y="150024"/>
            <a:ext cx="1590595" cy="875375"/>
            <a:chOff x="6456464" y="3575600"/>
            <a:chExt cx="1004100" cy="552601"/>
          </a:xfrm>
        </p:grpSpPr>
        <p:sp>
          <p:nvSpPr>
            <p:cNvPr id="457" name="Google Shape;457;p40"/>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40"/>
          <p:cNvGrpSpPr/>
          <p:nvPr/>
        </p:nvGrpSpPr>
        <p:grpSpPr>
          <a:xfrm flipH="1">
            <a:off x="-425085" y="1025388"/>
            <a:ext cx="1249832" cy="707506"/>
            <a:chOff x="6456475" y="3575600"/>
            <a:chExt cx="976202" cy="552609"/>
          </a:xfrm>
        </p:grpSpPr>
        <p:sp>
          <p:nvSpPr>
            <p:cNvPr id="460" name="Google Shape;460;p40"/>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Them / Us</a:t>
            </a:r>
            <a:endParaRPr/>
          </a:p>
        </p:txBody>
      </p:sp>
      <p:sp>
        <p:nvSpPr>
          <p:cNvPr id="467" name="Google Shape;467;p41"/>
          <p:cNvSpPr txBox="1">
            <a:spLocks noGrp="1"/>
          </p:cNvSpPr>
          <p:nvPr>
            <p:ph type="subTitle" idx="1"/>
          </p:nvPr>
        </p:nvSpPr>
        <p:spPr>
          <a:xfrm>
            <a:off x="5077073" y="3042975"/>
            <a:ext cx="2619900" cy="11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really poisonous atmosphere</a:t>
            </a:r>
            <a:endParaRPr/>
          </a:p>
        </p:txBody>
      </p:sp>
      <p:sp>
        <p:nvSpPr>
          <p:cNvPr id="468" name="Google Shape;468;p41"/>
          <p:cNvSpPr txBox="1">
            <a:spLocks noGrp="1"/>
          </p:cNvSpPr>
          <p:nvPr>
            <p:ph type="subTitle" idx="2"/>
          </p:nvPr>
        </p:nvSpPr>
        <p:spPr>
          <a:xfrm>
            <a:off x="1447027" y="3042975"/>
            <a:ext cx="2619900" cy="11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a bit larger than the Moon</a:t>
            </a:r>
            <a:endParaRPr/>
          </a:p>
        </p:txBody>
      </p:sp>
      <p:sp>
        <p:nvSpPr>
          <p:cNvPr id="469" name="Google Shape;469;p41"/>
          <p:cNvSpPr txBox="1">
            <a:spLocks noGrp="1"/>
          </p:cNvSpPr>
          <p:nvPr>
            <p:ph type="subTitle" idx="4"/>
          </p:nvPr>
        </p:nvSpPr>
        <p:spPr>
          <a:xfrm>
            <a:off x="1447027" y="2734950"/>
            <a:ext cx="26199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470" name="Google Shape;470;p41"/>
          <p:cNvSpPr txBox="1">
            <a:spLocks noGrp="1"/>
          </p:cNvSpPr>
          <p:nvPr>
            <p:ph type="subTitle" idx="3"/>
          </p:nvPr>
        </p:nvSpPr>
        <p:spPr>
          <a:xfrm>
            <a:off x="5077073" y="2734950"/>
            <a:ext cx="26199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grpSp>
        <p:nvGrpSpPr>
          <p:cNvPr id="471" name="Google Shape;471;p41"/>
          <p:cNvGrpSpPr/>
          <p:nvPr/>
        </p:nvGrpSpPr>
        <p:grpSpPr>
          <a:xfrm>
            <a:off x="2403276" y="1859870"/>
            <a:ext cx="707400" cy="707400"/>
            <a:chOff x="2476347" y="1758459"/>
            <a:chExt cx="707400" cy="707400"/>
          </a:xfrm>
        </p:grpSpPr>
        <p:sp>
          <p:nvSpPr>
            <p:cNvPr id="472" name="Google Shape;472;p41"/>
            <p:cNvSpPr/>
            <p:nvPr/>
          </p:nvSpPr>
          <p:spPr>
            <a:xfrm rot="5400000">
              <a:off x="2476347" y="1758459"/>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 name="Google Shape;473;p41"/>
            <p:cNvGrpSpPr/>
            <p:nvPr/>
          </p:nvGrpSpPr>
          <p:grpSpPr>
            <a:xfrm>
              <a:off x="2629125" y="1911225"/>
              <a:ext cx="401850" cy="401850"/>
              <a:chOff x="238125" y="2075425"/>
              <a:chExt cx="401850" cy="401850"/>
            </a:xfrm>
          </p:grpSpPr>
          <p:sp>
            <p:nvSpPr>
              <p:cNvPr id="474" name="Google Shape;474;p41"/>
              <p:cNvSpPr/>
              <p:nvPr/>
            </p:nvSpPr>
            <p:spPr>
              <a:xfrm>
                <a:off x="564600" y="2388300"/>
                <a:ext cx="35050" cy="64125"/>
              </a:xfrm>
              <a:custGeom>
                <a:avLst/>
                <a:gdLst/>
                <a:ahLst/>
                <a:cxnLst/>
                <a:rect l="l" t="t" r="r" b="b"/>
                <a:pathLst>
                  <a:path w="1402" h="2565" extrusionOk="0">
                    <a:moveTo>
                      <a:pt x="710" y="1"/>
                    </a:moveTo>
                    <a:cubicBezTo>
                      <a:pt x="595" y="1"/>
                      <a:pt x="480" y="73"/>
                      <a:pt x="480" y="217"/>
                    </a:cubicBezTo>
                    <a:lnTo>
                      <a:pt x="480" y="332"/>
                    </a:lnTo>
                    <a:cubicBezTo>
                      <a:pt x="307" y="390"/>
                      <a:pt x="192" y="563"/>
                      <a:pt x="134" y="735"/>
                    </a:cubicBezTo>
                    <a:cubicBezTo>
                      <a:pt x="76" y="966"/>
                      <a:pt x="192" y="1139"/>
                      <a:pt x="307" y="1254"/>
                    </a:cubicBezTo>
                    <a:cubicBezTo>
                      <a:pt x="422" y="1369"/>
                      <a:pt x="652" y="1427"/>
                      <a:pt x="825" y="1484"/>
                    </a:cubicBezTo>
                    <a:cubicBezTo>
                      <a:pt x="998" y="1542"/>
                      <a:pt x="883" y="1830"/>
                      <a:pt x="710" y="1830"/>
                    </a:cubicBezTo>
                    <a:lnTo>
                      <a:pt x="710" y="1772"/>
                    </a:lnTo>
                    <a:cubicBezTo>
                      <a:pt x="595" y="1772"/>
                      <a:pt x="537" y="1772"/>
                      <a:pt x="422" y="1715"/>
                    </a:cubicBezTo>
                    <a:cubicBezTo>
                      <a:pt x="383" y="1685"/>
                      <a:pt x="343" y="1673"/>
                      <a:pt x="306" y="1673"/>
                    </a:cubicBezTo>
                    <a:cubicBezTo>
                      <a:pt x="126" y="1673"/>
                      <a:pt x="0" y="1975"/>
                      <a:pt x="192" y="2118"/>
                    </a:cubicBezTo>
                    <a:cubicBezTo>
                      <a:pt x="307" y="2176"/>
                      <a:pt x="364" y="2233"/>
                      <a:pt x="480" y="2233"/>
                    </a:cubicBezTo>
                    <a:lnTo>
                      <a:pt x="480" y="2349"/>
                    </a:lnTo>
                    <a:cubicBezTo>
                      <a:pt x="480" y="2493"/>
                      <a:pt x="595" y="2565"/>
                      <a:pt x="710" y="2565"/>
                    </a:cubicBezTo>
                    <a:cubicBezTo>
                      <a:pt x="825" y="2565"/>
                      <a:pt x="940" y="2493"/>
                      <a:pt x="940" y="2349"/>
                    </a:cubicBezTo>
                    <a:lnTo>
                      <a:pt x="940" y="2233"/>
                    </a:lnTo>
                    <a:cubicBezTo>
                      <a:pt x="1171" y="2176"/>
                      <a:pt x="1344" y="1945"/>
                      <a:pt x="1401" y="1715"/>
                    </a:cubicBezTo>
                    <a:cubicBezTo>
                      <a:pt x="1401" y="1427"/>
                      <a:pt x="1286" y="1139"/>
                      <a:pt x="998" y="1023"/>
                    </a:cubicBezTo>
                    <a:cubicBezTo>
                      <a:pt x="825" y="1023"/>
                      <a:pt x="652" y="966"/>
                      <a:pt x="595" y="851"/>
                    </a:cubicBezTo>
                    <a:cubicBezTo>
                      <a:pt x="595" y="793"/>
                      <a:pt x="595" y="793"/>
                      <a:pt x="652" y="735"/>
                    </a:cubicBezTo>
                    <a:cubicBezTo>
                      <a:pt x="710" y="735"/>
                      <a:pt x="825" y="735"/>
                      <a:pt x="883" y="793"/>
                    </a:cubicBezTo>
                    <a:cubicBezTo>
                      <a:pt x="883" y="793"/>
                      <a:pt x="960" y="844"/>
                      <a:pt x="1062" y="844"/>
                    </a:cubicBezTo>
                    <a:cubicBezTo>
                      <a:pt x="1113" y="844"/>
                      <a:pt x="1171" y="831"/>
                      <a:pt x="1229" y="793"/>
                    </a:cubicBezTo>
                    <a:cubicBezTo>
                      <a:pt x="1401" y="620"/>
                      <a:pt x="1171" y="447"/>
                      <a:pt x="1171" y="447"/>
                    </a:cubicBezTo>
                    <a:cubicBezTo>
                      <a:pt x="1113" y="390"/>
                      <a:pt x="1056" y="332"/>
                      <a:pt x="940" y="275"/>
                    </a:cubicBezTo>
                    <a:lnTo>
                      <a:pt x="940" y="217"/>
                    </a:lnTo>
                    <a:cubicBezTo>
                      <a:pt x="940" y="73"/>
                      <a:pt x="825"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1"/>
              <p:cNvSpPr/>
              <p:nvPr/>
            </p:nvSpPr>
            <p:spPr>
              <a:xfrm>
                <a:off x="276775" y="2388300"/>
                <a:ext cx="36250" cy="64125"/>
              </a:xfrm>
              <a:custGeom>
                <a:avLst/>
                <a:gdLst/>
                <a:ahLst/>
                <a:cxnLst/>
                <a:rect l="l" t="t" r="r" b="b"/>
                <a:pathLst>
                  <a:path w="1450" h="2565" extrusionOk="0">
                    <a:moveTo>
                      <a:pt x="758" y="1"/>
                    </a:moveTo>
                    <a:cubicBezTo>
                      <a:pt x="643" y="1"/>
                      <a:pt x="528" y="73"/>
                      <a:pt x="528" y="217"/>
                    </a:cubicBezTo>
                    <a:lnTo>
                      <a:pt x="528" y="332"/>
                    </a:lnTo>
                    <a:cubicBezTo>
                      <a:pt x="355" y="390"/>
                      <a:pt x="240" y="563"/>
                      <a:pt x="182" y="735"/>
                    </a:cubicBezTo>
                    <a:cubicBezTo>
                      <a:pt x="125" y="966"/>
                      <a:pt x="182" y="1139"/>
                      <a:pt x="355" y="1254"/>
                    </a:cubicBezTo>
                    <a:cubicBezTo>
                      <a:pt x="470" y="1369"/>
                      <a:pt x="643" y="1427"/>
                      <a:pt x="874" y="1484"/>
                    </a:cubicBezTo>
                    <a:cubicBezTo>
                      <a:pt x="1046" y="1542"/>
                      <a:pt x="931" y="1830"/>
                      <a:pt x="758" y="1830"/>
                    </a:cubicBezTo>
                    <a:lnTo>
                      <a:pt x="758" y="1772"/>
                    </a:lnTo>
                    <a:cubicBezTo>
                      <a:pt x="643" y="1772"/>
                      <a:pt x="586" y="1772"/>
                      <a:pt x="470" y="1715"/>
                    </a:cubicBezTo>
                    <a:cubicBezTo>
                      <a:pt x="431" y="1685"/>
                      <a:pt x="390" y="1673"/>
                      <a:pt x="351" y="1673"/>
                    </a:cubicBezTo>
                    <a:cubicBezTo>
                      <a:pt x="159" y="1673"/>
                      <a:pt x="1" y="1975"/>
                      <a:pt x="240" y="2118"/>
                    </a:cubicBezTo>
                    <a:cubicBezTo>
                      <a:pt x="355" y="2176"/>
                      <a:pt x="413" y="2233"/>
                      <a:pt x="528" y="2233"/>
                    </a:cubicBezTo>
                    <a:lnTo>
                      <a:pt x="528" y="2349"/>
                    </a:lnTo>
                    <a:cubicBezTo>
                      <a:pt x="528" y="2493"/>
                      <a:pt x="643" y="2565"/>
                      <a:pt x="758" y="2565"/>
                    </a:cubicBezTo>
                    <a:cubicBezTo>
                      <a:pt x="874" y="2565"/>
                      <a:pt x="989" y="2493"/>
                      <a:pt x="989" y="2349"/>
                    </a:cubicBezTo>
                    <a:lnTo>
                      <a:pt x="989" y="2233"/>
                    </a:lnTo>
                    <a:cubicBezTo>
                      <a:pt x="1219" y="2176"/>
                      <a:pt x="1392" y="1945"/>
                      <a:pt x="1392" y="1715"/>
                    </a:cubicBezTo>
                    <a:cubicBezTo>
                      <a:pt x="1450" y="1427"/>
                      <a:pt x="1277" y="1139"/>
                      <a:pt x="989" y="1023"/>
                    </a:cubicBezTo>
                    <a:cubicBezTo>
                      <a:pt x="874" y="1023"/>
                      <a:pt x="701" y="966"/>
                      <a:pt x="643" y="851"/>
                    </a:cubicBezTo>
                    <a:cubicBezTo>
                      <a:pt x="643" y="793"/>
                      <a:pt x="643" y="793"/>
                      <a:pt x="701" y="735"/>
                    </a:cubicBezTo>
                    <a:cubicBezTo>
                      <a:pt x="758" y="735"/>
                      <a:pt x="874" y="735"/>
                      <a:pt x="931" y="793"/>
                    </a:cubicBezTo>
                    <a:cubicBezTo>
                      <a:pt x="931" y="793"/>
                      <a:pt x="1008" y="844"/>
                      <a:pt x="1111" y="844"/>
                    </a:cubicBezTo>
                    <a:cubicBezTo>
                      <a:pt x="1162" y="844"/>
                      <a:pt x="1219" y="831"/>
                      <a:pt x="1277" y="793"/>
                    </a:cubicBezTo>
                    <a:cubicBezTo>
                      <a:pt x="1450" y="620"/>
                      <a:pt x="1219" y="447"/>
                      <a:pt x="1219" y="447"/>
                    </a:cubicBezTo>
                    <a:cubicBezTo>
                      <a:pt x="1162" y="390"/>
                      <a:pt x="1104" y="332"/>
                      <a:pt x="989" y="275"/>
                    </a:cubicBezTo>
                    <a:lnTo>
                      <a:pt x="989" y="217"/>
                    </a:lnTo>
                    <a:cubicBezTo>
                      <a:pt x="989" y="73"/>
                      <a:pt x="874" y="1"/>
                      <a:pt x="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1"/>
              <p:cNvSpPr/>
              <p:nvPr/>
            </p:nvSpPr>
            <p:spPr>
              <a:xfrm>
                <a:off x="564600" y="2101700"/>
                <a:ext cx="35050" cy="63750"/>
              </a:xfrm>
              <a:custGeom>
                <a:avLst/>
                <a:gdLst/>
                <a:ahLst/>
                <a:cxnLst/>
                <a:rect l="l" t="t" r="r" b="b"/>
                <a:pathLst>
                  <a:path w="1402" h="2550" extrusionOk="0">
                    <a:moveTo>
                      <a:pt x="710" y="0"/>
                    </a:moveTo>
                    <a:cubicBezTo>
                      <a:pt x="595" y="0"/>
                      <a:pt x="480" y="72"/>
                      <a:pt x="480" y="216"/>
                    </a:cubicBezTo>
                    <a:lnTo>
                      <a:pt x="480" y="274"/>
                    </a:lnTo>
                    <a:cubicBezTo>
                      <a:pt x="307" y="389"/>
                      <a:pt x="192" y="504"/>
                      <a:pt x="134" y="735"/>
                    </a:cubicBezTo>
                    <a:cubicBezTo>
                      <a:pt x="76" y="908"/>
                      <a:pt x="192" y="1138"/>
                      <a:pt x="307" y="1253"/>
                    </a:cubicBezTo>
                    <a:cubicBezTo>
                      <a:pt x="422" y="1369"/>
                      <a:pt x="652" y="1426"/>
                      <a:pt x="825" y="1484"/>
                    </a:cubicBezTo>
                    <a:cubicBezTo>
                      <a:pt x="998" y="1541"/>
                      <a:pt x="883" y="1772"/>
                      <a:pt x="710" y="1772"/>
                    </a:cubicBezTo>
                    <a:cubicBezTo>
                      <a:pt x="595" y="1772"/>
                      <a:pt x="537" y="1772"/>
                      <a:pt x="422" y="1714"/>
                    </a:cubicBezTo>
                    <a:cubicBezTo>
                      <a:pt x="383" y="1685"/>
                      <a:pt x="343" y="1672"/>
                      <a:pt x="306" y="1672"/>
                    </a:cubicBezTo>
                    <a:cubicBezTo>
                      <a:pt x="126" y="1672"/>
                      <a:pt x="0" y="1974"/>
                      <a:pt x="192" y="2118"/>
                    </a:cubicBezTo>
                    <a:cubicBezTo>
                      <a:pt x="307" y="2175"/>
                      <a:pt x="364" y="2233"/>
                      <a:pt x="480" y="2233"/>
                    </a:cubicBezTo>
                    <a:lnTo>
                      <a:pt x="480" y="2290"/>
                    </a:lnTo>
                    <a:cubicBezTo>
                      <a:pt x="480" y="2463"/>
                      <a:pt x="595" y="2550"/>
                      <a:pt x="710" y="2550"/>
                    </a:cubicBezTo>
                    <a:cubicBezTo>
                      <a:pt x="825" y="2550"/>
                      <a:pt x="940" y="2463"/>
                      <a:pt x="940" y="2290"/>
                    </a:cubicBezTo>
                    <a:lnTo>
                      <a:pt x="940" y="2233"/>
                    </a:lnTo>
                    <a:cubicBezTo>
                      <a:pt x="1171" y="2118"/>
                      <a:pt x="1344" y="1945"/>
                      <a:pt x="1401" y="1714"/>
                    </a:cubicBezTo>
                    <a:cubicBezTo>
                      <a:pt x="1401" y="1426"/>
                      <a:pt x="1286" y="1138"/>
                      <a:pt x="998" y="1023"/>
                    </a:cubicBezTo>
                    <a:cubicBezTo>
                      <a:pt x="825" y="965"/>
                      <a:pt x="652" y="908"/>
                      <a:pt x="595" y="850"/>
                    </a:cubicBezTo>
                    <a:cubicBezTo>
                      <a:pt x="595" y="793"/>
                      <a:pt x="595" y="735"/>
                      <a:pt x="652" y="735"/>
                    </a:cubicBezTo>
                    <a:lnTo>
                      <a:pt x="883" y="735"/>
                    </a:lnTo>
                    <a:cubicBezTo>
                      <a:pt x="883" y="735"/>
                      <a:pt x="980" y="832"/>
                      <a:pt x="1102" y="832"/>
                    </a:cubicBezTo>
                    <a:cubicBezTo>
                      <a:pt x="1142" y="832"/>
                      <a:pt x="1185" y="821"/>
                      <a:pt x="1229" y="793"/>
                    </a:cubicBezTo>
                    <a:cubicBezTo>
                      <a:pt x="1401" y="620"/>
                      <a:pt x="1171" y="389"/>
                      <a:pt x="1171" y="389"/>
                    </a:cubicBezTo>
                    <a:cubicBezTo>
                      <a:pt x="1113" y="389"/>
                      <a:pt x="1056" y="332"/>
                      <a:pt x="940" y="274"/>
                    </a:cubicBezTo>
                    <a:lnTo>
                      <a:pt x="940" y="216"/>
                    </a:lnTo>
                    <a:cubicBezTo>
                      <a:pt x="940" y="72"/>
                      <a:pt x="825" y="0"/>
                      <a:pt x="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1"/>
              <p:cNvSpPr/>
              <p:nvPr/>
            </p:nvSpPr>
            <p:spPr>
              <a:xfrm>
                <a:off x="327400" y="2197825"/>
                <a:ext cx="223275" cy="158475"/>
              </a:xfrm>
              <a:custGeom>
                <a:avLst/>
                <a:gdLst/>
                <a:ahLst/>
                <a:cxnLst/>
                <a:rect l="l" t="t" r="r" b="b"/>
                <a:pathLst>
                  <a:path w="8931" h="6339" extrusionOk="0">
                    <a:moveTo>
                      <a:pt x="5301" y="462"/>
                    </a:moveTo>
                    <a:lnTo>
                      <a:pt x="4610" y="1499"/>
                    </a:lnTo>
                    <a:lnTo>
                      <a:pt x="750" y="1499"/>
                    </a:lnTo>
                    <a:lnTo>
                      <a:pt x="1499" y="462"/>
                    </a:lnTo>
                    <a:close/>
                    <a:moveTo>
                      <a:pt x="7490" y="462"/>
                    </a:moveTo>
                    <a:lnTo>
                      <a:pt x="8182" y="1499"/>
                    </a:lnTo>
                    <a:lnTo>
                      <a:pt x="6914" y="1499"/>
                    </a:lnTo>
                    <a:lnTo>
                      <a:pt x="6165" y="462"/>
                    </a:lnTo>
                    <a:close/>
                    <a:moveTo>
                      <a:pt x="5992" y="980"/>
                    </a:moveTo>
                    <a:lnTo>
                      <a:pt x="6569" y="1844"/>
                    </a:lnTo>
                    <a:cubicBezTo>
                      <a:pt x="6626" y="1902"/>
                      <a:pt x="6684" y="1960"/>
                      <a:pt x="6799" y="1960"/>
                    </a:cubicBezTo>
                    <a:lnTo>
                      <a:pt x="7375" y="1960"/>
                    </a:lnTo>
                    <a:lnTo>
                      <a:pt x="7375" y="5820"/>
                    </a:lnTo>
                    <a:lnTo>
                      <a:pt x="5992" y="5820"/>
                    </a:lnTo>
                    <a:lnTo>
                      <a:pt x="5992" y="5071"/>
                    </a:lnTo>
                    <a:cubicBezTo>
                      <a:pt x="5992" y="4955"/>
                      <a:pt x="5877" y="4840"/>
                      <a:pt x="5762" y="4840"/>
                    </a:cubicBezTo>
                    <a:cubicBezTo>
                      <a:pt x="5647" y="4840"/>
                      <a:pt x="5532" y="4898"/>
                      <a:pt x="5532" y="5071"/>
                    </a:cubicBezTo>
                    <a:lnTo>
                      <a:pt x="5532" y="5877"/>
                    </a:lnTo>
                    <a:lnTo>
                      <a:pt x="1556" y="5877"/>
                    </a:lnTo>
                    <a:lnTo>
                      <a:pt x="1556" y="1960"/>
                    </a:lnTo>
                    <a:lnTo>
                      <a:pt x="4725" y="1960"/>
                    </a:lnTo>
                    <a:cubicBezTo>
                      <a:pt x="4783" y="1960"/>
                      <a:pt x="4840" y="1902"/>
                      <a:pt x="4898" y="1844"/>
                    </a:cubicBezTo>
                    <a:lnTo>
                      <a:pt x="5474" y="980"/>
                    </a:lnTo>
                    <a:lnTo>
                      <a:pt x="5474" y="3630"/>
                    </a:lnTo>
                    <a:cubicBezTo>
                      <a:pt x="5474" y="3803"/>
                      <a:pt x="5589" y="3861"/>
                      <a:pt x="5762" y="3861"/>
                    </a:cubicBezTo>
                    <a:cubicBezTo>
                      <a:pt x="5877" y="3861"/>
                      <a:pt x="5992" y="3803"/>
                      <a:pt x="5992" y="3630"/>
                    </a:cubicBezTo>
                    <a:lnTo>
                      <a:pt x="5992" y="980"/>
                    </a:lnTo>
                    <a:close/>
                    <a:moveTo>
                      <a:pt x="1326" y="1"/>
                    </a:moveTo>
                    <a:cubicBezTo>
                      <a:pt x="1268" y="1"/>
                      <a:pt x="1211" y="59"/>
                      <a:pt x="1153" y="116"/>
                    </a:cubicBezTo>
                    <a:lnTo>
                      <a:pt x="116" y="1556"/>
                    </a:lnTo>
                    <a:cubicBezTo>
                      <a:pt x="1" y="1729"/>
                      <a:pt x="116" y="1960"/>
                      <a:pt x="289" y="1960"/>
                    </a:cubicBezTo>
                    <a:lnTo>
                      <a:pt x="1095" y="1960"/>
                    </a:lnTo>
                    <a:lnTo>
                      <a:pt x="1095" y="6108"/>
                    </a:lnTo>
                    <a:cubicBezTo>
                      <a:pt x="1095" y="6223"/>
                      <a:pt x="1211" y="6338"/>
                      <a:pt x="1326" y="6338"/>
                    </a:cubicBezTo>
                    <a:lnTo>
                      <a:pt x="7606" y="6338"/>
                    </a:lnTo>
                    <a:cubicBezTo>
                      <a:pt x="7721" y="6338"/>
                      <a:pt x="7836" y="6223"/>
                      <a:pt x="7836" y="6108"/>
                    </a:cubicBezTo>
                    <a:lnTo>
                      <a:pt x="7836" y="1960"/>
                    </a:lnTo>
                    <a:lnTo>
                      <a:pt x="8643" y="1960"/>
                    </a:lnTo>
                    <a:cubicBezTo>
                      <a:pt x="8815" y="1960"/>
                      <a:pt x="8931" y="1729"/>
                      <a:pt x="8815" y="1556"/>
                    </a:cubicBezTo>
                    <a:lnTo>
                      <a:pt x="7778" y="116"/>
                    </a:lnTo>
                    <a:cubicBezTo>
                      <a:pt x="7778" y="59"/>
                      <a:pt x="7663" y="1"/>
                      <a:pt x="7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1"/>
              <p:cNvSpPr/>
              <p:nvPr/>
            </p:nvSpPr>
            <p:spPr>
              <a:xfrm>
                <a:off x="238125" y="2075425"/>
                <a:ext cx="115225" cy="115225"/>
              </a:xfrm>
              <a:custGeom>
                <a:avLst/>
                <a:gdLst/>
                <a:ahLst/>
                <a:cxnLst/>
                <a:rect l="l" t="t" r="r" b="b"/>
                <a:pathLst>
                  <a:path w="4609" h="4609" extrusionOk="0">
                    <a:moveTo>
                      <a:pt x="2304" y="0"/>
                    </a:moveTo>
                    <a:cubicBezTo>
                      <a:pt x="1901" y="0"/>
                      <a:pt x="1440" y="115"/>
                      <a:pt x="1095" y="346"/>
                    </a:cubicBezTo>
                    <a:cubicBezTo>
                      <a:pt x="856" y="489"/>
                      <a:pt x="1013" y="791"/>
                      <a:pt x="1205" y="791"/>
                    </a:cubicBezTo>
                    <a:cubicBezTo>
                      <a:pt x="1245" y="791"/>
                      <a:pt x="1286" y="778"/>
                      <a:pt x="1325" y="749"/>
                    </a:cubicBezTo>
                    <a:cubicBezTo>
                      <a:pt x="1613" y="576"/>
                      <a:pt x="1959" y="461"/>
                      <a:pt x="2304" y="461"/>
                    </a:cubicBezTo>
                    <a:cubicBezTo>
                      <a:pt x="3341" y="461"/>
                      <a:pt x="4148" y="1267"/>
                      <a:pt x="4148" y="2304"/>
                    </a:cubicBezTo>
                    <a:cubicBezTo>
                      <a:pt x="4148" y="3284"/>
                      <a:pt x="3341" y="4148"/>
                      <a:pt x="2304" y="4148"/>
                    </a:cubicBezTo>
                    <a:cubicBezTo>
                      <a:pt x="1325" y="4148"/>
                      <a:pt x="461" y="3341"/>
                      <a:pt x="461" y="2304"/>
                    </a:cubicBezTo>
                    <a:cubicBezTo>
                      <a:pt x="461" y="2074"/>
                      <a:pt x="518" y="1844"/>
                      <a:pt x="634" y="1613"/>
                    </a:cubicBezTo>
                    <a:cubicBezTo>
                      <a:pt x="712" y="1419"/>
                      <a:pt x="527" y="1250"/>
                      <a:pt x="363" y="1250"/>
                    </a:cubicBezTo>
                    <a:cubicBezTo>
                      <a:pt x="284" y="1250"/>
                      <a:pt x="210" y="1289"/>
                      <a:pt x="173" y="1383"/>
                    </a:cubicBezTo>
                    <a:cubicBezTo>
                      <a:pt x="58" y="1671"/>
                      <a:pt x="0" y="2016"/>
                      <a:pt x="0" y="2304"/>
                    </a:cubicBezTo>
                    <a:cubicBezTo>
                      <a:pt x="0" y="3572"/>
                      <a:pt x="1037" y="4609"/>
                      <a:pt x="2304" y="4609"/>
                    </a:cubicBezTo>
                    <a:cubicBezTo>
                      <a:pt x="3572" y="4609"/>
                      <a:pt x="4609" y="3572"/>
                      <a:pt x="4609" y="2304"/>
                    </a:cubicBezTo>
                    <a:cubicBezTo>
                      <a:pt x="4609" y="1037"/>
                      <a:pt x="3572" y="0"/>
                      <a:pt x="2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1"/>
              <p:cNvSpPr/>
              <p:nvPr/>
            </p:nvSpPr>
            <p:spPr>
              <a:xfrm>
                <a:off x="276775" y="2101700"/>
                <a:ext cx="36250" cy="63750"/>
              </a:xfrm>
              <a:custGeom>
                <a:avLst/>
                <a:gdLst/>
                <a:ahLst/>
                <a:cxnLst/>
                <a:rect l="l" t="t" r="r" b="b"/>
                <a:pathLst>
                  <a:path w="1450" h="2550" extrusionOk="0">
                    <a:moveTo>
                      <a:pt x="758" y="0"/>
                    </a:moveTo>
                    <a:cubicBezTo>
                      <a:pt x="643" y="0"/>
                      <a:pt x="528" y="72"/>
                      <a:pt x="528" y="216"/>
                    </a:cubicBezTo>
                    <a:lnTo>
                      <a:pt x="528" y="274"/>
                    </a:lnTo>
                    <a:cubicBezTo>
                      <a:pt x="355" y="389"/>
                      <a:pt x="240" y="504"/>
                      <a:pt x="182" y="735"/>
                    </a:cubicBezTo>
                    <a:cubicBezTo>
                      <a:pt x="125" y="908"/>
                      <a:pt x="182" y="1138"/>
                      <a:pt x="355" y="1253"/>
                    </a:cubicBezTo>
                    <a:cubicBezTo>
                      <a:pt x="470" y="1369"/>
                      <a:pt x="643" y="1426"/>
                      <a:pt x="874" y="1484"/>
                    </a:cubicBezTo>
                    <a:cubicBezTo>
                      <a:pt x="1046" y="1541"/>
                      <a:pt x="931" y="1772"/>
                      <a:pt x="758" y="1772"/>
                    </a:cubicBezTo>
                    <a:cubicBezTo>
                      <a:pt x="643" y="1772"/>
                      <a:pt x="586" y="1772"/>
                      <a:pt x="470" y="1714"/>
                    </a:cubicBezTo>
                    <a:cubicBezTo>
                      <a:pt x="431" y="1685"/>
                      <a:pt x="390" y="1672"/>
                      <a:pt x="351" y="1672"/>
                    </a:cubicBezTo>
                    <a:cubicBezTo>
                      <a:pt x="159" y="1672"/>
                      <a:pt x="1" y="1974"/>
                      <a:pt x="240" y="2118"/>
                    </a:cubicBezTo>
                    <a:cubicBezTo>
                      <a:pt x="355" y="2175"/>
                      <a:pt x="413" y="2233"/>
                      <a:pt x="528" y="2233"/>
                    </a:cubicBezTo>
                    <a:lnTo>
                      <a:pt x="528" y="2290"/>
                    </a:lnTo>
                    <a:cubicBezTo>
                      <a:pt x="528" y="2463"/>
                      <a:pt x="643" y="2550"/>
                      <a:pt x="758" y="2550"/>
                    </a:cubicBezTo>
                    <a:cubicBezTo>
                      <a:pt x="874" y="2550"/>
                      <a:pt x="989" y="2463"/>
                      <a:pt x="989" y="2290"/>
                    </a:cubicBezTo>
                    <a:lnTo>
                      <a:pt x="989" y="2233"/>
                    </a:lnTo>
                    <a:cubicBezTo>
                      <a:pt x="1219" y="2118"/>
                      <a:pt x="1392" y="1945"/>
                      <a:pt x="1392" y="1714"/>
                    </a:cubicBezTo>
                    <a:cubicBezTo>
                      <a:pt x="1450" y="1426"/>
                      <a:pt x="1277" y="1138"/>
                      <a:pt x="989" y="1023"/>
                    </a:cubicBezTo>
                    <a:cubicBezTo>
                      <a:pt x="874" y="965"/>
                      <a:pt x="701" y="908"/>
                      <a:pt x="643" y="850"/>
                    </a:cubicBezTo>
                    <a:cubicBezTo>
                      <a:pt x="643" y="793"/>
                      <a:pt x="643" y="735"/>
                      <a:pt x="701" y="735"/>
                    </a:cubicBezTo>
                    <a:lnTo>
                      <a:pt x="931" y="735"/>
                    </a:lnTo>
                    <a:cubicBezTo>
                      <a:pt x="931" y="735"/>
                      <a:pt x="1028" y="832"/>
                      <a:pt x="1150" y="832"/>
                    </a:cubicBezTo>
                    <a:cubicBezTo>
                      <a:pt x="1191" y="832"/>
                      <a:pt x="1234" y="821"/>
                      <a:pt x="1277" y="793"/>
                    </a:cubicBezTo>
                    <a:cubicBezTo>
                      <a:pt x="1450" y="620"/>
                      <a:pt x="1219" y="389"/>
                      <a:pt x="1219" y="389"/>
                    </a:cubicBezTo>
                    <a:cubicBezTo>
                      <a:pt x="1162" y="389"/>
                      <a:pt x="1104" y="332"/>
                      <a:pt x="989" y="274"/>
                    </a:cubicBezTo>
                    <a:lnTo>
                      <a:pt x="989" y="216"/>
                    </a:lnTo>
                    <a:cubicBezTo>
                      <a:pt x="989" y="72"/>
                      <a:pt x="874" y="0"/>
                      <a:pt x="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1"/>
              <p:cNvSpPr/>
              <p:nvPr/>
            </p:nvSpPr>
            <p:spPr>
              <a:xfrm>
                <a:off x="524725" y="2075425"/>
                <a:ext cx="115250" cy="115225"/>
              </a:xfrm>
              <a:custGeom>
                <a:avLst/>
                <a:gdLst/>
                <a:ahLst/>
                <a:cxnLst/>
                <a:rect l="l" t="t" r="r" b="b"/>
                <a:pathLst>
                  <a:path w="4610" h="4609" extrusionOk="0">
                    <a:moveTo>
                      <a:pt x="2305" y="461"/>
                    </a:moveTo>
                    <a:cubicBezTo>
                      <a:pt x="3342" y="461"/>
                      <a:pt x="4149" y="1325"/>
                      <a:pt x="4149" y="2304"/>
                    </a:cubicBezTo>
                    <a:cubicBezTo>
                      <a:pt x="4149" y="3284"/>
                      <a:pt x="3342" y="4148"/>
                      <a:pt x="2305" y="4148"/>
                    </a:cubicBezTo>
                    <a:cubicBezTo>
                      <a:pt x="1326" y="4148"/>
                      <a:pt x="461" y="3284"/>
                      <a:pt x="461" y="2304"/>
                    </a:cubicBezTo>
                    <a:cubicBezTo>
                      <a:pt x="461" y="1325"/>
                      <a:pt x="1326" y="461"/>
                      <a:pt x="2305" y="461"/>
                    </a:cubicBezTo>
                    <a:close/>
                    <a:moveTo>
                      <a:pt x="2305" y="0"/>
                    </a:moveTo>
                    <a:cubicBezTo>
                      <a:pt x="1038" y="0"/>
                      <a:pt x="1" y="1037"/>
                      <a:pt x="1" y="2304"/>
                    </a:cubicBezTo>
                    <a:cubicBezTo>
                      <a:pt x="1" y="3572"/>
                      <a:pt x="1038" y="4609"/>
                      <a:pt x="2305" y="4609"/>
                    </a:cubicBezTo>
                    <a:cubicBezTo>
                      <a:pt x="3572" y="4609"/>
                      <a:pt x="4609" y="3572"/>
                      <a:pt x="4609" y="2304"/>
                    </a:cubicBezTo>
                    <a:cubicBezTo>
                      <a:pt x="4609" y="1037"/>
                      <a:pt x="3572"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1"/>
              <p:cNvSpPr/>
              <p:nvPr/>
            </p:nvSpPr>
            <p:spPr>
              <a:xfrm>
                <a:off x="238125" y="2362025"/>
                <a:ext cx="115225" cy="115250"/>
              </a:xfrm>
              <a:custGeom>
                <a:avLst/>
                <a:gdLst/>
                <a:ahLst/>
                <a:cxnLst/>
                <a:rect l="l" t="t" r="r" b="b"/>
                <a:pathLst>
                  <a:path w="4609" h="4610" extrusionOk="0">
                    <a:moveTo>
                      <a:pt x="2304" y="461"/>
                    </a:moveTo>
                    <a:cubicBezTo>
                      <a:pt x="3341" y="461"/>
                      <a:pt x="4148" y="1326"/>
                      <a:pt x="4148" y="2305"/>
                    </a:cubicBezTo>
                    <a:cubicBezTo>
                      <a:pt x="4148" y="3342"/>
                      <a:pt x="3341" y="4148"/>
                      <a:pt x="2304" y="4148"/>
                    </a:cubicBezTo>
                    <a:cubicBezTo>
                      <a:pt x="1325" y="4148"/>
                      <a:pt x="461" y="3342"/>
                      <a:pt x="461" y="2305"/>
                    </a:cubicBezTo>
                    <a:cubicBezTo>
                      <a:pt x="461" y="1326"/>
                      <a:pt x="1325" y="461"/>
                      <a:pt x="2304" y="461"/>
                    </a:cubicBezTo>
                    <a:close/>
                    <a:moveTo>
                      <a:pt x="2304" y="0"/>
                    </a:moveTo>
                    <a:cubicBezTo>
                      <a:pt x="1037" y="0"/>
                      <a:pt x="0" y="1037"/>
                      <a:pt x="0" y="2305"/>
                    </a:cubicBezTo>
                    <a:cubicBezTo>
                      <a:pt x="0" y="3572"/>
                      <a:pt x="1037" y="4609"/>
                      <a:pt x="2304" y="4609"/>
                    </a:cubicBezTo>
                    <a:cubicBezTo>
                      <a:pt x="3572" y="4609"/>
                      <a:pt x="4609" y="3572"/>
                      <a:pt x="4609" y="2305"/>
                    </a:cubicBezTo>
                    <a:cubicBezTo>
                      <a:pt x="4609" y="1037"/>
                      <a:pt x="3572" y="0"/>
                      <a:pt x="2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1"/>
              <p:cNvSpPr/>
              <p:nvPr/>
            </p:nvSpPr>
            <p:spPr>
              <a:xfrm>
                <a:off x="524725" y="2362025"/>
                <a:ext cx="115250" cy="115250"/>
              </a:xfrm>
              <a:custGeom>
                <a:avLst/>
                <a:gdLst/>
                <a:ahLst/>
                <a:cxnLst/>
                <a:rect l="l" t="t" r="r" b="b"/>
                <a:pathLst>
                  <a:path w="4610" h="4610" extrusionOk="0">
                    <a:moveTo>
                      <a:pt x="2305" y="461"/>
                    </a:moveTo>
                    <a:cubicBezTo>
                      <a:pt x="3342" y="461"/>
                      <a:pt x="4149" y="1326"/>
                      <a:pt x="4149" y="2305"/>
                    </a:cubicBezTo>
                    <a:cubicBezTo>
                      <a:pt x="4149" y="3342"/>
                      <a:pt x="3342" y="4148"/>
                      <a:pt x="2305" y="4148"/>
                    </a:cubicBezTo>
                    <a:cubicBezTo>
                      <a:pt x="1326" y="4148"/>
                      <a:pt x="461" y="3342"/>
                      <a:pt x="461" y="2305"/>
                    </a:cubicBezTo>
                    <a:cubicBezTo>
                      <a:pt x="461" y="1326"/>
                      <a:pt x="1326" y="461"/>
                      <a:pt x="2305" y="461"/>
                    </a:cubicBezTo>
                    <a:close/>
                    <a:moveTo>
                      <a:pt x="2305" y="0"/>
                    </a:moveTo>
                    <a:cubicBezTo>
                      <a:pt x="1038" y="0"/>
                      <a:pt x="1" y="1037"/>
                      <a:pt x="1" y="2305"/>
                    </a:cubicBezTo>
                    <a:cubicBezTo>
                      <a:pt x="1" y="3572"/>
                      <a:pt x="1038" y="4609"/>
                      <a:pt x="2305" y="4609"/>
                    </a:cubicBezTo>
                    <a:cubicBezTo>
                      <a:pt x="3572" y="4609"/>
                      <a:pt x="4609" y="3572"/>
                      <a:pt x="4609" y="2305"/>
                    </a:cubicBezTo>
                    <a:cubicBezTo>
                      <a:pt x="4609" y="1037"/>
                      <a:pt x="3572"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1"/>
              <p:cNvSpPr/>
              <p:nvPr/>
            </p:nvSpPr>
            <p:spPr>
              <a:xfrm>
                <a:off x="377825" y="2098450"/>
                <a:ext cx="83500" cy="69875"/>
              </a:xfrm>
              <a:custGeom>
                <a:avLst/>
                <a:gdLst/>
                <a:ahLst/>
                <a:cxnLst/>
                <a:rect l="l" t="t" r="r" b="b"/>
                <a:pathLst>
                  <a:path w="3340" h="2795" extrusionOk="0">
                    <a:moveTo>
                      <a:pt x="288" y="1"/>
                    </a:moveTo>
                    <a:cubicBezTo>
                      <a:pt x="0" y="1"/>
                      <a:pt x="0" y="462"/>
                      <a:pt x="288" y="462"/>
                    </a:cubicBezTo>
                    <a:lnTo>
                      <a:pt x="346" y="462"/>
                    </a:lnTo>
                    <a:cubicBezTo>
                      <a:pt x="1210" y="462"/>
                      <a:pt x="1959" y="1095"/>
                      <a:pt x="2189" y="1960"/>
                    </a:cubicBezTo>
                    <a:lnTo>
                      <a:pt x="2074" y="1844"/>
                    </a:lnTo>
                    <a:cubicBezTo>
                      <a:pt x="2014" y="1784"/>
                      <a:pt x="1947" y="1760"/>
                      <a:pt x="1884" y="1760"/>
                    </a:cubicBezTo>
                    <a:cubicBezTo>
                      <a:pt x="1703" y="1760"/>
                      <a:pt x="1558" y="1962"/>
                      <a:pt x="1729" y="2132"/>
                    </a:cubicBezTo>
                    <a:lnTo>
                      <a:pt x="2305" y="2708"/>
                    </a:lnTo>
                    <a:cubicBezTo>
                      <a:pt x="2362" y="2766"/>
                      <a:pt x="2434" y="2795"/>
                      <a:pt x="2499" y="2795"/>
                    </a:cubicBezTo>
                    <a:cubicBezTo>
                      <a:pt x="2564" y="2795"/>
                      <a:pt x="2622" y="2766"/>
                      <a:pt x="2650" y="2708"/>
                    </a:cubicBezTo>
                    <a:lnTo>
                      <a:pt x="3169" y="2132"/>
                    </a:lnTo>
                    <a:cubicBezTo>
                      <a:pt x="3339" y="1962"/>
                      <a:pt x="3194" y="1760"/>
                      <a:pt x="3014" y="1760"/>
                    </a:cubicBezTo>
                    <a:cubicBezTo>
                      <a:pt x="2951" y="1760"/>
                      <a:pt x="2883" y="1784"/>
                      <a:pt x="2823" y="1844"/>
                    </a:cubicBezTo>
                    <a:lnTo>
                      <a:pt x="2650" y="2017"/>
                    </a:lnTo>
                    <a:cubicBezTo>
                      <a:pt x="2478" y="865"/>
                      <a:pt x="1498"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1"/>
              <p:cNvSpPr/>
              <p:nvPr/>
            </p:nvSpPr>
            <p:spPr>
              <a:xfrm>
                <a:off x="419575" y="2385075"/>
                <a:ext cx="79250" cy="69150"/>
              </a:xfrm>
              <a:custGeom>
                <a:avLst/>
                <a:gdLst/>
                <a:ahLst/>
                <a:cxnLst/>
                <a:rect l="l" t="t" r="r" b="b"/>
                <a:pathLst>
                  <a:path w="3170" h="2766" extrusionOk="0">
                    <a:moveTo>
                      <a:pt x="808" y="0"/>
                    </a:moveTo>
                    <a:cubicBezTo>
                      <a:pt x="692" y="0"/>
                      <a:pt x="635" y="0"/>
                      <a:pt x="577" y="115"/>
                    </a:cubicBezTo>
                    <a:lnTo>
                      <a:pt x="59" y="634"/>
                    </a:lnTo>
                    <a:cubicBezTo>
                      <a:pt x="1" y="749"/>
                      <a:pt x="1" y="864"/>
                      <a:pt x="59" y="980"/>
                    </a:cubicBezTo>
                    <a:cubicBezTo>
                      <a:pt x="116" y="980"/>
                      <a:pt x="174" y="1037"/>
                      <a:pt x="231" y="1037"/>
                    </a:cubicBezTo>
                    <a:cubicBezTo>
                      <a:pt x="289" y="1037"/>
                      <a:pt x="347" y="980"/>
                      <a:pt x="404" y="980"/>
                    </a:cubicBezTo>
                    <a:lnTo>
                      <a:pt x="577" y="749"/>
                    </a:lnTo>
                    <a:cubicBezTo>
                      <a:pt x="750" y="1901"/>
                      <a:pt x="1729" y="2766"/>
                      <a:pt x="2939" y="2766"/>
                    </a:cubicBezTo>
                    <a:cubicBezTo>
                      <a:pt x="3054" y="2766"/>
                      <a:pt x="3170" y="2708"/>
                      <a:pt x="3170" y="2535"/>
                    </a:cubicBezTo>
                    <a:cubicBezTo>
                      <a:pt x="3170" y="2420"/>
                      <a:pt x="3054" y="2305"/>
                      <a:pt x="2939" y="2305"/>
                    </a:cubicBezTo>
                    <a:cubicBezTo>
                      <a:pt x="2017" y="2305"/>
                      <a:pt x="1268" y="1671"/>
                      <a:pt x="1096" y="864"/>
                    </a:cubicBezTo>
                    <a:lnTo>
                      <a:pt x="1096" y="864"/>
                    </a:lnTo>
                    <a:lnTo>
                      <a:pt x="1211" y="980"/>
                    </a:lnTo>
                    <a:cubicBezTo>
                      <a:pt x="1240" y="1008"/>
                      <a:pt x="1297" y="1023"/>
                      <a:pt x="1355" y="1023"/>
                    </a:cubicBezTo>
                    <a:cubicBezTo>
                      <a:pt x="1412" y="1023"/>
                      <a:pt x="1470" y="1008"/>
                      <a:pt x="1499" y="980"/>
                    </a:cubicBezTo>
                    <a:cubicBezTo>
                      <a:pt x="1614" y="864"/>
                      <a:pt x="1614" y="749"/>
                      <a:pt x="1499" y="634"/>
                    </a:cubicBezTo>
                    <a:lnTo>
                      <a:pt x="980" y="58"/>
                    </a:lnTo>
                    <a:cubicBezTo>
                      <a:pt x="923" y="0"/>
                      <a:pt x="865"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1"/>
              <p:cNvSpPr/>
              <p:nvPr/>
            </p:nvSpPr>
            <p:spPr>
              <a:xfrm>
                <a:off x="546325" y="2216925"/>
                <a:ext cx="72050" cy="79325"/>
              </a:xfrm>
              <a:custGeom>
                <a:avLst/>
                <a:gdLst/>
                <a:ahLst/>
                <a:cxnLst/>
                <a:rect l="l" t="t" r="r" b="b"/>
                <a:pathLst>
                  <a:path w="2882" h="3173" extrusionOk="0">
                    <a:moveTo>
                      <a:pt x="2622" y="0"/>
                    </a:moveTo>
                    <a:cubicBezTo>
                      <a:pt x="2492" y="0"/>
                      <a:pt x="2363" y="72"/>
                      <a:pt x="2363" y="216"/>
                    </a:cubicBezTo>
                    <a:cubicBezTo>
                      <a:pt x="2363" y="1138"/>
                      <a:pt x="1729" y="1887"/>
                      <a:pt x="923" y="2117"/>
                    </a:cubicBezTo>
                    <a:lnTo>
                      <a:pt x="1038" y="2002"/>
                    </a:lnTo>
                    <a:cubicBezTo>
                      <a:pt x="1215" y="1825"/>
                      <a:pt x="1052" y="1581"/>
                      <a:pt x="863" y="1581"/>
                    </a:cubicBezTo>
                    <a:cubicBezTo>
                      <a:pt x="805" y="1581"/>
                      <a:pt x="746" y="1603"/>
                      <a:pt x="692" y="1657"/>
                    </a:cubicBezTo>
                    <a:lnTo>
                      <a:pt x="116" y="2175"/>
                    </a:lnTo>
                    <a:cubicBezTo>
                      <a:pt x="1" y="2290"/>
                      <a:pt x="58" y="2521"/>
                      <a:pt x="174" y="2578"/>
                    </a:cubicBezTo>
                    <a:lnTo>
                      <a:pt x="692" y="3097"/>
                    </a:lnTo>
                    <a:cubicBezTo>
                      <a:pt x="746" y="3150"/>
                      <a:pt x="805" y="3173"/>
                      <a:pt x="863" y="3173"/>
                    </a:cubicBezTo>
                    <a:cubicBezTo>
                      <a:pt x="1052" y="3173"/>
                      <a:pt x="1215" y="2928"/>
                      <a:pt x="1038" y="2751"/>
                    </a:cubicBezTo>
                    <a:lnTo>
                      <a:pt x="865" y="2578"/>
                    </a:lnTo>
                    <a:cubicBezTo>
                      <a:pt x="2017" y="2405"/>
                      <a:pt x="2881" y="1426"/>
                      <a:pt x="2881" y="216"/>
                    </a:cubicBezTo>
                    <a:cubicBezTo>
                      <a:pt x="2881" y="72"/>
                      <a:pt x="2752" y="0"/>
                      <a:pt x="2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1"/>
              <p:cNvSpPr/>
              <p:nvPr/>
            </p:nvSpPr>
            <p:spPr>
              <a:xfrm>
                <a:off x="261150" y="2257150"/>
                <a:ext cx="70600" cy="78625"/>
              </a:xfrm>
              <a:custGeom>
                <a:avLst/>
                <a:gdLst/>
                <a:ahLst/>
                <a:cxnLst/>
                <a:rect l="l" t="t" r="r" b="b"/>
                <a:pathLst>
                  <a:path w="2824" h="3145" extrusionOk="0">
                    <a:moveTo>
                      <a:pt x="2020" y="0"/>
                    </a:moveTo>
                    <a:cubicBezTo>
                      <a:pt x="1849" y="0"/>
                      <a:pt x="1658" y="253"/>
                      <a:pt x="1844" y="393"/>
                    </a:cubicBezTo>
                    <a:lnTo>
                      <a:pt x="2017" y="566"/>
                    </a:lnTo>
                    <a:cubicBezTo>
                      <a:pt x="865" y="739"/>
                      <a:pt x="1" y="1718"/>
                      <a:pt x="1" y="2928"/>
                    </a:cubicBezTo>
                    <a:cubicBezTo>
                      <a:pt x="1" y="3072"/>
                      <a:pt x="116" y="3144"/>
                      <a:pt x="231" y="3144"/>
                    </a:cubicBezTo>
                    <a:cubicBezTo>
                      <a:pt x="346" y="3144"/>
                      <a:pt x="462" y="3072"/>
                      <a:pt x="462" y="2928"/>
                    </a:cubicBezTo>
                    <a:cubicBezTo>
                      <a:pt x="462" y="2006"/>
                      <a:pt x="1095" y="1257"/>
                      <a:pt x="1902" y="1085"/>
                    </a:cubicBezTo>
                    <a:lnTo>
                      <a:pt x="1902" y="1085"/>
                    </a:lnTo>
                    <a:lnTo>
                      <a:pt x="1787" y="1200"/>
                    </a:lnTo>
                    <a:cubicBezTo>
                      <a:pt x="1647" y="1340"/>
                      <a:pt x="1809" y="1593"/>
                      <a:pt x="1998" y="1593"/>
                    </a:cubicBezTo>
                    <a:cubicBezTo>
                      <a:pt x="2042" y="1593"/>
                      <a:pt x="2088" y="1578"/>
                      <a:pt x="2132" y="1545"/>
                    </a:cubicBezTo>
                    <a:lnTo>
                      <a:pt x="2708" y="969"/>
                    </a:lnTo>
                    <a:cubicBezTo>
                      <a:pt x="2824" y="854"/>
                      <a:pt x="2824" y="681"/>
                      <a:pt x="2651" y="566"/>
                    </a:cubicBezTo>
                    <a:lnTo>
                      <a:pt x="2708" y="566"/>
                    </a:lnTo>
                    <a:lnTo>
                      <a:pt x="2132" y="48"/>
                    </a:lnTo>
                    <a:cubicBezTo>
                      <a:pt x="2099" y="15"/>
                      <a:pt x="2060" y="0"/>
                      <a:pt x="2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 name="Google Shape;487;p41"/>
          <p:cNvGrpSpPr/>
          <p:nvPr/>
        </p:nvGrpSpPr>
        <p:grpSpPr>
          <a:xfrm>
            <a:off x="6033321" y="1859870"/>
            <a:ext cx="707400" cy="707400"/>
            <a:chOff x="5960247" y="1758459"/>
            <a:chExt cx="707400" cy="707400"/>
          </a:xfrm>
        </p:grpSpPr>
        <p:sp>
          <p:nvSpPr>
            <p:cNvPr id="488" name="Google Shape;488;p41"/>
            <p:cNvSpPr/>
            <p:nvPr/>
          </p:nvSpPr>
          <p:spPr>
            <a:xfrm rot="5400000">
              <a:off x="5960247" y="1758459"/>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41"/>
            <p:cNvGrpSpPr/>
            <p:nvPr/>
          </p:nvGrpSpPr>
          <p:grpSpPr>
            <a:xfrm>
              <a:off x="6111588" y="1911038"/>
              <a:ext cx="404725" cy="402225"/>
              <a:chOff x="1193025" y="2093775"/>
              <a:chExt cx="404725" cy="402225"/>
            </a:xfrm>
          </p:grpSpPr>
          <p:sp>
            <p:nvSpPr>
              <p:cNvPr id="490" name="Google Shape;490;p41"/>
              <p:cNvSpPr/>
              <p:nvPr/>
            </p:nvSpPr>
            <p:spPr>
              <a:xfrm>
                <a:off x="1283750" y="2223750"/>
                <a:ext cx="63400" cy="11550"/>
              </a:xfrm>
              <a:custGeom>
                <a:avLst/>
                <a:gdLst/>
                <a:ahLst/>
                <a:cxnLst/>
                <a:rect l="l" t="t" r="r" b="b"/>
                <a:pathLst>
                  <a:path w="2536" h="462" extrusionOk="0">
                    <a:moveTo>
                      <a:pt x="346" y="1"/>
                    </a:moveTo>
                    <a:cubicBezTo>
                      <a:pt x="1" y="1"/>
                      <a:pt x="1" y="462"/>
                      <a:pt x="346" y="462"/>
                    </a:cubicBezTo>
                    <a:lnTo>
                      <a:pt x="2247" y="462"/>
                    </a:lnTo>
                    <a:cubicBezTo>
                      <a:pt x="2535" y="462"/>
                      <a:pt x="2535" y="1"/>
                      <a:pt x="2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1"/>
              <p:cNvSpPr/>
              <p:nvPr/>
            </p:nvSpPr>
            <p:spPr>
              <a:xfrm>
                <a:off x="1236225" y="2249675"/>
                <a:ext cx="110925" cy="13000"/>
              </a:xfrm>
              <a:custGeom>
                <a:avLst/>
                <a:gdLst/>
                <a:ahLst/>
                <a:cxnLst/>
                <a:rect l="l" t="t" r="r" b="b"/>
                <a:pathLst>
                  <a:path w="4437" h="520" extrusionOk="0">
                    <a:moveTo>
                      <a:pt x="346" y="1"/>
                    </a:moveTo>
                    <a:cubicBezTo>
                      <a:pt x="0" y="1"/>
                      <a:pt x="0" y="519"/>
                      <a:pt x="346" y="519"/>
                    </a:cubicBezTo>
                    <a:lnTo>
                      <a:pt x="4148" y="519"/>
                    </a:lnTo>
                    <a:cubicBezTo>
                      <a:pt x="4436" y="519"/>
                      <a:pt x="4436" y="1"/>
                      <a:pt x="4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1"/>
              <p:cNvSpPr/>
              <p:nvPr/>
            </p:nvSpPr>
            <p:spPr>
              <a:xfrm>
                <a:off x="1326950" y="2324575"/>
                <a:ext cx="34600" cy="60525"/>
              </a:xfrm>
              <a:custGeom>
                <a:avLst/>
                <a:gdLst/>
                <a:ahLst/>
                <a:cxnLst/>
                <a:rect l="l" t="t" r="r" b="b"/>
                <a:pathLst>
                  <a:path w="1384" h="2421" extrusionOk="0">
                    <a:moveTo>
                      <a:pt x="231" y="1"/>
                    </a:moveTo>
                    <a:cubicBezTo>
                      <a:pt x="116" y="1"/>
                      <a:pt x="1" y="116"/>
                      <a:pt x="1" y="231"/>
                    </a:cubicBezTo>
                    <a:lnTo>
                      <a:pt x="1" y="2190"/>
                    </a:lnTo>
                    <a:cubicBezTo>
                      <a:pt x="1" y="2305"/>
                      <a:pt x="116" y="2420"/>
                      <a:pt x="231" y="2420"/>
                    </a:cubicBezTo>
                    <a:lnTo>
                      <a:pt x="1095" y="2420"/>
                    </a:lnTo>
                    <a:cubicBezTo>
                      <a:pt x="1383" y="2420"/>
                      <a:pt x="1383" y="1959"/>
                      <a:pt x="1095" y="1959"/>
                    </a:cubicBezTo>
                    <a:lnTo>
                      <a:pt x="519" y="1959"/>
                    </a:lnTo>
                    <a:lnTo>
                      <a:pt x="519" y="1441"/>
                    </a:lnTo>
                    <a:lnTo>
                      <a:pt x="1038" y="1441"/>
                    </a:lnTo>
                    <a:cubicBezTo>
                      <a:pt x="1326" y="1441"/>
                      <a:pt x="1326" y="980"/>
                      <a:pt x="1038" y="980"/>
                    </a:cubicBezTo>
                    <a:lnTo>
                      <a:pt x="519" y="980"/>
                    </a:lnTo>
                    <a:lnTo>
                      <a:pt x="519" y="462"/>
                    </a:lnTo>
                    <a:lnTo>
                      <a:pt x="1095" y="462"/>
                    </a:lnTo>
                    <a:cubicBezTo>
                      <a:pt x="1383" y="462"/>
                      <a:pt x="1383"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1"/>
              <p:cNvSpPr/>
              <p:nvPr/>
            </p:nvSpPr>
            <p:spPr>
              <a:xfrm>
                <a:off x="1279425" y="2324575"/>
                <a:ext cx="40675" cy="60150"/>
              </a:xfrm>
              <a:custGeom>
                <a:avLst/>
                <a:gdLst/>
                <a:ahLst/>
                <a:cxnLst/>
                <a:rect l="l" t="t" r="r" b="b"/>
                <a:pathLst>
                  <a:path w="1627" h="2406" extrusionOk="0">
                    <a:moveTo>
                      <a:pt x="807" y="462"/>
                    </a:moveTo>
                    <a:cubicBezTo>
                      <a:pt x="980" y="462"/>
                      <a:pt x="1095" y="577"/>
                      <a:pt x="1095" y="750"/>
                    </a:cubicBezTo>
                    <a:cubicBezTo>
                      <a:pt x="1095" y="865"/>
                      <a:pt x="980" y="980"/>
                      <a:pt x="807" y="980"/>
                    </a:cubicBezTo>
                    <a:lnTo>
                      <a:pt x="519" y="980"/>
                    </a:lnTo>
                    <a:lnTo>
                      <a:pt x="519" y="462"/>
                    </a:lnTo>
                    <a:close/>
                    <a:moveTo>
                      <a:pt x="289" y="1"/>
                    </a:moveTo>
                    <a:cubicBezTo>
                      <a:pt x="116" y="1"/>
                      <a:pt x="1" y="116"/>
                      <a:pt x="1" y="231"/>
                    </a:cubicBezTo>
                    <a:lnTo>
                      <a:pt x="1" y="2190"/>
                    </a:lnTo>
                    <a:cubicBezTo>
                      <a:pt x="1" y="2334"/>
                      <a:pt x="130" y="2406"/>
                      <a:pt x="260" y="2406"/>
                    </a:cubicBezTo>
                    <a:cubicBezTo>
                      <a:pt x="390" y="2406"/>
                      <a:pt x="519" y="2334"/>
                      <a:pt x="519" y="2190"/>
                    </a:cubicBezTo>
                    <a:lnTo>
                      <a:pt x="519" y="1614"/>
                    </a:lnTo>
                    <a:lnTo>
                      <a:pt x="1153" y="2305"/>
                    </a:lnTo>
                    <a:cubicBezTo>
                      <a:pt x="1198" y="2365"/>
                      <a:pt x="1254" y="2390"/>
                      <a:pt x="1310" y="2390"/>
                    </a:cubicBezTo>
                    <a:cubicBezTo>
                      <a:pt x="1470" y="2390"/>
                      <a:pt x="1627" y="2188"/>
                      <a:pt x="1499" y="2017"/>
                    </a:cubicBezTo>
                    <a:lnTo>
                      <a:pt x="980" y="1441"/>
                    </a:lnTo>
                    <a:cubicBezTo>
                      <a:pt x="1326" y="1383"/>
                      <a:pt x="1556" y="1095"/>
                      <a:pt x="1556" y="750"/>
                    </a:cubicBezTo>
                    <a:cubicBezTo>
                      <a:pt x="1556" y="346"/>
                      <a:pt x="1211"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1"/>
              <p:cNvSpPr/>
              <p:nvPr/>
            </p:nvSpPr>
            <p:spPr>
              <a:xfrm>
                <a:off x="1231900" y="2324575"/>
                <a:ext cx="40350" cy="60150"/>
              </a:xfrm>
              <a:custGeom>
                <a:avLst/>
                <a:gdLst/>
                <a:ahLst/>
                <a:cxnLst/>
                <a:rect l="l" t="t" r="r" b="b"/>
                <a:pathLst>
                  <a:path w="1614" h="2406" extrusionOk="0">
                    <a:moveTo>
                      <a:pt x="807" y="462"/>
                    </a:moveTo>
                    <a:cubicBezTo>
                      <a:pt x="980" y="462"/>
                      <a:pt x="1153" y="577"/>
                      <a:pt x="1153" y="750"/>
                    </a:cubicBezTo>
                    <a:cubicBezTo>
                      <a:pt x="1153" y="922"/>
                      <a:pt x="980" y="1095"/>
                      <a:pt x="807" y="1095"/>
                    </a:cubicBezTo>
                    <a:lnTo>
                      <a:pt x="461" y="1095"/>
                    </a:lnTo>
                    <a:lnTo>
                      <a:pt x="461" y="750"/>
                    </a:lnTo>
                    <a:lnTo>
                      <a:pt x="461" y="462"/>
                    </a:lnTo>
                    <a:close/>
                    <a:moveTo>
                      <a:pt x="231" y="1"/>
                    </a:moveTo>
                    <a:cubicBezTo>
                      <a:pt x="116" y="1"/>
                      <a:pt x="1" y="116"/>
                      <a:pt x="1" y="231"/>
                    </a:cubicBezTo>
                    <a:lnTo>
                      <a:pt x="1" y="2190"/>
                    </a:lnTo>
                    <a:cubicBezTo>
                      <a:pt x="1" y="2334"/>
                      <a:pt x="116" y="2406"/>
                      <a:pt x="231" y="2406"/>
                    </a:cubicBezTo>
                    <a:cubicBezTo>
                      <a:pt x="346" y="2406"/>
                      <a:pt x="461" y="2334"/>
                      <a:pt x="461" y="2190"/>
                    </a:cubicBezTo>
                    <a:lnTo>
                      <a:pt x="461" y="1556"/>
                    </a:lnTo>
                    <a:lnTo>
                      <a:pt x="807" y="1556"/>
                    </a:lnTo>
                    <a:cubicBezTo>
                      <a:pt x="1210" y="1556"/>
                      <a:pt x="1614" y="1210"/>
                      <a:pt x="1614" y="750"/>
                    </a:cubicBezTo>
                    <a:cubicBezTo>
                      <a:pt x="1614" y="346"/>
                      <a:pt x="1210"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1"/>
              <p:cNvSpPr/>
              <p:nvPr/>
            </p:nvSpPr>
            <p:spPr>
              <a:xfrm>
                <a:off x="1390325" y="2398025"/>
                <a:ext cx="34600" cy="60525"/>
              </a:xfrm>
              <a:custGeom>
                <a:avLst/>
                <a:gdLst/>
                <a:ahLst/>
                <a:cxnLst/>
                <a:rect l="l" t="t" r="r" b="b"/>
                <a:pathLst>
                  <a:path w="1384" h="2421" extrusionOk="0">
                    <a:moveTo>
                      <a:pt x="289" y="1"/>
                    </a:moveTo>
                    <a:cubicBezTo>
                      <a:pt x="116" y="1"/>
                      <a:pt x="1" y="116"/>
                      <a:pt x="1" y="231"/>
                    </a:cubicBezTo>
                    <a:lnTo>
                      <a:pt x="1" y="2190"/>
                    </a:lnTo>
                    <a:cubicBezTo>
                      <a:pt x="1" y="2305"/>
                      <a:pt x="116" y="2420"/>
                      <a:pt x="289" y="2420"/>
                    </a:cubicBezTo>
                    <a:lnTo>
                      <a:pt x="1095" y="2420"/>
                    </a:lnTo>
                    <a:cubicBezTo>
                      <a:pt x="1383" y="2420"/>
                      <a:pt x="1383" y="1960"/>
                      <a:pt x="1095" y="1960"/>
                    </a:cubicBezTo>
                    <a:lnTo>
                      <a:pt x="519" y="1960"/>
                    </a:lnTo>
                    <a:lnTo>
                      <a:pt x="519" y="1441"/>
                    </a:lnTo>
                    <a:lnTo>
                      <a:pt x="1038" y="1441"/>
                    </a:lnTo>
                    <a:cubicBezTo>
                      <a:pt x="1326" y="1441"/>
                      <a:pt x="1326" y="980"/>
                      <a:pt x="1038" y="980"/>
                    </a:cubicBezTo>
                    <a:lnTo>
                      <a:pt x="519" y="980"/>
                    </a:lnTo>
                    <a:lnTo>
                      <a:pt x="519" y="462"/>
                    </a:lnTo>
                    <a:lnTo>
                      <a:pt x="1095" y="462"/>
                    </a:lnTo>
                    <a:cubicBezTo>
                      <a:pt x="1383" y="462"/>
                      <a:pt x="1383"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1"/>
              <p:cNvSpPr/>
              <p:nvPr/>
            </p:nvSpPr>
            <p:spPr>
              <a:xfrm>
                <a:off x="1338475" y="2399475"/>
                <a:ext cx="44675" cy="59075"/>
              </a:xfrm>
              <a:custGeom>
                <a:avLst/>
                <a:gdLst/>
                <a:ahLst/>
                <a:cxnLst/>
                <a:rect l="l" t="t" r="r" b="b"/>
                <a:pathLst>
                  <a:path w="1787" h="2363" extrusionOk="0">
                    <a:moveTo>
                      <a:pt x="807" y="461"/>
                    </a:moveTo>
                    <a:cubicBezTo>
                      <a:pt x="1211" y="461"/>
                      <a:pt x="1326" y="807"/>
                      <a:pt x="1326" y="1153"/>
                    </a:cubicBezTo>
                    <a:cubicBezTo>
                      <a:pt x="1326" y="1613"/>
                      <a:pt x="1095" y="1844"/>
                      <a:pt x="807" y="1844"/>
                    </a:cubicBezTo>
                    <a:lnTo>
                      <a:pt x="519" y="1844"/>
                    </a:lnTo>
                    <a:lnTo>
                      <a:pt x="519" y="1153"/>
                    </a:lnTo>
                    <a:lnTo>
                      <a:pt x="519" y="461"/>
                    </a:lnTo>
                    <a:close/>
                    <a:moveTo>
                      <a:pt x="289" y="0"/>
                    </a:moveTo>
                    <a:cubicBezTo>
                      <a:pt x="116" y="0"/>
                      <a:pt x="1" y="58"/>
                      <a:pt x="1" y="231"/>
                    </a:cubicBezTo>
                    <a:lnTo>
                      <a:pt x="1" y="2074"/>
                    </a:lnTo>
                    <a:lnTo>
                      <a:pt x="58" y="2074"/>
                    </a:lnTo>
                    <a:cubicBezTo>
                      <a:pt x="58" y="2190"/>
                      <a:pt x="116" y="2362"/>
                      <a:pt x="289" y="2362"/>
                    </a:cubicBezTo>
                    <a:lnTo>
                      <a:pt x="807" y="2362"/>
                    </a:lnTo>
                    <a:cubicBezTo>
                      <a:pt x="1383" y="2362"/>
                      <a:pt x="1787" y="1844"/>
                      <a:pt x="1787" y="1153"/>
                    </a:cubicBezTo>
                    <a:cubicBezTo>
                      <a:pt x="1787" y="461"/>
                      <a:pt x="1383"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1"/>
              <p:cNvSpPr/>
              <p:nvPr/>
            </p:nvSpPr>
            <p:spPr>
              <a:xfrm>
                <a:off x="1293825" y="2398025"/>
                <a:ext cx="40450" cy="60975"/>
              </a:xfrm>
              <a:custGeom>
                <a:avLst/>
                <a:gdLst/>
                <a:ahLst/>
                <a:cxnLst/>
                <a:rect l="l" t="t" r="r" b="b"/>
                <a:pathLst>
                  <a:path w="1618" h="2439" extrusionOk="0">
                    <a:moveTo>
                      <a:pt x="750" y="462"/>
                    </a:moveTo>
                    <a:cubicBezTo>
                      <a:pt x="923" y="462"/>
                      <a:pt x="1038" y="577"/>
                      <a:pt x="1038" y="750"/>
                    </a:cubicBezTo>
                    <a:cubicBezTo>
                      <a:pt x="1038" y="865"/>
                      <a:pt x="923" y="1038"/>
                      <a:pt x="750" y="1038"/>
                    </a:cubicBezTo>
                    <a:lnTo>
                      <a:pt x="462" y="1038"/>
                    </a:lnTo>
                    <a:lnTo>
                      <a:pt x="462" y="462"/>
                    </a:lnTo>
                    <a:close/>
                    <a:moveTo>
                      <a:pt x="231" y="1"/>
                    </a:moveTo>
                    <a:cubicBezTo>
                      <a:pt x="116" y="1"/>
                      <a:pt x="1" y="116"/>
                      <a:pt x="1" y="231"/>
                    </a:cubicBezTo>
                    <a:lnTo>
                      <a:pt x="1" y="2190"/>
                    </a:lnTo>
                    <a:cubicBezTo>
                      <a:pt x="1" y="2334"/>
                      <a:pt x="116" y="2406"/>
                      <a:pt x="231" y="2406"/>
                    </a:cubicBezTo>
                    <a:cubicBezTo>
                      <a:pt x="346" y="2406"/>
                      <a:pt x="462" y="2334"/>
                      <a:pt x="462" y="2190"/>
                    </a:cubicBezTo>
                    <a:lnTo>
                      <a:pt x="462" y="1614"/>
                    </a:lnTo>
                    <a:lnTo>
                      <a:pt x="1095" y="2363"/>
                    </a:lnTo>
                    <a:cubicBezTo>
                      <a:pt x="1149" y="2416"/>
                      <a:pt x="1209" y="2439"/>
                      <a:pt x="1266" y="2439"/>
                    </a:cubicBezTo>
                    <a:cubicBezTo>
                      <a:pt x="1455" y="2439"/>
                      <a:pt x="1618" y="2194"/>
                      <a:pt x="1441" y="2017"/>
                    </a:cubicBezTo>
                    <a:lnTo>
                      <a:pt x="923" y="1441"/>
                    </a:lnTo>
                    <a:cubicBezTo>
                      <a:pt x="1268" y="1383"/>
                      <a:pt x="1499" y="1095"/>
                      <a:pt x="1499" y="750"/>
                    </a:cubicBezTo>
                    <a:cubicBezTo>
                      <a:pt x="1499" y="346"/>
                      <a:pt x="1153"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1"/>
              <p:cNvSpPr/>
              <p:nvPr/>
            </p:nvSpPr>
            <p:spPr>
              <a:xfrm>
                <a:off x="1430650" y="2398025"/>
                <a:ext cx="40800" cy="60975"/>
              </a:xfrm>
              <a:custGeom>
                <a:avLst/>
                <a:gdLst/>
                <a:ahLst/>
                <a:cxnLst/>
                <a:rect l="l" t="t" r="r" b="b"/>
                <a:pathLst>
                  <a:path w="1632" h="2439" extrusionOk="0">
                    <a:moveTo>
                      <a:pt x="750" y="462"/>
                    </a:moveTo>
                    <a:cubicBezTo>
                      <a:pt x="923" y="462"/>
                      <a:pt x="1095" y="577"/>
                      <a:pt x="1095" y="750"/>
                    </a:cubicBezTo>
                    <a:cubicBezTo>
                      <a:pt x="1095" y="865"/>
                      <a:pt x="923" y="1038"/>
                      <a:pt x="750" y="1038"/>
                    </a:cubicBezTo>
                    <a:lnTo>
                      <a:pt x="462" y="1038"/>
                    </a:lnTo>
                    <a:lnTo>
                      <a:pt x="462" y="462"/>
                    </a:lnTo>
                    <a:close/>
                    <a:moveTo>
                      <a:pt x="231" y="1"/>
                    </a:moveTo>
                    <a:cubicBezTo>
                      <a:pt x="116" y="1"/>
                      <a:pt x="1" y="116"/>
                      <a:pt x="1" y="231"/>
                    </a:cubicBezTo>
                    <a:lnTo>
                      <a:pt x="1" y="2190"/>
                    </a:lnTo>
                    <a:cubicBezTo>
                      <a:pt x="1" y="2334"/>
                      <a:pt x="116" y="2406"/>
                      <a:pt x="231" y="2406"/>
                    </a:cubicBezTo>
                    <a:cubicBezTo>
                      <a:pt x="346" y="2406"/>
                      <a:pt x="462" y="2334"/>
                      <a:pt x="462" y="2190"/>
                    </a:cubicBezTo>
                    <a:lnTo>
                      <a:pt x="462" y="1614"/>
                    </a:lnTo>
                    <a:lnTo>
                      <a:pt x="1153" y="2363"/>
                    </a:lnTo>
                    <a:cubicBezTo>
                      <a:pt x="1193" y="2416"/>
                      <a:pt x="1243" y="2439"/>
                      <a:pt x="1293" y="2439"/>
                    </a:cubicBezTo>
                    <a:cubicBezTo>
                      <a:pt x="1459" y="2439"/>
                      <a:pt x="1631" y="2194"/>
                      <a:pt x="1499" y="2017"/>
                    </a:cubicBezTo>
                    <a:lnTo>
                      <a:pt x="980" y="1441"/>
                    </a:lnTo>
                    <a:cubicBezTo>
                      <a:pt x="1268" y="1383"/>
                      <a:pt x="1556" y="1095"/>
                      <a:pt x="1556" y="750"/>
                    </a:cubicBezTo>
                    <a:cubicBezTo>
                      <a:pt x="1556" y="346"/>
                      <a:pt x="1211"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1"/>
              <p:cNvSpPr/>
              <p:nvPr/>
            </p:nvSpPr>
            <p:spPr>
              <a:xfrm>
                <a:off x="1224700" y="2398025"/>
                <a:ext cx="61950" cy="60525"/>
              </a:xfrm>
              <a:custGeom>
                <a:avLst/>
                <a:gdLst/>
                <a:ahLst/>
                <a:cxnLst/>
                <a:rect l="l" t="t" r="r" b="b"/>
                <a:pathLst>
                  <a:path w="2478" h="2421" extrusionOk="0">
                    <a:moveTo>
                      <a:pt x="1268" y="462"/>
                    </a:moveTo>
                    <a:cubicBezTo>
                      <a:pt x="1671" y="462"/>
                      <a:pt x="2017" y="807"/>
                      <a:pt x="2017" y="1211"/>
                    </a:cubicBezTo>
                    <a:cubicBezTo>
                      <a:pt x="2017" y="1614"/>
                      <a:pt x="1671" y="1960"/>
                      <a:pt x="1268" y="1960"/>
                    </a:cubicBezTo>
                    <a:cubicBezTo>
                      <a:pt x="807" y="1960"/>
                      <a:pt x="519" y="1614"/>
                      <a:pt x="519" y="1211"/>
                    </a:cubicBezTo>
                    <a:cubicBezTo>
                      <a:pt x="519" y="807"/>
                      <a:pt x="807" y="462"/>
                      <a:pt x="1268" y="462"/>
                    </a:cubicBezTo>
                    <a:close/>
                    <a:moveTo>
                      <a:pt x="1268" y="1"/>
                    </a:moveTo>
                    <a:cubicBezTo>
                      <a:pt x="577" y="1"/>
                      <a:pt x="0" y="577"/>
                      <a:pt x="0" y="1211"/>
                    </a:cubicBezTo>
                    <a:cubicBezTo>
                      <a:pt x="0" y="1902"/>
                      <a:pt x="577" y="2420"/>
                      <a:pt x="1268" y="2420"/>
                    </a:cubicBezTo>
                    <a:cubicBezTo>
                      <a:pt x="1902" y="2420"/>
                      <a:pt x="2478" y="1902"/>
                      <a:pt x="2478" y="1211"/>
                    </a:cubicBezTo>
                    <a:cubicBezTo>
                      <a:pt x="2478" y="577"/>
                      <a:pt x="1902" y="1"/>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1"/>
              <p:cNvSpPr/>
              <p:nvPr/>
            </p:nvSpPr>
            <p:spPr>
              <a:xfrm>
                <a:off x="1429225" y="2093775"/>
                <a:ext cx="96525" cy="88600"/>
              </a:xfrm>
              <a:custGeom>
                <a:avLst/>
                <a:gdLst/>
                <a:ahLst/>
                <a:cxnLst/>
                <a:rect l="l" t="t" r="r" b="b"/>
                <a:pathLst>
                  <a:path w="3861" h="3544" extrusionOk="0">
                    <a:moveTo>
                      <a:pt x="1959" y="764"/>
                    </a:moveTo>
                    <a:lnTo>
                      <a:pt x="2247" y="1340"/>
                    </a:lnTo>
                    <a:cubicBezTo>
                      <a:pt x="2305" y="1398"/>
                      <a:pt x="2362" y="1455"/>
                      <a:pt x="2420" y="1455"/>
                    </a:cubicBezTo>
                    <a:lnTo>
                      <a:pt x="3054" y="1570"/>
                    </a:lnTo>
                    <a:lnTo>
                      <a:pt x="2593" y="2031"/>
                    </a:lnTo>
                    <a:cubicBezTo>
                      <a:pt x="2535" y="2089"/>
                      <a:pt x="2535" y="2147"/>
                      <a:pt x="2535" y="2204"/>
                    </a:cubicBezTo>
                    <a:lnTo>
                      <a:pt x="2650" y="2838"/>
                    </a:lnTo>
                    <a:lnTo>
                      <a:pt x="2074" y="2550"/>
                    </a:lnTo>
                    <a:lnTo>
                      <a:pt x="1844" y="2550"/>
                    </a:lnTo>
                    <a:lnTo>
                      <a:pt x="1268" y="2838"/>
                    </a:lnTo>
                    <a:lnTo>
                      <a:pt x="1383" y="2204"/>
                    </a:lnTo>
                    <a:cubicBezTo>
                      <a:pt x="1383" y="2147"/>
                      <a:pt x="1383" y="2089"/>
                      <a:pt x="1325" y="2031"/>
                    </a:cubicBezTo>
                    <a:lnTo>
                      <a:pt x="864" y="1570"/>
                    </a:lnTo>
                    <a:lnTo>
                      <a:pt x="1498" y="1455"/>
                    </a:lnTo>
                    <a:cubicBezTo>
                      <a:pt x="1556" y="1455"/>
                      <a:pt x="1613" y="1398"/>
                      <a:pt x="1671" y="1340"/>
                    </a:cubicBezTo>
                    <a:lnTo>
                      <a:pt x="1959" y="764"/>
                    </a:lnTo>
                    <a:close/>
                    <a:moveTo>
                      <a:pt x="1959" y="1"/>
                    </a:moveTo>
                    <a:cubicBezTo>
                      <a:pt x="1873" y="1"/>
                      <a:pt x="1786" y="44"/>
                      <a:pt x="1729" y="130"/>
                    </a:cubicBezTo>
                    <a:lnTo>
                      <a:pt x="1268" y="1052"/>
                    </a:lnTo>
                    <a:lnTo>
                      <a:pt x="288" y="1167"/>
                    </a:lnTo>
                    <a:cubicBezTo>
                      <a:pt x="115" y="1225"/>
                      <a:pt x="0" y="1455"/>
                      <a:pt x="173" y="1570"/>
                    </a:cubicBezTo>
                    <a:lnTo>
                      <a:pt x="864" y="2262"/>
                    </a:lnTo>
                    <a:lnTo>
                      <a:pt x="922" y="2262"/>
                    </a:lnTo>
                    <a:lnTo>
                      <a:pt x="749" y="3241"/>
                    </a:lnTo>
                    <a:cubicBezTo>
                      <a:pt x="701" y="3432"/>
                      <a:pt x="851" y="3544"/>
                      <a:pt x="970" y="3544"/>
                    </a:cubicBezTo>
                    <a:cubicBezTo>
                      <a:pt x="994" y="3544"/>
                      <a:pt x="1017" y="3539"/>
                      <a:pt x="1037" y="3529"/>
                    </a:cubicBezTo>
                    <a:lnTo>
                      <a:pt x="1959" y="3068"/>
                    </a:lnTo>
                    <a:lnTo>
                      <a:pt x="2823" y="3529"/>
                    </a:lnTo>
                    <a:cubicBezTo>
                      <a:pt x="2853" y="3539"/>
                      <a:pt x="2884" y="3544"/>
                      <a:pt x="2915" y="3544"/>
                    </a:cubicBezTo>
                    <a:cubicBezTo>
                      <a:pt x="3067" y="3544"/>
                      <a:pt x="3217" y="3432"/>
                      <a:pt x="3169" y="3241"/>
                    </a:cubicBezTo>
                    <a:lnTo>
                      <a:pt x="2996" y="2262"/>
                    </a:lnTo>
                    <a:lnTo>
                      <a:pt x="3745" y="1570"/>
                    </a:lnTo>
                    <a:cubicBezTo>
                      <a:pt x="3860" y="1455"/>
                      <a:pt x="3803" y="1225"/>
                      <a:pt x="3630" y="1167"/>
                    </a:cubicBezTo>
                    <a:lnTo>
                      <a:pt x="2593" y="1052"/>
                    </a:lnTo>
                    <a:lnTo>
                      <a:pt x="2189" y="130"/>
                    </a:lnTo>
                    <a:cubicBezTo>
                      <a:pt x="2132" y="44"/>
                      <a:pt x="2045" y="1"/>
                      <a:pt x="19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1"/>
              <p:cNvSpPr/>
              <p:nvPr/>
            </p:nvSpPr>
            <p:spPr>
              <a:xfrm>
                <a:off x="1193025" y="2202150"/>
                <a:ext cx="404725" cy="293850"/>
              </a:xfrm>
              <a:custGeom>
                <a:avLst/>
                <a:gdLst/>
                <a:ahLst/>
                <a:cxnLst/>
                <a:rect l="l" t="t" r="r" b="b"/>
                <a:pathLst>
                  <a:path w="16189" h="11754" extrusionOk="0">
                    <a:moveTo>
                      <a:pt x="12329" y="462"/>
                    </a:moveTo>
                    <a:lnTo>
                      <a:pt x="11522" y="1556"/>
                    </a:lnTo>
                    <a:lnTo>
                      <a:pt x="7432" y="1556"/>
                    </a:lnTo>
                    <a:lnTo>
                      <a:pt x="8181" y="462"/>
                    </a:lnTo>
                    <a:close/>
                    <a:moveTo>
                      <a:pt x="14633" y="462"/>
                    </a:moveTo>
                    <a:lnTo>
                      <a:pt x="15382" y="1556"/>
                    </a:lnTo>
                    <a:lnTo>
                      <a:pt x="13999" y="1556"/>
                    </a:lnTo>
                    <a:lnTo>
                      <a:pt x="13193" y="462"/>
                    </a:lnTo>
                    <a:close/>
                    <a:moveTo>
                      <a:pt x="13020" y="980"/>
                    </a:moveTo>
                    <a:lnTo>
                      <a:pt x="13654" y="1959"/>
                    </a:lnTo>
                    <a:cubicBezTo>
                      <a:pt x="13711" y="2017"/>
                      <a:pt x="13769" y="2017"/>
                      <a:pt x="13884" y="2017"/>
                    </a:cubicBezTo>
                    <a:lnTo>
                      <a:pt x="14518" y="2017"/>
                    </a:lnTo>
                    <a:cubicBezTo>
                      <a:pt x="14518" y="3457"/>
                      <a:pt x="14518" y="4782"/>
                      <a:pt x="14518" y="6165"/>
                    </a:cubicBezTo>
                    <a:cubicBezTo>
                      <a:pt x="14364" y="6165"/>
                      <a:pt x="13878" y="6191"/>
                      <a:pt x="13485" y="6191"/>
                    </a:cubicBezTo>
                    <a:cubicBezTo>
                      <a:pt x="13289" y="6191"/>
                      <a:pt x="13116" y="6184"/>
                      <a:pt x="13020" y="6165"/>
                    </a:cubicBezTo>
                    <a:lnTo>
                      <a:pt x="13020" y="5301"/>
                    </a:lnTo>
                    <a:cubicBezTo>
                      <a:pt x="13020" y="5157"/>
                      <a:pt x="12890" y="5085"/>
                      <a:pt x="12768" y="5085"/>
                    </a:cubicBezTo>
                    <a:cubicBezTo>
                      <a:pt x="12646" y="5085"/>
                      <a:pt x="12530" y="5157"/>
                      <a:pt x="12559" y="5301"/>
                    </a:cubicBezTo>
                    <a:lnTo>
                      <a:pt x="12559" y="6223"/>
                    </a:lnTo>
                    <a:lnTo>
                      <a:pt x="8354" y="6223"/>
                    </a:lnTo>
                    <a:lnTo>
                      <a:pt x="8354" y="2075"/>
                    </a:lnTo>
                    <a:lnTo>
                      <a:pt x="11637" y="2075"/>
                    </a:lnTo>
                    <a:cubicBezTo>
                      <a:pt x="11753" y="2075"/>
                      <a:pt x="11810" y="2017"/>
                      <a:pt x="11868" y="1959"/>
                    </a:cubicBezTo>
                    <a:lnTo>
                      <a:pt x="12559" y="980"/>
                    </a:lnTo>
                    <a:lnTo>
                      <a:pt x="12559" y="3861"/>
                    </a:lnTo>
                    <a:cubicBezTo>
                      <a:pt x="12559" y="4033"/>
                      <a:pt x="12674" y="4120"/>
                      <a:pt x="12790" y="4120"/>
                    </a:cubicBezTo>
                    <a:cubicBezTo>
                      <a:pt x="12905" y="4120"/>
                      <a:pt x="13020" y="4033"/>
                      <a:pt x="13020" y="3861"/>
                    </a:cubicBezTo>
                    <a:cubicBezTo>
                      <a:pt x="13020" y="2939"/>
                      <a:pt x="13020" y="1959"/>
                      <a:pt x="13020" y="980"/>
                    </a:cubicBezTo>
                    <a:close/>
                    <a:moveTo>
                      <a:pt x="8066" y="1"/>
                    </a:moveTo>
                    <a:cubicBezTo>
                      <a:pt x="8008" y="1"/>
                      <a:pt x="7950" y="58"/>
                      <a:pt x="7893" y="116"/>
                    </a:cubicBezTo>
                    <a:lnTo>
                      <a:pt x="6798" y="1671"/>
                    </a:lnTo>
                    <a:cubicBezTo>
                      <a:pt x="6683" y="1844"/>
                      <a:pt x="6798" y="2075"/>
                      <a:pt x="6971" y="2075"/>
                    </a:cubicBezTo>
                    <a:lnTo>
                      <a:pt x="7835" y="2075"/>
                    </a:lnTo>
                    <a:lnTo>
                      <a:pt x="7835" y="3400"/>
                    </a:lnTo>
                    <a:lnTo>
                      <a:pt x="1037" y="3400"/>
                    </a:lnTo>
                    <a:cubicBezTo>
                      <a:pt x="461" y="3400"/>
                      <a:pt x="0" y="3861"/>
                      <a:pt x="0" y="4494"/>
                    </a:cubicBezTo>
                    <a:lnTo>
                      <a:pt x="0" y="11465"/>
                    </a:lnTo>
                    <a:cubicBezTo>
                      <a:pt x="0" y="11638"/>
                      <a:pt x="58" y="11753"/>
                      <a:pt x="230" y="11753"/>
                    </a:cubicBezTo>
                    <a:lnTo>
                      <a:pt x="1844" y="11753"/>
                    </a:lnTo>
                    <a:cubicBezTo>
                      <a:pt x="1844" y="11753"/>
                      <a:pt x="1901" y="11753"/>
                      <a:pt x="1901" y="11696"/>
                    </a:cubicBezTo>
                    <a:cubicBezTo>
                      <a:pt x="2132" y="11523"/>
                      <a:pt x="1959" y="11292"/>
                      <a:pt x="1786" y="11292"/>
                    </a:cubicBezTo>
                    <a:lnTo>
                      <a:pt x="1037" y="11292"/>
                    </a:lnTo>
                    <a:cubicBezTo>
                      <a:pt x="691" y="11292"/>
                      <a:pt x="461" y="11004"/>
                      <a:pt x="461" y="10659"/>
                    </a:cubicBezTo>
                    <a:lnTo>
                      <a:pt x="461" y="4494"/>
                    </a:lnTo>
                    <a:cubicBezTo>
                      <a:pt x="461" y="4149"/>
                      <a:pt x="691" y="3861"/>
                      <a:pt x="1037" y="3861"/>
                    </a:cubicBezTo>
                    <a:lnTo>
                      <a:pt x="7835" y="3861"/>
                    </a:lnTo>
                    <a:lnTo>
                      <a:pt x="7835" y="6453"/>
                    </a:lnTo>
                    <a:cubicBezTo>
                      <a:pt x="7835" y="6568"/>
                      <a:pt x="7950" y="6684"/>
                      <a:pt x="8123" y="6684"/>
                    </a:cubicBezTo>
                    <a:lnTo>
                      <a:pt x="12559" y="6684"/>
                    </a:lnTo>
                    <a:lnTo>
                      <a:pt x="12559" y="11120"/>
                    </a:lnTo>
                    <a:cubicBezTo>
                      <a:pt x="12559" y="11235"/>
                      <a:pt x="12502" y="11292"/>
                      <a:pt x="12386" y="11292"/>
                    </a:cubicBezTo>
                    <a:lnTo>
                      <a:pt x="3226" y="11292"/>
                    </a:lnTo>
                    <a:cubicBezTo>
                      <a:pt x="2996" y="11465"/>
                      <a:pt x="3111" y="11753"/>
                      <a:pt x="3341" y="11753"/>
                    </a:cubicBezTo>
                    <a:lnTo>
                      <a:pt x="12790" y="11753"/>
                    </a:lnTo>
                    <a:cubicBezTo>
                      <a:pt x="12905" y="11753"/>
                      <a:pt x="13020" y="11638"/>
                      <a:pt x="13020" y="11465"/>
                    </a:cubicBezTo>
                    <a:lnTo>
                      <a:pt x="13020" y="6684"/>
                    </a:lnTo>
                    <a:lnTo>
                      <a:pt x="14748" y="6684"/>
                    </a:lnTo>
                    <a:cubicBezTo>
                      <a:pt x="14864" y="6684"/>
                      <a:pt x="14979" y="6626"/>
                      <a:pt x="14979" y="6453"/>
                    </a:cubicBezTo>
                    <a:cubicBezTo>
                      <a:pt x="15036" y="4955"/>
                      <a:pt x="15036" y="3515"/>
                      <a:pt x="14979" y="2017"/>
                    </a:cubicBezTo>
                    <a:lnTo>
                      <a:pt x="15843" y="2017"/>
                    </a:lnTo>
                    <a:cubicBezTo>
                      <a:pt x="16073" y="2017"/>
                      <a:pt x="16189" y="1844"/>
                      <a:pt x="16073" y="1671"/>
                    </a:cubicBezTo>
                    <a:lnTo>
                      <a:pt x="14979" y="116"/>
                    </a:lnTo>
                    <a:cubicBezTo>
                      <a:pt x="14921" y="58"/>
                      <a:pt x="14864" y="1"/>
                      <a:pt x="14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 name="Google Shape;502;p41"/>
          <p:cNvGrpSpPr/>
          <p:nvPr/>
        </p:nvGrpSpPr>
        <p:grpSpPr>
          <a:xfrm flipH="1">
            <a:off x="-311297" y="150024"/>
            <a:ext cx="1590595" cy="875375"/>
            <a:chOff x="6456464" y="3575600"/>
            <a:chExt cx="1004100" cy="552601"/>
          </a:xfrm>
        </p:grpSpPr>
        <p:sp>
          <p:nvSpPr>
            <p:cNvPr id="503" name="Google Shape;503;p41"/>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41"/>
          <p:cNvGrpSpPr/>
          <p:nvPr/>
        </p:nvGrpSpPr>
        <p:grpSpPr>
          <a:xfrm flipH="1">
            <a:off x="-425085" y="1025388"/>
            <a:ext cx="1249832" cy="707506"/>
            <a:chOff x="6456475" y="3575600"/>
            <a:chExt cx="976202" cy="552609"/>
          </a:xfrm>
        </p:grpSpPr>
        <p:sp>
          <p:nvSpPr>
            <p:cNvPr id="506" name="Google Shape;506;p41"/>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1"/>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41"/>
          <p:cNvGrpSpPr/>
          <p:nvPr/>
        </p:nvGrpSpPr>
        <p:grpSpPr>
          <a:xfrm>
            <a:off x="7728315" y="150024"/>
            <a:ext cx="1590595" cy="875375"/>
            <a:chOff x="6456464" y="3575600"/>
            <a:chExt cx="1004100" cy="552601"/>
          </a:xfrm>
        </p:grpSpPr>
        <p:sp>
          <p:nvSpPr>
            <p:cNvPr id="509" name="Google Shape;509;p41"/>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41"/>
          <p:cNvGrpSpPr/>
          <p:nvPr/>
        </p:nvGrpSpPr>
        <p:grpSpPr>
          <a:xfrm>
            <a:off x="8182866" y="1025388"/>
            <a:ext cx="1249832" cy="707506"/>
            <a:chOff x="6456475" y="3575600"/>
            <a:chExt cx="976202" cy="552609"/>
          </a:xfrm>
        </p:grpSpPr>
        <p:sp>
          <p:nvSpPr>
            <p:cNvPr id="512" name="Google Shape;512;p41"/>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1"/>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519" name="Google Shape;519;p42"/>
          <p:cNvSpPr txBox="1">
            <a:spLocks noGrp="1"/>
          </p:cNvSpPr>
          <p:nvPr>
            <p:ph type="subTitle" idx="1"/>
          </p:nvPr>
        </p:nvSpPr>
        <p:spPr>
          <a:xfrm>
            <a:off x="785226" y="3042926"/>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one</a:t>
            </a:r>
            <a:endParaRPr/>
          </a:p>
        </p:txBody>
      </p:sp>
      <p:sp>
        <p:nvSpPr>
          <p:cNvPr id="520" name="Google Shape;520;p42"/>
          <p:cNvSpPr txBox="1">
            <a:spLocks noGrp="1"/>
          </p:cNvSpPr>
          <p:nvPr>
            <p:ph type="subTitle" idx="2"/>
          </p:nvPr>
        </p:nvSpPr>
        <p:spPr>
          <a:xfrm>
            <a:off x="3484347" y="3042926"/>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21" name="Google Shape;521;p42"/>
          <p:cNvSpPr txBox="1">
            <a:spLocks noGrp="1"/>
          </p:cNvSpPr>
          <p:nvPr>
            <p:ph type="subTitle" idx="3"/>
          </p:nvPr>
        </p:nvSpPr>
        <p:spPr>
          <a:xfrm>
            <a:off x="6183474" y="3042926"/>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a:t>
            </a:r>
            <a:endParaRPr/>
          </a:p>
        </p:txBody>
      </p:sp>
      <p:sp>
        <p:nvSpPr>
          <p:cNvPr id="522" name="Google Shape;522;p42"/>
          <p:cNvSpPr txBox="1">
            <a:spLocks noGrp="1"/>
          </p:cNvSpPr>
          <p:nvPr>
            <p:ph type="subTitle" idx="4"/>
          </p:nvPr>
        </p:nvSpPr>
        <p:spPr>
          <a:xfrm>
            <a:off x="785225" y="2601445"/>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23" name="Google Shape;523;p42"/>
          <p:cNvSpPr txBox="1">
            <a:spLocks noGrp="1"/>
          </p:cNvSpPr>
          <p:nvPr>
            <p:ph type="subTitle" idx="5"/>
          </p:nvPr>
        </p:nvSpPr>
        <p:spPr>
          <a:xfrm>
            <a:off x="3484350" y="2601445"/>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24" name="Google Shape;524;p42"/>
          <p:cNvSpPr txBox="1">
            <a:spLocks noGrp="1"/>
          </p:cNvSpPr>
          <p:nvPr>
            <p:ph type="subTitle" idx="6"/>
          </p:nvPr>
        </p:nvSpPr>
        <p:spPr>
          <a:xfrm>
            <a:off x="6183475" y="2601445"/>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25" name="Google Shape;525;p42"/>
          <p:cNvSpPr/>
          <p:nvPr/>
        </p:nvSpPr>
        <p:spPr>
          <a:xfrm rot="5400000">
            <a:off x="6917425" y="185916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2"/>
          <p:cNvSpPr/>
          <p:nvPr/>
        </p:nvSpPr>
        <p:spPr>
          <a:xfrm rot="5400000">
            <a:off x="4218297" y="185916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2"/>
          <p:cNvSpPr/>
          <p:nvPr/>
        </p:nvSpPr>
        <p:spPr>
          <a:xfrm rot="5400000">
            <a:off x="1519172" y="185916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42"/>
          <p:cNvGrpSpPr/>
          <p:nvPr/>
        </p:nvGrpSpPr>
        <p:grpSpPr>
          <a:xfrm>
            <a:off x="7067325" y="2011828"/>
            <a:ext cx="407600" cy="402075"/>
            <a:chOff x="6948350" y="2742025"/>
            <a:chExt cx="407600" cy="402075"/>
          </a:xfrm>
        </p:grpSpPr>
        <p:sp>
          <p:nvSpPr>
            <p:cNvPr id="529" name="Google Shape;529;p42"/>
            <p:cNvSpPr/>
            <p:nvPr/>
          </p:nvSpPr>
          <p:spPr>
            <a:xfrm>
              <a:off x="7175900" y="2975575"/>
              <a:ext cx="106600" cy="106600"/>
            </a:xfrm>
            <a:custGeom>
              <a:avLst/>
              <a:gdLst/>
              <a:ahLst/>
              <a:cxnLst/>
              <a:rect l="l" t="t" r="r" b="b"/>
              <a:pathLst>
                <a:path w="4264" h="4264" extrusionOk="0">
                  <a:moveTo>
                    <a:pt x="2132" y="519"/>
                  </a:moveTo>
                  <a:cubicBezTo>
                    <a:pt x="3054" y="519"/>
                    <a:pt x="3745" y="1210"/>
                    <a:pt x="3745" y="2132"/>
                  </a:cubicBezTo>
                  <a:cubicBezTo>
                    <a:pt x="3745" y="3054"/>
                    <a:pt x="3054" y="3745"/>
                    <a:pt x="2132" y="3745"/>
                  </a:cubicBezTo>
                  <a:cubicBezTo>
                    <a:pt x="1210" y="3745"/>
                    <a:pt x="519" y="3054"/>
                    <a:pt x="519" y="2132"/>
                  </a:cubicBezTo>
                  <a:cubicBezTo>
                    <a:pt x="519" y="1210"/>
                    <a:pt x="1210" y="519"/>
                    <a:pt x="2132" y="519"/>
                  </a:cubicBezTo>
                  <a:close/>
                  <a:moveTo>
                    <a:pt x="2132" y="1"/>
                  </a:moveTo>
                  <a:cubicBezTo>
                    <a:pt x="980" y="1"/>
                    <a:pt x="1" y="980"/>
                    <a:pt x="1" y="2132"/>
                  </a:cubicBezTo>
                  <a:cubicBezTo>
                    <a:pt x="1" y="3284"/>
                    <a:pt x="980" y="4264"/>
                    <a:pt x="2132" y="4264"/>
                  </a:cubicBezTo>
                  <a:cubicBezTo>
                    <a:pt x="3284" y="4264"/>
                    <a:pt x="4264" y="3284"/>
                    <a:pt x="4264" y="2132"/>
                  </a:cubicBezTo>
                  <a:cubicBezTo>
                    <a:pt x="4264" y="980"/>
                    <a:pt x="3284" y="1"/>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2"/>
            <p:cNvSpPr/>
            <p:nvPr/>
          </p:nvSpPr>
          <p:spPr>
            <a:xfrm>
              <a:off x="7211900" y="2996250"/>
              <a:ext cx="34600" cy="64325"/>
            </a:xfrm>
            <a:custGeom>
              <a:avLst/>
              <a:gdLst/>
              <a:ahLst/>
              <a:cxnLst/>
              <a:rect l="l" t="t" r="r" b="b"/>
              <a:pathLst>
                <a:path w="1384" h="2573" extrusionOk="0">
                  <a:moveTo>
                    <a:pt x="693" y="0"/>
                  </a:moveTo>
                  <a:cubicBezTo>
                    <a:pt x="566" y="0"/>
                    <a:pt x="462" y="134"/>
                    <a:pt x="462" y="268"/>
                  </a:cubicBezTo>
                  <a:lnTo>
                    <a:pt x="462" y="326"/>
                  </a:lnTo>
                  <a:cubicBezTo>
                    <a:pt x="462" y="326"/>
                    <a:pt x="116" y="556"/>
                    <a:pt x="59" y="787"/>
                  </a:cubicBezTo>
                  <a:cubicBezTo>
                    <a:pt x="59" y="959"/>
                    <a:pt x="116" y="1132"/>
                    <a:pt x="289" y="1248"/>
                  </a:cubicBezTo>
                  <a:cubicBezTo>
                    <a:pt x="404" y="1363"/>
                    <a:pt x="577" y="1478"/>
                    <a:pt x="750" y="1536"/>
                  </a:cubicBezTo>
                  <a:cubicBezTo>
                    <a:pt x="865" y="1536"/>
                    <a:pt x="865" y="1593"/>
                    <a:pt x="865" y="1651"/>
                  </a:cubicBezTo>
                  <a:cubicBezTo>
                    <a:pt x="865" y="1708"/>
                    <a:pt x="807" y="1824"/>
                    <a:pt x="692" y="1824"/>
                  </a:cubicBezTo>
                  <a:cubicBezTo>
                    <a:pt x="519" y="1824"/>
                    <a:pt x="519" y="1824"/>
                    <a:pt x="404" y="1766"/>
                  </a:cubicBezTo>
                  <a:cubicBezTo>
                    <a:pt x="356" y="1742"/>
                    <a:pt x="299" y="1728"/>
                    <a:pt x="244" y="1728"/>
                  </a:cubicBezTo>
                  <a:cubicBezTo>
                    <a:pt x="166" y="1728"/>
                    <a:pt x="92" y="1756"/>
                    <a:pt x="59" y="1824"/>
                  </a:cubicBezTo>
                  <a:cubicBezTo>
                    <a:pt x="1" y="1939"/>
                    <a:pt x="59" y="2112"/>
                    <a:pt x="116" y="2169"/>
                  </a:cubicBezTo>
                  <a:cubicBezTo>
                    <a:pt x="231" y="2227"/>
                    <a:pt x="462" y="2285"/>
                    <a:pt x="462" y="2285"/>
                  </a:cubicBezTo>
                  <a:lnTo>
                    <a:pt x="462" y="2342"/>
                  </a:lnTo>
                  <a:cubicBezTo>
                    <a:pt x="462" y="2457"/>
                    <a:pt x="577" y="2573"/>
                    <a:pt x="692" y="2573"/>
                  </a:cubicBezTo>
                  <a:cubicBezTo>
                    <a:pt x="807" y="2573"/>
                    <a:pt x="923" y="2515"/>
                    <a:pt x="923" y="2342"/>
                  </a:cubicBezTo>
                  <a:lnTo>
                    <a:pt x="923" y="2285"/>
                  </a:lnTo>
                  <a:cubicBezTo>
                    <a:pt x="923" y="2285"/>
                    <a:pt x="1268" y="1996"/>
                    <a:pt x="1326" y="1766"/>
                  </a:cubicBezTo>
                  <a:cubicBezTo>
                    <a:pt x="1384" y="1420"/>
                    <a:pt x="1211" y="1190"/>
                    <a:pt x="923" y="1075"/>
                  </a:cubicBezTo>
                  <a:cubicBezTo>
                    <a:pt x="807" y="1017"/>
                    <a:pt x="577" y="959"/>
                    <a:pt x="577" y="902"/>
                  </a:cubicBezTo>
                  <a:cubicBezTo>
                    <a:pt x="519" y="844"/>
                    <a:pt x="577" y="787"/>
                    <a:pt x="635" y="787"/>
                  </a:cubicBezTo>
                  <a:cubicBezTo>
                    <a:pt x="673" y="767"/>
                    <a:pt x="711" y="761"/>
                    <a:pt x="746" y="761"/>
                  </a:cubicBezTo>
                  <a:cubicBezTo>
                    <a:pt x="814" y="761"/>
                    <a:pt x="865" y="787"/>
                    <a:pt x="865" y="787"/>
                  </a:cubicBezTo>
                  <a:cubicBezTo>
                    <a:pt x="865" y="787"/>
                    <a:pt x="942" y="863"/>
                    <a:pt x="1044" y="863"/>
                  </a:cubicBezTo>
                  <a:cubicBezTo>
                    <a:pt x="1096" y="863"/>
                    <a:pt x="1153" y="844"/>
                    <a:pt x="1211" y="787"/>
                  </a:cubicBezTo>
                  <a:cubicBezTo>
                    <a:pt x="1384" y="614"/>
                    <a:pt x="1153" y="441"/>
                    <a:pt x="1153" y="441"/>
                  </a:cubicBezTo>
                  <a:cubicBezTo>
                    <a:pt x="1096" y="383"/>
                    <a:pt x="923" y="326"/>
                    <a:pt x="923" y="326"/>
                  </a:cubicBezTo>
                  <a:lnTo>
                    <a:pt x="923" y="268"/>
                  </a:lnTo>
                  <a:cubicBezTo>
                    <a:pt x="923" y="153"/>
                    <a:pt x="865" y="38"/>
                    <a:pt x="807" y="38"/>
                  </a:cubicBezTo>
                  <a:cubicBezTo>
                    <a:pt x="769" y="12"/>
                    <a:pt x="730"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2"/>
            <p:cNvSpPr/>
            <p:nvPr/>
          </p:nvSpPr>
          <p:spPr>
            <a:xfrm>
              <a:off x="6948350" y="2742025"/>
              <a:ext cx="407600" cy="402075"/>
            </a:xfrm>
            <a:custGeom>
              <a:avLst/>
              <a:gdLst/>
              <a:ahLst/>
              <a:cxnLst/>
              <a:rect l="l" t="t" r="r" b="b"/>
              <a:pathLst>
                <a:path w="16304" h="16083" extrusionOk="0">
                  <a:moveTo>
                    <a:pt x="13942" y="1565"/>
                  </a:moveTo>
                  <a:lnTo>
                    <a:pt x="14057" y="2199"/>
                  </a:lnTo>
                  <a:cubicBezTo>
                    <a:pt x="14057" y="2314"/>
                    <a:pt x="14172" y="2372"/>
                    <a:pt x="14288" y="2372"/>
                  </a:cubicBezTo>
                  <a:lnTo>
                    <a:pt x="14921" y="2314"/>
                  </a:lnTo>
                  <a:lnTo>
                    <a:pt x="14518" y="2775"/>
                  </a:lnTo>
                  <a:cubicBezTo>
                    <a:pt x="14403" y="2833"/>
                    <a:pt x="14403" y="3005"/>
                    <a:pt x="14518" y="3063"/>
                  </a:cubicBezTo>
                  <a:lnTo>
                    <a:pt x="14921" y="3524"/>
                  </a:lnTo>
                  <a:lnTo>
                    <a:pt x="14288" y="3466"/>
                  </a:lnTo>
                  <a:cubicBezTo>
                    <a:pt x="14172" y="3466"/>
                    <a:pt x="14057" y="3582"/>
                    <a:pt x="14057" y="3697"/>
                  </a:cubicBezTo>
                  <a:lnTo>
                    <a:pt x="14000" y="4273"/>
                  </a:lnTo>
                  <a:lnTo>
                    <a:pt x="13654" y="3754"/>
                  </a:lnTo>
                  <a:cubicBezTo>
                    <a:pt x="13572" y="3714"/>
                    <a:pt x="13491" y="3673"/>
                    <a:pt x="13409" y="3673"/>
                  </a:cubicBezTo>
                  <a:cubicBezTo>
                    <a:pt x="13376" y="3673"/>
                    <a:pt x="13342" y="3680"/>
                    <a:pt x="13308" y="3697"/>
                  </a:cubicBezTo>
                  <a:lnTo>
                    <a:pt x="12847" y="4042"/>
                  </a:lnTo>
                  <a:lnTo>
                    <a:pt x="12963" y="3466"/>
                  </a:lnTo>
                  <a:cubicBezTo>
                    <a:pt x="13020" y="3351"/>
                    <a:pt x="12963" y="3178"/>
                    <a:pt x="12847" y="3178"/>
                  </a:cubicBezTo>
                  <a:lnTo>
                    <a:pt x="12271" y="2948"/>
                  </a:lnTo>
                  <a:lnTo>
                    <a:pt x="12847" y="2717"/>
                  </a:lnTo>
                  <a:cubicBezTo>
                    <a:pt x="12963" y="2660"/>
                    <a:pt x="13020" y="2545"/>
                    <a:pt x="12963" y="2429"/>
                  </a:cubicBezTo>
                  <a:lnTo>
                    <a:pt x="12790" y="1853"/>
                  </a:lnTo>
                  <a:lnTo>
                    <a:pt x="13308" y="2141"/>
                  </a:lnTo>
                  <a:cubicBezTo>
                    <a:pt x="13356" y="2165"/>
                    <a:pt x="13404" y="2179"/>
                    <a:pt x="13451" y="2179"/>
                  </a:cubicBezTo>
                  <a:cubicBezTo>
                    <a:pt x="13519" y="2179"/>
                    <a:pt x="13586" y="2151"/>
                    <a:pt x="13654" y="2084"/>
                  </a:cubicBezTo>
                  <a:lnTo>
                    <a:pt x="13942" y="1565"/>
                  </a:lnTo>
                  <a:close/>
                  <a:moveTo>
                    <a:pt x="7432" y="8997"/>
                  </a:moveTo>
                  <a:cubicBezTo>
                    <a:pt x="7317" y="9400"/>
                    <a:pt x="7029" y="9746"/>
                    <a:pt x="6625" y="9803"/>
                  </a:cubicBezTo>
                  <a:lnTo>
                    <a:pt x="6625" y="8997"/>
                  </a:lnTo>
                  <a:close/>
                  <a:moveTo>
                    <a:pt x="15786" y="8997"/>
                  </a:moveTo>
                  <a:lnTo>
                    <a:pt x="15786" y="9803"/>
                  </a:lnTo>
                  <a:cubicBezTo>
                    <a:pt x="15440" y="9746"/>
                    <a:pt x="15094" y="9400"/>
                    <a:pt x="15037" y="8997"/>
                  </a:cubicBezTo>
                  <a:close/>
                  <a:moveTo>
                    <a:pt x="6625" y="13087"/>
                  </a:moveTo>
                  <a:cubicBezTo>
                    <a:pt x="7029" y="13202"/>
                    <a:pt x="7317" y="13491"/>
                    <a:pt x="7432" y="13894"/>
                  </a:cubicBezTo>
                  <a:lnTo>
                    <a:pt x="6625" y="13894"/>
                  </a:lnTo>
                  <a:lnTo>
                    <a:pt x="6625" y="13087"/>
                  </a:lnTo>
                  <a:close/>
                  <a:moveTo>
                    <a:pt x="14518" y="9055"/>
                  </a:moveTo>
                  <a:cubicBezTo>
                    <a:pt x="14633" y="9688"/>
                    <a:pt x="15152" y="10207"/>
                    <a:pt x="15786" y="10322"/>
                  </a:cubicBezTo>
                  <a:lnTo>
                    <a:pt x="15786" y="12626"/>
                  </a:lnTo>
                  <a:cubicBezTo>
                    <a:pt x="15152" y="12742"/>
                    <a:pt x="14633" y="13260"/>
                    <a:pt x="14518" y="13894"/>
                  </a:cubicBezTo>
                  <a:lnTo>
                    <a:pt x="7893" y="13894"/>
                  </a:lnTo>
                  <a:cubicBezTo>
                    <a:pt x="7778" y="13260"/>
                    <a:pt x="7259" y="12742"/>
                    <a:pt x="6625" y="12626"/>
                  </a:cubicBezTo>
                  <a:lnTo>
                    <a:pt x="6625" y="10322"/>
                  </a:lnTo>
                  <a:cubicBezTo>
                    <a:pt x="7317" y="10207"/>
                    <a:pt x="7778" y="9688"/>
                    <a:pt x="7893" y="9055"/>
                  </a:cubicBezTo>
                  <a:close/>
                  <a:moveTo>
                    <a:pt x="15786" y="13087"/>
                  </a:moveTo>
                  <a:lnTo>
                    <a:pt x="15786" y="13894"/>
                  </a:lnTo>
                  <a:lnTo>
                    <a:pt x="15037" y="13894"/>
                  </a:lnTo>
                  <a:cubicBezTo>
                    <a:pt x="15094" y="13491"/>
                    <a:pt x="15440" y="13202"/>
                    <a:pt x="15786" y="13087"/>
                  </a:cubicBezTo>
                  <a:close/>
                  <a:moveTo>
                    <a:pt x="15786" y="14355"/>
                  </a:moveTo>
                  <a:lnTo>
                    <a:pt x="15786" y="14758"/>
                  </a:lnTo>
                  <a:lnTo>
                    <a:pt x="6625" y="14758"/>
                  </a:lnTo>
                  <a:lnTo>
                    <a:pt x="6625" y="14355"/>
                  </a:lnTo>
                  <a:close/>
                  <a:moveTo>
                    <a:pt x="11625" y="1"/>
                  </a:moveTo>
                  <a:cubicBezTo>
                    <a:pt x="10951" y="1"/>
                    <a:pt x="10284" y="332"/>
                    <a:pt x="9909" y="931"/>
                  </a:cubicBezTo>
                  <a:lnTo>
                    <a:pt x="8987" y="2429"/>
                  </a:lnTo>
                  <a:lnTo>
                    <a:pt x="7490" y="1508"/>
                  </a:lnTo>
                  <a:cubicBezTo>
                    <a:pt x="7351" y="1428"/>
                    <a:pt x="7192" y="1390"/>
                    <a:pt x="7034" y="1390"/>
                  </a:cubicBezTo>
                  <a:cubicBezTo>
                    <a:pt x="6732" y="1390"/>
                    <a:pt x="6431" y="1531"/>
                    <a:pt x="6280" y="1796"/>
                  </a:cubicBezTo>
                  <a:lnTo>
                    <a:pt x="5704" y="2717"/>
                  </a:lnTo>
                  <a:cubicBezTo>
                    <a:pt x="5128" y="2717"/>
                    <a:pt x="4609" y="2775"/>
                    <a:pt x="4033" y="2948"/>
                  </a:cubicBezTo>
                  <a:cubicBezTo>
                    <a:pt x="3776" y="3050"/>
                    <a:pt x="3885" y="3427"/>
                    <a:pt x="4116" y="3427"/>
                  </a:cubicBezTo>
                  <a:cubicBezTo>
                    <a:pt x="4144" y="3427"/>
                    <a:pt x="4174" y="3421"/>
                    <a:pt x="4206" y="3409"/>
                  </a:cubicBezTo>
                  <a:cubicBezTo>
                    <a:pt x="4724" y="3236"/>
                    <a:pt x="5300" y="3178"/>
                    <a:pt x="5819" y="3178"/>
                  </a:cubicBezTo>
                  <a:cubicBezTo>
                    <a:pt x="5934" y="3178"/>
                    <a:pt x="5992" y="3121"/>
                    <a:pt x="6049" y="3063"/>
                  </a:cubicBezTo>
                  <a:lnTo>
                    <a:pt x="6683" y="2026"/>
                  </a:lnTo>
                  <a:cubicBezTo>
                    <a:pt x="6757" y="1914"/>
                    <a:pt x="6880" y="1851"/>
                    <a:pt x="7004" y="1851"/>
                  </a:cubicBezTo>
                  <a:cubicBezTo>
                    <a:pt x="7072" y="1851"/>
                    <a:pt x="7140" y="1870"/>
                    <a:pt x="7201" y="1911"/>
                  </a:cubicBezTo>
                  <a:lnTo>
                    <a:pt x="10716" y="4042"/>
                  </a:lnTo>
                  <a:cubicBezTo>
                    <a:pt x="10889" y="4158"/>
                    <a:pt x="10946" y="4388"/>
                    <a:pt x="10831" y="4561"/>
                  </a:cubicBezTo>
                  <a:lnTo>
                    <a:pt x="10312" y="5367"/>
                  </a:lnTo>
                  <a:lnTo>
                    <a:pt x="7432" y="3582"/>
                  </a:lnTo>
                  <a:cubicBezTo>
                    <a:pt x="7397" y="3567"/>
                    <a:pt x="7362" y="3561"/>
                    <a:pt x="7329" y="3561"/>
                  </a:cubicBezTo>
                  <a:cubicBezTo>
                    <a:pt x="7094" y="3561"/>
                    <a:pt x="6942" y="3884"/>
                    <a:pt x="7144" y="3985"/>
                  </a:cubicBezTo>
                  <a:lnTo>
                    <a:pt x="10255" y="5886"/>
                  </a:lnTo>
                  <a:cubicBezTo>
                    <a:pt x="10658" y="6692"/>
                    <a:pt x="10889" y="7614"/>
                    <a:pt x="10831" y="8536"/>
                  </a:cubicBezTo>
                  <a:lnTo>
                    <a:pt x="6395" y="8536"/>
                  </a:lnTo>
                  <a:cubicBezTo>
                    <a:pt x="6280" y="8536"/>
                    <a:pt x="6165" y="8651"/>
                    <a:pt x="6165" y="8824"/>
                  </a:cubicBezTo>
                  <a:lnTo>
                    <a:pt x="6165" y="13318"/>
                  </a:lnTo>
                  <a:cubicBezTo>
                    <a:pt x="6056" y="13323"/>
                    <a:pt x="5948" y="13326"/>
                    <a:pt x="5841" y="13326"/>
                  </a:cubicBezTo>
                  <a:cubicBezTo>
                    <a:pt x="4866" y="13326"/>
                    <a:pt x="3942" y="13088"/>
                    <a:pt x="3111" y="12569"/>
                  </a:cubicBezTo>
                  <a:cubicBezTo>
                    <a:pt x="1959" y="11877"/>
                    <a:pt x="1152" y="10783"/>
                    <a:pt x="807" y="9458"/>
                  </a:cubicBezTo>
                  <a:cubicBezTo>
                    <a:pt x="519" y="8133"/>
                    <a:pt x="691" y="6750"/>
                    <a:pt x="1440" y="5598"/>
                  </a:cubicBezTo>
                  <a:cubicBezTo>
                    <a:pt x="1844" y="4907"/>
                    <a:pt x="2362" y="4388"/>
                    <a:pt x="3054" y="3927"/>
                  </a:cubicBezTo>
                  <a:cubicBezTo>
                    <a:pt x="3306" y="3826"/>
                    <a:pt x="3116" y="3503"/>
                    <a:pt x="2909" y="3503"/>
                  </a:cubicBezTo>
                  <a:cubicBezTo>
                    <a:pt x="2881" y="3503"/>
                    <a:pt x="2851" y="3510"/>
                    <a:pt x="2823" y="3524"/>
                  </a:cubicBezTo>
                  <a:cubicBezTo>
                    <a:pt x="2074" y="3985"/>
                    <a:pt x="1498" y="4619"/>
                    <a:pt x="1037" y="5367"/>
                  </a:cubicBezTo>
                  <a:cubicBezTo>
                    <a:pt x="231" y="6635"/>
                    <a:pt x="0" y="8133"/>
                    <a:pt x="346" y="9573"/>
                  </a:cubicBezTo>
                  <a:cubicBezTo>
                    <a:pt x="691" y="11013"/>
                    <a:pt x="1613" y="12223"/>
                    <a:pt x="2881" y="12972"/>
                  </a:cubicBezTo>
                  <a:cubicBezTo>
                    <a:pt x="3745" y="13491"/>
                    <a:pt x="4724" y="13779"/>
                    <a:pt x="5761" y="13779"/>
                  </a:cubicBezTo>
                  <a:lnTo>
                    <a:pt x="6165" y="13779"/>
                  </a:lnTo>
                  <a:lnTo>
                    <a:pt x="6165" y="15853"/>
                  </a:lnTo>
                  <a:cubicBezTo>
                    <a:pt x="6165" y="15968"/>
                    <a:pt x="6280" y="16083"/>
                    <a:pt x="6395" y="16083"/>
                  </a:cubicBezTo>
                  <a:lnTo>
                    <a:pt x="13366" y="16083"/>
                  </a:lnTo>
                  <a:cubicBezTo>
                    <a:pt x="13712" y="16083"/>
                    <a:pt x="13712" y="15622"/>
                    <a:pt x="13366" y="15622"/>
                  </a:cubicBezTo>
                  <a:lnTo>
                    <a:pt x="6683" y="15622"/>
                  </a:lnTo>
                  <a:lnTo>
                    <a:pt x="6683" y="15219"/>
                  </a:lnTo>
                  <a:lnTo>
                    <a:pt x="15843" y="15219"/>
                  </a:lnTo>
                  <a:lnTo>
                    <a:pt x="15843" y="15622"/>
                  </a:lnTo>
                  <a:lnTo>
                    <a:pt x="14806" y="15622"/>
                  </a:lnTo>
                  <a:cubicBezTo>
                    <a:pt x="14518" y="15622"/>
                    <a:pt x="14518" y="16083"/>
                    <a:pt x="14806" y="16083"/>
                  </a:cubicBezTo>
                  <a:lnTo>
                    <a:pt x="16074" y="16083"/>
                  </a:lnTo>
                  <a:cubicBezTo>
                    <a:pt x="16189" y="16083"/>
                    <a:pt x="16304" y="15968"/>
                    <a:pt x="16304" y="15853"/>
                  </a:cubicBezTo>
                  <a:lnTo>
                    <a:pt x="16304" y="8766"/>
                  </a:lnTo>
                  <a:cubicBezTo>
                    <a:pt x="16304" y="8651"/>
                    <a:pt x="16189" y="8536"/>
                    <a:pt x="16074" y="8536"/>
                  </a:cubicBezTo>
                  <a:lnTo>
                    <a:pt x="11292" y="8536"/>
                  </a:lnTo>
                  <a:cubicBezTo>
                    <a:pt x="11349" y="7557"/>
                    <a:pt x="11119" y="6577"/>
                    <a:pt x="10658" y="5713"/>
                  </a:cubicBezTo>
                  <a:lnTo>
                    <a:pt x="11234" y="4791"/>
                  </a:lnTo>
                  <a:cubicBezTo>
                    <a:pt x="11465" y="4388"/>
                    <a:pt x="11349" y="3870"/>
                    <a:pt x="10946" y="3639"/>
                  </a:cubicBezTo>
                  <a:lnTo>
                    <a:pt x="9391" y="2660"/>
                  </a:lnTo>
                  <a:lnTo>
                    <a:pt x="10312" y="1162"/>
                  </a:lnTo>
                  <a:cubicBezTo>
                    <a:pt x="10620" y="701"/>
                    <a:pt x="11132" y="445"/>
                    <a:pt x="11661" y="445"/>
                  </a:cubicBezTo>
                  <a:cubicBezTo>
                    <a:pt x="11926" y="445"/>
                    <a:pt x="12194" y="509"/>
                    <a:pt x="12444" y="643"/>
                  </a:cubicBezTo>
                  <a:cubicBezTo>
                    <a:pt x="12732" y="874"/>
                    <a:pt x="12963" y="1162"/>
                    <a:pt x="13078" y="1508"/>
                  </a:cubicBezTo>
                  <a:lnTo>
                    <a:pt x="12502" y="1162"/>
                  </a:lnTo>
                  <a:cubicBezTo>
                    <a:pt x="12464" y="1137"/>
                    <a:pt x="12423" y="1125"/>
                    <a:pt x="12383" y="1125"/>
                  </a:cubicBezTo>
                  <a:cubicBezTo>
                    <a:pt x="12242" y="1125"/>
                    <a:pt x="12111" y="1270"/>
                    <a:pt x="12156" y="1450"/>
                  </a:cubicBezTo>
                  <a:lnTo>
                    <a:pt x="12444" y="2372"/>
                  </a:lnTo>
                  <a:lnTo>
                    <a:pt x="11522" y="2717"/>
                  </a:lnTo>
                  <a:cubicBezTo>
                    <a:pt x="11349" y="2833"/>
                    <a:pt x="11349" y="3121"/>
                    <a:pt x="11522" y="3178"/>
                  </a:cubicBezTo>
                  <a:lnTo>
                    <a:pt x="12444" y="3524"/>
                  </a:lnTo>
                  <a:lnTo>
                    <a:pt x="12214" y="4446"/>
                  </a:lnTo>
                  <a:cubicBezTo>
                    <a:pt x="12169" y="4626"/>
                    <a:pt x="12264" y="4770"/>
                    <a:pt x="12418" y="4770"/>
                  </a:cubicBezTo>
                  <a:cubicBezTo>
                    <a:pt x="12461" y="4770"/>
                    <a:pt x="12509" y="4759"/>
                    <a:pt x="12559" y="4734"/>
                  </a:cubicBezTo>
                  <a:lnTo>
                    <a:pt x="13366" y="4215"/>
                  </a:lnTo>
                  <a:lnTo>
                    <a:pt x="13942" y="5022"/>
                  </a:lnTo>
                  <a:cubicBezTo>
                    <a:pt x="13987" y="5090"/>
                    <a:pt x="14060" y="5122"/>
                    <a:pt x="14131" y="5122"/>
                  </a:cubicBezTo>
                  <a:cubicBezTo>
                    <a:pt x="14240" y="5122"/>
                    <a:pt x="14345" y="5046"/>
                    <a:pt x="14345" y="4907"/>
                  </a:cubicBezTo>
                  <a:lnTo>
                    <a:pt x="14518" y="3985"/>
                  </a:lnTo>
                  <a:lnTo>
                    <a:pt x="15497" y="4042"/>
                  </a:lnTo>
                  <a:cubicBezTo>
                    <a:pt x="15670" y="4042"/>
                    <a:pt x="15786" y="3754"/>
                    <a:pt x="15670" y="3639"/>
                  </a:cubicBezTo>
                  <a:lnTo>
                    <a:pt x="14979" y="2890"/>
                  </a:lnTo>
                  <a:lnTo>
                    <a:pt x="15670" y="2199"/>
                  </a:lnTo>
                  <a:cubicBezTo>
                    <a:pt x="15786" y="2026"/>
                    <a:pt x="15670" y="1796"/>
                    <a:pt x="15440" y="1796"/>
                  </a:cubicBezTo>
                  <a:lnTo>
                    <a:pt x="14460" y="1853"/>
                  </a:lnTo>
                  <a:lnTo>
                    <a:pt x="14345" y="931"/>
                  </a:lnTo>
                  <a:cubicBezTo>
                    <a:pt x="14310" y="792"/>
                    <a:pt x="14191" y="716"/>
                    <a:pt x="14077" y="716"/>
                  </a:cubicBezTo>
                  <a:cubicBezTo>
                    <a:pt x="14002" y="716"/>
                    <a:pt x="13930" y="748"/>
                    <a:pt x="13884" y="816"/>
                  </a:cubicBezTo>
                  <a:lnTo>
                    <a:pt x="13539" y="1335"/>
                  </a:lnTo>
                  <a:cubicBezTo>
                    <a:pt x="13366" y="931"/>
                    <a:pt x="13078" y="528"/>
                    <a:pt x="12675" y="298"/>
                  </a:cubicBezTo>
                  <a:cubicBezTo>
                    <a:pt x="12352" y="96"/>
                    <a:pt x="11988" y="1"/>
                    <a:pt x="1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2"/>
            <p:cNvSpPr/>
            <p:nvPr/>
          </p:nvSpPr>
          <p:spPr>
            <a:xfrm>
              <a:off x="6977150" y="2878350"/>
              <a:ext cx="50650" cy="140325"/>
            </a:xfrm>
            <a:custGeom>
              <a:avLst/>
              <a:gdLst/>
              <a:ahLst/>
              <a:cxnLst/>
              <a:rect l="l" t="t" r="r" b="b"/>
              <a:pathLst>
                <a:path w="2026" h="5613" extrusionOk="0">
                  <a:moveTo>
                    <a:pt x="1671" y="1"/>
                  </a:moveTo>
                  <a:cubicBezTo>
                    <a:pt x="1613" y="1"/>
                    <a:pt x="1556" y="30"/>
                    <a:pt x="1498" y="87"/>
                  </a:cubicBezTo>
                  <a:cubicBezTo>
                    <a:pt x="0" y="1585"/>
                    <a:pt x="0" y="4062"/>
                    <a:pt x="1498" y="5560"/>
                  </a:cubicBezTo>
                  <a:cubicBezTo>
                    <a:pt x="1547" y="5597"/>
                    <a:pt x="1602" y="5613"/>
                    <a:pt x="1655" y="5613"/>
                  </a:cubicBezTo>
                  <a:cubicBezTo>
                    <a:pt x="1850" y="5613"/>
                    <a:pt x="2025" y="5396"/>
                    <a:pt x="1844" y="5215"/>
                  </a:cubicBezTo>
                  <a:cubicBezTo>
                    <a:pt x="519" y="3890"/>
                    <a:pt x="519" y="1758"/>
                    <a:pt x="1844" y="433"/>
                  </a:cubicBezTo>
                  <a:cubicBezTo>
                    <a:pt x="1959" y="318"/>
                    <a:pt x="1959" y="202"/>
                    <a:pt x="1844" y="87"/>
                  </a:cubicBezTo>
                  <a:cubicBezTo>
                    <a:pt x="1786" y="30"/>
                    <a:pt x="1729" y="1"/>
                    <a:pt x="1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42"/>
          <p:cNvGrpSpPr/>
          <p:nvPr/>
        </p:nvGrpSpPr>
        <p:grpSpPr>
          <a:xfrm>
            <a:off x="4369638" y="2011941"/>
            <a:ext cx="404725" cy="401850"/>
            <a:chOff x="2414375" y="2742250"/>
            <a:chExt cx="404725" cy="401850"/>
          </a:xfrm>
        </p:grpSpPr>
        <p:sp>
          <p:nvSpPr>
            <p:cNvPr id="534" name="Google Shape;534;p42"/>
            <p:cNvSpPr/>
            <p:nvPr/>
          </p:nvSpPr>
          <p:spPr>
            <a:xfrm>
              <a:off x="2535350" y="2802750"/>
              <a:ext cx="41800" cy="11550"/>
            </a:xfrm>
            <a:custGeom>
              <a:avLst/>
              <a:gdLst/>
              <a:ahLst/>
              <a:cxnLst/>
              <a:rect l="l" t="t" r="r" b="b"/>
              <a:pathLst>
                <a:path w="1672" h="462" extrusionOk="0">
                  <a:moveTo>
                    <a:pt x="231" y="0"/>
                  </a:moveTo>
                  <a:cubicBezTo>
                    <a:pt x="116" y="0"/>
                    <a:pt x="0" y="58"/>
                    <a:pt x="0" y="231"/>
                  </a:cubicBezTo>
                  <a:cubicBezTo>
                    <a:pt x="0" y="346"/>
                    <a:pt x="58" y="461"/>
                    <a:pt x="231" y="461"/>
                  </a:cubicBezTo>
                  <a:lnTo>
                    <a:pt x="1441" y="461"/>
                  </a:lnTo>
                  <a:cubicBezTo>
                    <a:pt x="1556" y="461"/>
                    <a:pt x="1671" y="404"/>
                    <a:pt x="1671" y="288"/>
                  </a:cubicBezTo>
                  <a:cubicBezTo>
                    <a:pt x="1671" y="116"/>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2"/>
            <p:cNvSpPr/>
            <p:nvPr/>
          </p:nvSpPr>
          <p:spPr>
            <a:xfrm>
              <a:off x="2535350" y="2834425"/>
              <a:ext cx="41800" cy="13000"/>
            </a:xfrm>
            <a:custGeom>
              <a:avLst/>
              <a:gdLst/>
              <a:ahLst/>
              <a:cxnLst/>
              <a:rect l="l" t="t" r="r" b="b"/>
              <a:pathLst>
                <a:path w="1672" h="520" extrusionOk="0">
                  <a:moveTo>
                    <a:pt x="231" y="1"/>
                  </a:moveTo>
                  <a:cubicBezTo>
                    <a:pt x="116" y="1"/>
                    <a:pt x="0" y="116"/>
                    <a:pt x="0" y="231"/>
                  </a:cubicBezTo>
                  <a:cubicBezTo>
                    <a:pt x="0" y="346"/>
                    <a:pt x="58" y="519"/>
                    <a:pt x="231" y="519"/>
                  </a:cubicBezTo>
                  <a:lnTo>
                    <a:pt x="1441" y="519"/>
                  </a:lnTo>
                  <a:cubicBezTo>
                    <a:pt x="1556" y="519"/>
                    <a:pt x="1671" y="404"/>
                    <a:pt x="1671" y="289"/>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2"/>
            <p:cNvSpPr/>
            <p:nvPr/>
          </p:nvSpPr>
          <p:spPr>
            <a:xfrm>
              <a:off x="2535350" y="2867550"/>
              <a:ext cx="41800" cy="11550"/>
            </a:xfrm>
            <a:custGeom>
              <a:avLst/>
              <a:gdLst/>
              <a:ahLst/>
              <a:cxnLst/>
              <a:rect l="l" t="t" r="r" b="b"/>
              <a:pathLst>
                <a:path w="1672" h="462" extrusionOk="0">
                  <a:moveTo>
                    <a:pt x="231" y="1"/>
                  </a:moveTo>
                  <a:cubicBezTo>
                    <a:pt x="116" y="1"/>
                    <a:pt x="0" y="58"/>
                    <a:pt x="0" y="174"/>
                  </a:cubicBezTo>
                  <a:cubicBezTo>
                    <a:pt x="0" y="346"/>
                    <a:pt x="58" y="462"/>
                    <a:pt x="231" y="462"/>
                  </a:cubicBezTo>
                  <a:lnTo>
                    <a:pt x="1441" y="462"/>
                  </a:lnTo>
                  <a:cubicBezTo>
                    <a:pt x="1556" y="462"/>
                    <a:pt x="1671" y="346"/>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2"/>
            <p:cNvSpPr/>
            <p:nvPr/>
          </p:nvSpPr>
          <p:spPr>
            <a:xfrm>
              <a:off x="2535350" y="2899250"/>
              <a:ext cx="41800" cy="11550"/>
            </a:xfrm>
            <a:custGeom>
              <a:avLst/>
              <a:gdLst/>
              <a:ahLst/>
              <a:cxnLst/>
              <a:rect l="l" t="t" r="r" b="b"/>
              <a:pathLst>
                <a:path w="1672" h="462" extrusionOk="0">
                  <a:moveTo>
                    <a:pt x="231" y="0"/>
                  </a:moveTo>
                  <a:cubicBezTo>
                    <a:pt x="116" y="0"/>
                    <a:pt x="0" y="58"/>
                    <a:pt x="0" y="231"/>
                  </a:cubicBezTo>
                  <a:cubicBezTo>
                    <a:pt x="0" y="346"/>
                    <a:pt x="58"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2"/>
            <p:cNvSpPr/>
            <p:nvPr/>
          </p:nvSpPr>
          <p:spPr>
            <a:xfrm>
              <a:off x="2535350" y="2930925"/>
              <a:ext cx="41800" cy="11550"/>
            </a:xfrm>
            <a:custGeom>
              <a:avLst/>
              <a:gdLst/>
              <a:ahLst/>
              <a:cxnLst/>
              <a:rect l="l" t="t" r="r" b="b"/>
              <a:pathLst>
                <a:path w="1672" h="462" extrusionOk="0">
                  <a:moveTo>
                    <a:pt x="231" y="1"/>
                  </a:moveTo>
                  <a:cubicBezTo>
                    <a:pt x="116" y="1"/>
                    <a:pt x="0" y="58"/>
                    <a:pt x="0" y="173"/>
                  </a:cubicBezTo>
                  <a:cubicBezTo>
                    <a:pt x="0" y="346"/>
                    <a:pt x="58" y="462"/>
                    <a:pt x="231" y="462"/>
                  </a:cubicBezTo>
                  <a:lnTo>
                    <a:pt x="1441" y="462"/>
                  </a:lnTo>
                  <a:cubicBezTo>
                    <a:pt x="1556" y="462"/>
                    <a:pt x="1671" y="404"/>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2"/>
            <p:cNvSpPr/>
            <p:nvPr/>
          </p:nvSpPr>
          <p:spPr>
            <a:xfrm>
              <a:off x="2535350" y="2962625"/>
              <a:ext cx="41800" cy="11525"/>
            </a:xfrm>
            <a:custGeom>
              <a:avLst/>
              <a:gdLst/>
              <a:ahLst/>
              <a:cxnLst/>
              <a:rect l="l" t="t" r="r" b="b"/>
              <a:pathLst>
                <a:path w="1672" h="461" extrusionOk="0">
                  <a:moveTo>
                    <a:pt x="231" y="0"/>
                  </a:moveTo>
                  <a:cubicBezTo>
                    <a:pt x="116" y="0"/>
                    <a:pt x="0" y="115"/>
                    <a:pt x="0" y="231"/>
                  </a:cubicBezTo>
                  <a:cubicBezTo>
                    <a:pt x="0" y="346"/>
                    <a:pt x="58"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2"/>
            <p:cNvSpPr/>
            <p:nvPr/>
          </p:nvSpPr>
          <p:spPr>
            <a:xfrm>
              <a:off x="2535350" y="2995750"/>
              <a:ext cx="41800" cy="11525"/>
            </a:xfrm>
            <a:custGeom>
              <a:avLst/>
              <a:gdLst/>
              <a:ahLst/>
              <a:cxnLst/>
              <a:rect l="l" t="t" r="r" b="b"/>
              <a:pathLst>
                <a:path w="1672" h="461" extrusionOk="0">
                  <a:moveTo>
                    <a:pt x="231" y="0"/>
                  </a:moveTo>
                  <a:cubicBezTo>
                    <a:pt x="116" y="0"/>
                    <a:pt x="0" y="58"/>
                    <a:pt x="0" y="173"/>
                  </a:cubicBezTo>
                  <a:cubicBezTo>
                    <a:pt x="0" y="346"/>
                    <a:pt x="58" y="461"/>
                    <a:pt x="231" y="461"/>
                  </a:cubicBezTo>
                  <a:lnTo>
                    <a:pt x="1441" y="461"/>
                  </a:lnTo>
                  <a:cubicBezTo>
                    <a:pt x="1556" y="461"/>
                    <a:pt x="1671" y="346"/>
                    <a:pt x="1671" y="231"/>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2"/>
            <p:cNvSpPr/>
            <p:nvPr/>
          </p:nvSpPr>
          <p:spPr>
            <a:xfrm>
              <a:off x="2611675" y="2867550"/>
              <a:ext cx="41800" cy="11550"/>
            </a:xfrm>
            <a:custGeom>
              <a:avLst/>
              <a:gdLst/>
              <a:ahLst/>
              <a:cxnLst/>
              <a:rect l="l" t="t" r="r" b="b"/>
              <a:pathLst>
                <a:path w="1672" h="462" extrusionOk="0">
                  <a:moveTo>
                    <a:pt x="231" y="1"/>
                  </a:moveTo>
                  <a:cubicBezTo>
                    <a:pt x="116" y="1"/>
                    <a:pt x="1" y="58"/>
                    <a:pt x="1" y="174"/>
                  </a:cubicBezTo>
                  <a:cubicBezTo>
                    <a:pt x="1" y="346"/>
                    <a:pt x="116" y="462"/>
                    <a:pt x="231" y="462"/>
                  </a:cubicBezTo>
                  <a:lnTo>
                    <a:pt x="1441" y="462"/>
                  </a:lnTo>
                  <a:cubicBezTo>
                    <a:pt x="1556" y="462"/>
                    <a:pt x="1671" y="346"/>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2"/>
            <p:cNvSpPr/>
            <p:nvPr/>
          </p:nvSpPr>
          <p:spPr>
            <a:xfrm>
              <a:off x="2611675" y="2899250"/>
              <a:ext cx="41800" cy="11550"/>
            </a:xfrm>
            <a:custGeom>
              <a:avLst/>
              <a:gdLst/>
              <a:ahLst/>
              <a:cxnLst/>
              <a:rect l="l" t="t" r="r" b="b"/>
              <a:pathLst>
                <a:path w="1672" h="462" extrusionOk="0">
                  <a:moveTo>
                    <a:pt x="231" y="0"/>
                  </a:moveTo>
                  <a:cubicBezTo>
                    <a:pt x="116" y="0"/>
                    <a:pt x="1" y="58"/>
                    <a:pt x="1" y="231"/>
                  </a:cubicBezTo>
                  <a:cubicBezTo>
                    <a:pt x="1" y="346"/>
                    <a:pt x="116"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2"/>
            <p:cNvSpPr/>
            <p:nvPr/>
          </p:nvSpPr>
          <p:spPr>
            <a:xfrm>
              <a:off x="2461900" y="2905000"/>
              <a:ext cx="11550" cy="27400"/>
            </a:xfrm>
            <a:custGeom>
              <a:avLst/>
              <a:gdLst/>
              <a:ahLst/>
              <a:cxnLst/>
              <a:rect l="l" t="t" r="r" b="b"/>
              <a:pathLst>
                <a:path w="462" h="1096" extrusionOk="0">
                  <a:moveTo>
                    <a:pt x="173" y="1"/>
                  </a:moveTo>
                  <a:cubicBezTo>
                    <a:pt x="58" y="1"/>
                    <a:pt x="0" y="116"/>
                    <a:pt x="0" y="231"/>
                  </a:cubicBezTo>
                  <a:lnTo>
                    <a:pt x="0" y="807"/>
                  </a:lnTo>
                  <a:cubicBezTo>
                    <a:pt x="0" y="980"/>
                    <a:pt x="58" y="1038"/>
                    <a:pt x="173" y="1095"/>
                  </a:cubicBezTo>
                  <a:cubicBezTo>
                    <a:pt x="346" y="1095"/>
                    <a:pt x="461" y="980"/>
                    <a:pt x="461" y="865"/>
                  </a:cubicBezTo>
                  <a:lnTo>
                    <a:pt x="461" y="231"/>
                  </a:lnTo>
                  <a:cubicBezTo>
                    <a:pt x="461" y="116"/>
                    <a:pt x="346"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2"/>
            <p:cNvSpPr/>
            <p:nvPr/>
          </p:nvSpPr>
          <p:spPr>
            <a:xfrm>
              <a:off x="2484925" y="2905000"/>
              <a:ext cx="13000" cy="27400"/>
            </a:xfrm>
            <a:custGeom>
              <a:avLst/>
              <a:gdLst/>
              <a:ahLst/>
              <a:cxnLst/>
              <a:rect l="l" t="t" r="r" b="b"/>
              <a:pathLst>
                <a:path w="520" h="1096" extrusionOk="0">
                  <a:moveTo>
                    <a:pt x="231" y="1"/>
                  </a:moveTo>
                  <a:cubicBezTo>
                    <a:pt x="116" y="1"/>
                    <a:pt x="1" y="116"/>
                    <a:pt x="1" y="231"/>
                  </a:cubicBezTo>
                  <a:lnTo>
                    <a:pt x="1" y="807"/>
                  </a:lnTo>
                  <a:cubicBezTo>
                    <a:pt x="1" y="980"/>
                    <a:pt x="116" y="1038"/>
                    <a:pt x="231" y="1095"/>
                  </a:cubicBezTo>
                  <a:cubicBezTo>
                    <a:pt x="404" y="1095"/>
                    <a:pt x="519" y="980"/>
                    <a:pt x="519" y="865"/>
                  </a:cubicBezTo>
                  <a:lnTo>
                    <a:pt x="519" y="231"/>
                  </a:lnTo>
                  <a:cubicBezTo>
                    <a:pt x="519" y="116"/>
                    <a:pt x="404"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2"/>
            <p:cNvSpPr/>
            <p:nvPr/>
          </p:nvSpPr>
          <p:spPr>
            <a:xfrm>
              <a:off x="2461900" y="2944950"/>
              <a:ext cx="11550" cy="26325"/>
            </a:xfrm>
            <a:custGeom>
              <a:avLst/>
              <a:gdLst/>
              <a:ahLst/>
              <a:cxnLst/>
              <a:rect l="l" t="t" r="r" b="b"/>
              <a:pathLst>
                <a:path w="462" h="1053" extrusionOk="0">
                  <a:moveTo>
                    <a:pt x="259" y="1"/>
                  </a:moveTo>
                  <a:cubicBezTo>
                    <a:pt x="232" y="1"/>
                    <a:pt x="204" y="6"/>
                    <a:pt x="173" y="16"/>
                  </a:cubicBezTo>
                  <a:cubicBezTo>
                    <a:pt x="58" y="16"/>
                    <a:pt x="0" y="131"/>
                    <a:pt x="0" y="246"/>
                  </a:cubicBezTo>
                  <a:lnTo>
                    <a:pt x="0" y="822"/>
                  </a:lnTo>
                  <a:cubicBezTo>
                    <a:pt x="0" y="938"/>
                    <a:pt x="58" y="1053"/>
                    <a:pt x="173" y="1053"/>
                  </a:cubicBezTo>
                  <a:cubicBezTo>
                    <a:pt x="346" y="1053"/>
                    <a:pt x="461" y="995"/>
                    <a:pt x="461" y="822"/>
                  </a:cubicBezTo>
                  <a:lnTo>
                    <a:pt x="461" y="246"/>
                  </a:lnTo>
                  <a:cubicBezTo>
                    <a:pt x="461" y="104"/>
                    <a:pt x="383"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2"/>
            <p:cNvSpPr/>
            <p:nvPr/>
          </p:nvSpPr>
          <p:spPr>
            <a:xfrm>
              <a:off x="2484925" y="2944950"/>
              <a:ext cx="13000" cy="26325"/>
            </a:xfrm>
            <a:custGeom>
              <a:avLst/>
              <a:gdLst/>
              <a:ahLst/>
              <a:cxnLst/>
              <a:rect l="l" t="t" r="r" b="b"/>
              <a:pathLst>
                <a:path w="520" h="1053" extrusionOk="0">
                  <a:moveTo>
                    <a:pt x="318" y="1"/>
                  </a:moveTo>
                  <a:cubicBezTo>
                    <a:pt x="291" y="1"/>
                    <a:pt x="262" y="6"/>
                    <a:pt x="231" y="16"/>
                  </a:cubicBezTo>
                  <a:cubicBezTo>
                    <a:pt x="116" y="16"/>
                    <a:pt x="1" y="131"/>
                    <a:pt x="1" y="246"/>
                  </a:cubicBezTo>
                  <a:lnTo>
                    <a:pt x="1" y="822"/>
                  </a:lnTo>
                  <a:cubicBezTo>
                    <a:pt x="1" y="938"/>
                    <a:pt x="116" y="1053"/>
                    <a:pt x="231" y="1053"/>
                  </a:cubicBezTo>
                  <a:cubicBezTo>
                    <a:pt x="404" y="1053"/>
                    <a:pt x="519" y="995"/>
                    <a:pt x="519" y="822"/>
                  </a:cubicBezTo>
                  <a:lnTo>
                    <a:pt x="519" y="246"/>
                  </a:lnTo>
                  <a:cubicBezTo>
                    <a:pt x="519" y="104"/>
                    <a:pt x="441"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2"/>
            <p:cNvSpPr/>
            <p:nvPr/>
          </p:nvSpPr>
          <p:spPr>
            <a:xfrm>
              <a:off x="2461900" y="2984225"/>
              <a:ext cx="11550" cy="27375"/>
            </a:xfrm>
            <a:custGeom>
              <a:avLst/>
              <a:gdLst/>
              <a:ahLst/>
              <a:cxnLst/>
              <a:rect l="l" t="t" r="r" b="b"/>
              <a:pathLst>
                <a:path w="462" h="1095" extrusionOk="0">
                  <a:moveTo>
                    <a:pt x="173" y="0"/>
                  </a:moveTo>
                  <a:cubicBezTo>
                    <a:pt x="58" y="0"/>
                    <a:pt x="0" y="115"/>
                    <a:pt x="0" y="231"/>
                  </a:cubicBezTo>
                  <a:lnTo>
                    <a:pt x="0" y="807"/>
                  </a:lnTo>
                  <a:cubicBezTo>
                    <a:pt x="0" y="980"/>
                    <a:pt x="58" y="1037"/>
                    <a:pt x="173" y="1095"/>
                  </a:cubicBezTo>
                  <a:cubicBezTo>
                    <a:pt x="346" y="1095"/>
                    <a:pt x="461" y="980"/>
                    <a:pt x="461" y="864"/>
                  </a:cubicBezTo>
                  <a:lnTo>
                    <a:pt x="461" y="231"/>
                  </a:lnTo>
                  <a:cubicBezTo>
                    <a:pt x="461" y="115"/>
                    <a:pt x="346"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2"/>
            <p:cNvSpPr/>
            <p:nvPr/>
          </p:nvSpPr>
          <p:spPr>
            <a:xfrm>
              <a:off x="2484925" y="2984225"/>
              <a:ext cx="13000" cy="27375"/>
            </a:xfrm>
            <a:custGeom>
              <a:avLst/>
              <a:gdLst/>
              <a:ahLst/>
              <a:cxnLst/>
              <a:rect l="l" t="t" r="r" b="b"/>
              <a:pathLst>
                <a:path w="520" h="1095" extrusionOk="0">
                  <a:moveTo>
                    <a:pt x="231" y="0"/>
                  </a:moveTo>
                  <a:cubicBezTo>
                    <a:pt x="116" y="0"/>
                    <a:pt x="1" y="115"/>
                    <a:pt x="1" y="231"/>
                  </a:cubicBezTo>
                  <a:lnTo>
                    <a:pt x="1" y="807"/>
                  </a:lnTo>
                  <a:cubicBezTo>
                    <a:pt x="1" y="980"/>
                    <a:pt x="116" y="1037"/>
                    <a:pt x="231" y="1095"/>
                  </a:cubicBezTo>
                  <a:cubicBezTo>
                    <a:pt x="404" y="1095"/>
                    <a:pt x="519" y="980"/>
                    <a:pt x="519" y="864"/>
                  </a:cubicBezTo>
                  <a:lnTo>
                    <a:pt x="519" y="231"/>
                  </a:lnTo>
                  <a:cubicBezTo>
                    <a:pt x="519" y="115"/>
                    <a:pt x="404"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2"/>
            <p:cNvSpPr/>
            <p:nvPr/>
          </p:nvSpPr>
          <p:spPr>
            <a:xfrm>
              <a:off x="2414375" y="2742250"/>
              <a:ext cx="404725" cy="401850"/>
            </a:xfrm>
            <a:custGeom>
              <a:avLst/>
              <a:gdLst/>
              <a:ahLst/>
              <a:cxnLst/>
              <a:rect l="l" t="t" r="r" b="b"/>
              <a:pathLst>
                <a:path w="16189" h="16074" extrusionOk="0">
                  <a:moveTo>
                    <a:pt x="6395" y="462"/>
                  </a:moveTo>
                  <a:lnTo>
                    <a:pt x="6395" y="1153"/>
                  </a:lnTo>
                  <a:lnTo>
                    <a:pt x="4897" y="1153"/>
                  </a:lnTo>
                  <a:lnTo>
                    <a:pt x="4897" y="462"/>
                  </a:lnTo>
                  <a:close/>
                  <a:moveTo>
                    <a:pt x="12201" y="5184"/>
                  </a:moveTo>
                  <a:cubicBezTo>
                    <a:pt x="12340" y="5184"/>
                    <a:pt x="12475" y="5258"/>
                    <a:pt x="12502" y="5416"/>
                  </a:cubicBezTo>
                  <a:lnTo>
                    <a:pt x="12502" y="7663"/>
                  </a:lnTo>
                  <a:lnTo>
                    <a:pt x="11868" y="7663"/>
                  </a:lnTo>
                  <a:lnTo>
                    <a:pt x="11868" y="5474"/>
                  </a:lnTo>
                  <a:cubicBezTo>
                    <a:pt x="11868" y="5287"/>
                    <a:pt x="12037" y="5184"/>
                    <a:pt x="12201" y="5184"/>
                  </a:cubicBezTo>
                  <a:close/>
                  <a:moveTo>
                    <a:pt x="13268" y="4733"/>
                  </a:moveTo>
                  <a:cubicBezTo>
                    <a:pt x="13407" y="4733"/>
                    <a:pt x="13539" y="4875"/>
                    <a:pt x="13539" y="5070"/>
                  </a:cubicBezTo>
                  <a:lnTo>
                    <a:pt x="13539" y="7663"/>
                  </a:lnTo>
                  <a:lnTo>
                    <a:pt x="12963" y="7663"/>
                  </a:lnTo>
                  <a:lnTo>
                    <a:pt x="12963" y="5013"/>
                  </a:lnTo>
                  <a:cubicBezTo>
                    <a:pt x="12963" y="4955"/>
                    <a:pt x="13020" y="4898"/>
                    <a:pt x="13078" y="4840"/>
                  </a:cubicBezTo>
                  <a:cubicBezTo>
                    <a:pt x="13134" y="4766"/>
                    <a:pt x="13201" y="4733"/>
                    <a:pt x="13268" y="4733"/>
                  </a:cubicBezTo>
                  <a:close/>
                  <a:moveTo>
                    <a:pt x="14345" y="5186"/>
                  </a:moveTo>
                  <a:cubicBezTo>
                    <a:pt x="14518" y="5186"/>
                    <a:pt x="14633" y="5358"/>
                    <a:pt x="14633" y="5474"/>
                  </a:cubicBezTo>
                  <a:lnTo>
                    <a:pt x="14633" y="7663"/>
                  </a:lnTo>
                  <a:lnTo>
                    <a:pt x="14057" y="7663"/>
                  </a:lnTo>
                  <a:lnTo>
                    <a:pt x="14057" y="5474"/>
                  </a:lnTo>
                  <a:cubicBezTo>
                    <a:pt x="14057" y="5301"/>
                    <a:pt x="14172" y="5186"/>
                    <a:pt x="14345" y="5186"/>
                  </a:cubicBezTo>
                  <a:close/>
                  <a:moveTo>
                    <a:pt x="8699" y="8124"/>
                  </a:moveTo>
                  <a:cubicBezTo>
                    <a:pt x="8642" y="8354"/>
                    <a:pt x="8526" y="8469"/>
                    <a:pt x="8296" y="8527"/>
                  </a:cubicBezTo>
                  <a:lnTo>
                    <a:pt x="8354" y="8124"/>
                  </a:lnTo>
                  <a:close/>
                  <a:moveTo>
                    <a:pt x="14633" y="8124"/>
                  </a:moveTo>
                  <a:lnTo>
                    <a:pt x="14633" y="8527"/>
                  </a:lnTo>
                  <a:cubicBezTo>
                    <a:pt x="14518" y="8469"/>
                    <a:pt x="14460" y="8469"/>
                    <a:pt x="14403" y="8354"/>
                  </a:cubicBezTo>
                  <a:cubicBezTo>
                    <a:pt x="14288" y="8297"/>
                    <a:pt x="14288" y="8239"/>
                    <a:pt x="14230" y="8124"/>
                  </a:cubicBezTo>
                  <a:close/>
                  <a:moveTo>
                    <a:pt x="11465" y="8873"/>
                  </a:moveTo>
                  <a:cubicBezTo>
                    <a:pt x="11753" y="8873"/>
                    <a:pt x="12041" y="9046"/>
                    <a:pt x="12214" y="9334"/>
                  </a:cubicBezTo>
                  <a:cubicBezTo>
                    <a:pt x="12329" y="9449"/>
                    <a:pt x="12386" y="9622"/>
                    <a:pt x="12386" y="9794"/>
                  </a:cubicBezTo>
                  <a:cubicBezTo>
                    <a:pt x="12386" y="10313"/>
                    <a:pt x="11983" y="10716"/>
                    <a:pt x="11465" y="10716"/>
                  </a:cubicBezTo>
                  <a:cubicBezTo>
                    <a:pt x="10946" y="10716"/>
                    <a:pt x="10543" y="10313"/>
                    <a:pt x="10543" y="9794"/>
                  </a:cubicBezTo>
                  <a:cubicBezTo>
                    <a:pt x="10543" y="9276"/>
                    <a:pt x="10946" y="8873"/>
                    <a:pt x="11465" y="8873"/>
                  </a:cubicBezTo>
                  <a:close/>
                  <a:moveTo>
                    <a:pt x="8354" y="11062"/>
                  </a:moveTo>
                  <a:cubicBezTo>
                    <a:pt x="8526" y="11119"/>
                    <a:pt x="8642" y="11235"/>
                    <a:pt x="8699" y="11408"/>
                  </a:cubicBezTo>
                  <a:lnTo>
                    <a:pt x="8354" y="11408"/>
                  </a:lnTo>
                  <a:lnTo>
                    <a:pt x="8354" y="11062"/>
                  </a:lnTo>
                  <a:close/>
                  <a:moveTo>
                    <a:pt x="14633" y="11004"/>
                  </a:moveTo>
                  <a:lnTo>
                    <a:pt x="14633" y="11408"/>
                  </a:lnTo>
                  <a:lnTo>
                    <a:pt x="14230" y="11408"/>
                  </a:lnTo>
                  <a:cubicBezTo>
                    <a:pt x="14288" y="11235"/>
                    <a:pt x="14460" y="11119"/>
                    <a:pt x="14633" y="11004"/>
                  </a:cubicBezTo>
                  <a:close/>
                  <a:moveTo>
                    <a:pt x="3860" y="5819"/>
                  </a:moveTo>
                  <a:lnTo>
                    <a:pt x="3860" y="11465"/>
                  </a:lnTo>
                  <a:lnTo>
                    <a:pt x="1325" y="11465"/>
                  </a:lnTo>
                  <a:lnTo>
                    <a:pt x="1325" y="5819"/>
                  </a:lnTo>
                  <a:close/>
                  <a:moveTo>
                    <a:pt x="10024" y="4149"/>
                  </a:moveTo>
                  <a:lnTo>
                    <a:pt x="10024" y="7663"/>
                  </a:lnTo>
                  <a:lnTo>
                    <a:pt x="8987" y="7720"/>
                  </a:lnTo>
                  <a:lnTo>
                    <a:pt x="8123" y="7663"/>
                  </a:lnTo>
                  <a:cubicBezTo>
                    <a:pt x="8123" y="7663"/>
                    <a:pt x="7835" y="7778"/>
                    <a:pt x="7835" y="7893"/>
                  </a:cubicBezTo>
                  <a:lnTo>
                    <a:pt x="7835" y="10774"/>
                  </a:lnTo>
                  <a:lnTo>
                    <a:pt x="7893" y="10774"/>
                  </a:lnTo>
                  <a:lnTo>
                    <a:pt x="7893" y="11465"/>
                  </a:lnTo>
                  <a:lnTo>
                    <a:pt x="7432" y="11465"/>
                  </a:lnTo>
                  <a:lnTo>
                    <a:pt x="7432" y="4149"/>
                  </a:lnTo>
                  <a:close/>
                  <a:moveTo>
                    <a:pt x="13711" y="8124"/>
                  </a:moveTo>
                  <a:cubicBezTo>
                    <a:pt x="13769" y="8354"/>
                    <a:pt x="13884" y="8527"/>
                    <a:pt x="14057" y="8700"/>
                  </a:cubicBezTo>
                  <a:cubicBezTo>
                    <a:pt x="14230" y="8873"/>
                    <a:pt x="14403" y="8988"/>
                    <a:pt x="14633" y="9046"/>
                  </a:cubicBezTo>
                  <a:lnTo>
                    <a:pt x="14633" y="10543"/>
                  </a:lnTo>
                  <a:cubicBezTo>
                    <a:pt x="14172" y="10659"/>
                    <a:pt x="13827" y="11004"/>
                    <a:pt x="13711" y="11465"/>
                  </a:cubicBezTo>
                  <a:lnTo>
                    <a:pt x="10946" y="11465"/>
                  </a:lnTo>
                  <a:cubicBezTo>
                    <a:pt x="10916" y="11470"/>
                    <a:pt x="10886" y="11473"/>
                    <a:pt x="10857" y="11473"/>
                  </a:cubicBezTo>
                  <a:cubicBezTo>
                    <a:pt x="10552" y="11473"/>
                    <a:pt x="10307" y="11210"/>
                    <a:pt x="10255" y="10947"/>
                  </a:cubicBezTo>
                  <a:lnTo>
                    <a:pt x="10255" y="10486"/>
                  </a:lnTo>
                  <a:cubicBezTo>
                    <a:pt x="10485" y="10889"/>
                    <a:pt x="11004" y="11177"/>
                    <a:pt x="11465" y="11177"/>
                  </a:cubicBezTo>
                  <a:cubicBezTo>
                    <a:pt x="12271" y="11177"/>
                    <a:pt x="12905" y="10601"/>
                    <a:pt x="12905" y="9794"/>
                  </a:cubicBezTo>
                  <a:cubicBezTo>
                    <a:pt x="12905" y="9564"/>
                    <a:pt x="12790" y="9276"/>
                    <a:pt x="12674" y="9046"/>
                  </a:cubicBezTo>
                  <a:cubicBezTo>
                    <a:pt x="12386" y="8642"/>
                    <a:pt x="11983" y="8412"/>
                    <a:pt x="11465" y="8412"/>
                  </a:cubicBezTo>
                  <a:lnTo>
                    <a:pt x="11407" y="8412"/>
                  </a:lnTo>
                  <a:cubicBezTo>
                    <a:pt x="10773" y="8412"/>
                    <a:pt x="10197" y="8873"/>
                    <a:pt x="10082" y="9506"/>
                  </a:cubicBezTo>
                  <a:cubicBezTo>
                    <a:pt x="9967" y="9276"/>
                    <a:pt x="9679" y="9161"/>
                    <a:pt x="9448" y="9161"/>
                  </a:cubicBezTo>
                  <a:cubicBezTo>
                    <a:pt x="8987" y="9161"/>
                    <a:pt x="8642" y="9506"/>
                    <a:pt x="8642" y="9967"/>
                  </a:cubicBezTo>
                  <a:lnTo>
                    <a:pt x="8642" y="10659"/>
                  </a:lnTo>
                  <a:cubicBezTo>
                    <a:pt x="8584" y="10601"/>
                    <a:pt x="8469" y="10601"/>
                    <a:pt x="8354" y="10543"/>
                  </a:cubicBezTo>
                  <a:lnTo>
                    <a:pt x="8354" y="9046"/>
                  </a:lnTo>
                  <a:cubicBezTo>
                    <a:pt x="8757" y="8930"/>
                    <a:pt x="9103" y="8585"/>
                    <a:pt x="9218" y="8124"/>
                  </a:cubicBezTo>
                  <a:close/>
                  <a:moveTo>
                    <a:pt x="15411" y="7188"/>
                  </a:moveTo>
                  <a:cubicBezTo>
                    <a:pt x="15569" y="7188"/>
                    <a:pt x="15728" y="7288"/>
                    <a:pt x="15728" y="7490"/>
                  </a:cubicBezTo>
                  <a:lnTo>
                    <a:pt x="15728" y="10659"/>
                  </a:lnTo>
                  <a:cubicBezTo>
                    <a:pt x="15728" y="11408"/>
                    <a:pt x="15440" y="12156"/>
                    <a:pt x="14979" y="12733"/>
                  </a:cubicBezTo>
                  <a:cubicBezTo>
                    <a:pt x="14806" y="13021"/>
                    <a:pt x="14691" y="13309"/>
                    <a:pt x="14691" y="13654"/>
                  </a:cubicBezTo>
                  <a:lnTo>
                    <a:pt x="14691" y="13770"/>
                  </a:lnTo>
                  <a:lnTo>
                    <a:pt x="14691" y="13827"/>
                  </a:lnTo>
                  <a:lnTo>
                    <a:pt x="11349" y="13827"/>
                  </a:lnTo>
                  <a:lnTo>
                    <a:pt x="11349" y="13712"/>
                  </a:lnTo>
                  <a:cubicBezTo>
                    <a:pt x="11349" y="13193"/>
                    <a:pt x="11119" y="12848"/>
                    <a:pt x="10658" y="12675"/>
                  </a:cubicBezTo>
                  <a:cubicBezTo>
                    <a:pt x="9852" y="12387"/>
                    <a:pt x="9218" y="11868"/>
                    <a:pt x="9160" y="11235"/>
                  </a:cubicBezTo>
                  <a:cubicBezTo>
                    <a:pt x="9160" y="11119"/>
                    <a:pt x="9103" y="11004"/>
                    <a:pt x="9103" y="10889"/>
                  </a:cubicBezTo>
                  <a:lnTo>
                    <a:pt x="9103" y="9967"/>
                  </a:lnTo>
                  <a:cubicBezTo>
                    <a:pt x="9103" y="9737"/>
                    <a:pt x="9275" y="9622"/>
                    <a:pt x="9448" y="9622"/>
                  </a:cubicBezTo>
                  <a:cubicBezTo>
                    <a:pt x="9621" y="9622"/>
                    <a:pt x="9794" y="9737"/>
                    <a:pt x="9794" y="9967"/>
                  </a:cubicBezTo>
                  <a:lnTo>
                    <a:pt x="9794" y="10889"/>
                  </a:lnTo>
                  <a:cubicBezTo>
                    <a:pt x="9794" y="11465"/>
                    <a:pt x="10312" y="11926"/>
                    <a:pt x="10889" y="11926"/>
                  </a:cubicBezTo>
                  <a:lnTo>
                    <a:pt x="14864" y="11926"/>
                  </a:lnTo>
                  <a:cubicBezTo>
                    <a:pt x="14979" y="11926"/>
                    <a:pt x="15094" y="11811"/>
                    <a:pt x="15094" y="11696"/>
                  </a:cubicBezTo>
                  <a:lnTo>
                    <a:pt x="15094" y="7490"/>
                  </a:lnTo>
                  <a:cubicBezTo>
                    <a:pt x="15094" y="7288"/>
                    <a:pt x="15253" y="7188"/>
                    <a:pt x="15411" y="7188"/>
                  </a:cubicBezTo>
                  <a:close/>
                  <a:moveTo>
                    <a:pt x="4667" y="1"/>
                  </a:moveTo>
                  <a:cubicBezTo>
                    <a:pt x="4551" y="1"/>
                    <a:pt x="4436" y="116"/>
                    <a:pt x="4436" y="231"/>
                  </a:cubicBezTo>
                  <a:lnTo>
                    <a:pt x="4436" y="1153"/>
                  </a:lnTo>
                  <a:lnTo>
                    <a:pt x="4090" y="1153"/>
                  </a:lnTo>
                  <a:cubicBezTo>
                    <a:pt x="3975" y="1153"/>
                    <a:pt x="3860" y="1268"/>
                    <a:pt x="3860" y="1383"/>
                  </a:cubicBezTo>
                  <a:lnTo>
                    <a:pt x="3860" y="2651"/>
                  </a:lnTo>
                  <a:cubicBezTo>
                    <a:pt x="3860" y="2788"/>
                    <a:pt x="3978" y="2860"/>
                    <a:pt x="4095" y="2860"/>
                  </a:cubicBezTo>
                  <a:cubicBezTo>
                    <a:pt x="4224" y="2860"/>
                    <a:pt x="4351" y="2774"/>
                    <a:pt x="4321" y="2593"/>
                  </a:cubicBezTo>
                  <a:lnTo>
                    <a:pt x="4321" y="1671"/>
                  </a:lnTo>
                  <a:lnTo>
                    <a:pt x="6913" y="1671"/>
                  </a:lnTo>
                  <a:lnTo>
                    <a:pt x="6913" y="11465"/>
                  </a:lnTo>
                  <a:lnTo>
                    <a:pt x="4321" y="11465"/>
                  </a:lnTo>
                  <a:lnTo>
                    <a:pt x="4321" y="5589"/>
                  </a:lnTo>
                  <a:lnTo>
                    <a:pt x="4321" y="5531"/>
                  </a:lnTo>
                  <a:lnTo>
                    <a:pt x="4321" y="3918"/>
                  </a:lnTo>
                  <a:cubicBezTo>
                    <a:pt x="4353" y="3755"/>
                    <a:pt x="4201" y="3647"/>
                    <a:pt x="4063" y="3647"/>
                  </a:cubicBezTo>
                  <a:cubicBezTo>
                    <a:pt x="3958" y="3647"/>
                    <a:pt x="3860" y="3711"/>
                    <a:pt x="3860" y="3861"/>
                  </a:cubicBezTo>
                  <a:lnTo>
                    <a:pt x="3860" y="5358"/>
                  </a:lnTo>
                  <a:lnTo>
                    <a:pt x="1037" y="5358"/>
                  </a:lnTo>
                  <a:cubicBezTo>
                    <a:pt x="922" y="5358"/>
                    <a:pt x="807" y="5474"/>
                    <a:pt x="807" y="5589"/>
                  </a:cubicBezTo>
                  <a:lnTo>
                    <a:pt x="807" y="11465"/>
                  </a:lnTo>
                  <a:lnTo>
                    <a:pt x="288" y="11465"/>
                  </a:lnTo>
                  <a:cubicBezTo>
                    <a:pt x="0" y="11465"/>
                    <a:pt x="0" y="11926"/>
                    <a:pt x="288" y="11926"/>
                  </a:cubicBezTo>
                  <a:lnTo>
                    <a:pt x="8815" y="11926"/>
                  </a:lnTo>
                  <a:cubicBezTo>
                    <a:pt x="9160" y="12560"/>
                    <a:pt x="9794" y="12905"/>
                    <a:pt x="10485" y="13136"/>
                  </a:cubicBezTo>
                  <a:cubicBezTo>
                    <a:pt x="10716" y="13251"/>
                    <a:pt x="10889" y="13424"/>
                    <a:pt x="10889" y="13712"/>
                  </a:cubicBezTo>
                  <a:lnTo>
                    <a:pt x="10889" y="13885"/>
                  </a:lnTo>
                  <a:lnTo>
                    <a:pt x="10658" y="13885"/>
                  </a:lnTo>
                  <a:cubicBezTo>
                    <a:pt x="10543" y="13885"/>
                    <a:pt x="10428" y="14000"/>
                    <a:pt x="10428" y="14115"/>
                  </a:cubicBezTo>
                  <a:lnTo>
                    <a:pt x="10428" y="15844"/>
                  </a:lnTo>
                  <a:cubicBezTo>
                    <a:pt x="10428" y="15959"/>
                    <a:pt x="10543" y="16074"/>
                    <a:pt x="10658" y="16074"/>
                  </a:cubicBezTo>
                  <a:lnTo>
                    <a:pt x="13423" y="16074"/>
                  </a:lnTo>
                  <a:cubicBezTo>
                    <a:pt x="13711" y="16074"/>
                    <a:pt x="13711" y="15613"/>
                    <a:pt x="13423" y="15613"/>
                  </a:cubicBezTo>
                  <a:lnTo>
                    <a:pt x="10889" y="15613"/>
                  </a:lnTo>
                  <a:lnTo>
                    <a:pt x="10889" y="14346"/>
                  </a:lnTo>
                  <a:lnTo>
                    <a:pt x="15094" y="14346"/>
                  </a:lnTo>
                  <a:lnTo>
                    <a:pt x="15094" y="15613"/>
                  </a:lnTo>
                  <a:lnTo>
                    <a:pt x="14691" y="15613"/>
                  </a:lnTo>
                  <a:cubicBezTo>
                    <a:pt x="14403" y="15613"/>
                    <a:pt x="14403" y="16074"/>
                    <a:pt x="14691" y="16074"/>
                  </a:cubicBezTo>
                  <a:lnTo>
                    <a:pt x="15325" y="16074"/>
                  </a:lnTo>
                  <a:cubicBezTo>
                    <a:pt x="15497" y="16074"/>
                    <a:pt x="15613" y="15959"/>
                    <a:pt x="15613" y="15844"/>
                  </a:cubicBezTo>
                  <a:lnTo>
                    <a:pt x="15613" y="14115"/>
                  </a:lnTo>
                  <a:cubicBezTo>
                    <a:pt x="15613" y="14000"/>
                    <a:pt x="15497" y="13885"/>
                    <a:pt x="15325" y="13885"/>
                  </a:cubicBezTo>
                  <a:lnTo>
                    <a:pt x="15094" y="13885"/>
                  </a:lnTo>
                  <a:lnTo>
                    <a:pt x="15094" y="13770"/>
                  </a:lnTo>
                  <a:cubicBezTo>
                    <a:pt x="15094" y="13482"/>
                    <a:pt x="15152" y="13251"/>
                    <a:pt x="15325" y="13078"/>
                  </a:cubicBezTo>
                  <a:cubicBezTo>
                    <a:pt x="15901" y="12387"/>
                    <a:pt x="16189" y="11523"/>
                    <a:pt x="16189" y="10659"/>
                  </a:cubicBezTo>
                  <a:lnTo>
                    <a:pt x="16189" y="7490"/>
                  </a:lnTo>
                  <a:cubicBezTo>
                    <a:pt x="16189" y="7074"/>
                    <a:pt x="15818" y="6732"/>
                    <a:pt x="15404" y="6732"/>
                  </a:cubicBezTo>
                  <a:cubicBezTo>
                    <a:pt x="15302" y="6732"/>
                    <a:pt x="15197" y="6753"/>
                    <a:pt x="15094" y="6799"/>
                  </a:cubicBezTo>
                  <a:lnTo>
                    <a:pt x="15094" y="5531"/>
                  </a:lnTo>
                  <a:cubicBezTo>
                    <a:pt x="15094" y="5068"/>
                    <a:pt x="14721" y="4716"/>
                    <a:pt x="14306" y="4716"/>
                  </a:cubicBezTo>
                  <a:cubicBezTo>
                    <a:pt x="14205" y="4716"/>
                    <a:pt x="14101" y="4737"/>
                    <a:pt x="13999" y="4782"/>
                  </a:cubicBezTo>
                  <a:cubicBezTo>
                    <a:pt x="13882" y="4459"/>
                    <a:pt x="13569" y="4285"/>
                    <a:pt x="13260" y="4285"/>
                  </a:cubicBezTo>
                  <a:cubicBezTo>
                    <a:pt x="12964" y="4285"/>
                    <a:pt x="12672" y="4444"/>
                    <a:pt x="12559" y="4782"/>
                  </a:cubicBezTo>
                  <a:cubicBezTo>
                    <a:pt x="12458" y="4737"/>
                    <a:pt x="12352" y="4716"/>
                    <a:pt x="12247" y="4716"/>
                  </a:cubicBezTo>
                  <a:cubicBezTo>
                    <a:pt x="11817" y="4716"/>
                    <a:pt x="11407" y="5068"/>
                    <a:pt x="11407" y="5531"/>
                  </a:cubicBezTo>
                  <a:lnTo>
                    <a:pt x="11407" y="7663"/>
                  </a:lnTo>
                  <a:lnTo>
                    <a:pt x="10485" y="7663"/>
                  </a:lnTo>
                  <a:lnTo>
                    <a:pt x="10485" y="3918"/>
                  </a:lnTo>
                  <a:cubicBezTo>
                    <a:pt x="10485" y="3803"/>
                    <a:pt x="10370" y="3688"/>
                    <a:pt x="10255" y="3688"/>
                  </a:cubicBezTo>
                  <a:lnTo>
                    <a:pt x="8930" y="3688"/>
                  </a:lnTo>
                  <a:lnTo>
                    <a:pt x="8930" y="1499"/>
                  </a:lnTo>
                  <a:cubicBezTo>
                    <a:pt x="8930" y="1383"/>
                    <a:pt x="8872" y="1326"/>
                    <a:pt x="8757" y="1268"/>
                  </a:cubicBezTo>
                  <a:cubicBezTo>
                    <a:pt x="8642" y="1268"/>
                    <a:pt x="8469" y="1383"/>
                    <a:pt x="8469" y="1499"/>
                  </a:cubicBezTo>
                  <a:lnTo>
                    <a:pt x="8469" y="3688"/>
                  </a:lnTo>
                  <a:lnTo>
                    <a:pt x="7432" y="3688"/>
                  </a:lnTo>
                  <a:lnTo>
                    <a:pt x="7432" y="1383"/>
                  </a:lnTo>
                  <a:cubicBezTo>
                    <a:pt x="7432" y="1268"/>
                    <a:pt x="7317" y="1153"/>
                    <a:pt x="7201" y="1153"/>
                  </a:cubicBezTo>
                  <a:lnTo>
                    <a:pt x="6856" y="1153"/>
                  </a:lnTo>
                  <a:lnTo>
                    <a:pt x="6856" y="231"/>
                  </a:lnTo>
                  <a:cubicBezTo>
                    <a:pt x="6856" y="116"/>
                    <a:pt x="6741" y="1"/>
                    <a:pt x="6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42"/>
          <p:cNvGrpSpPr/>
          <p:nvPr/>
        </p:nvGrpSpPr>
        <p:grpSpPr>
          <a:xfrm>
            <a:off x="1706513" y="2011366"/>
            <a:ext cx="332725" cy="403000"/>
            <a:chOff x="1354325" y="2722800"/>
            <a:chExt cx="332725" cy="403000"/>
          </a:xfrm>
        </p:grpSpPr>
        <p:sp>
          <p:nvSpPr>
            <p:cNvPr id="551" name="Google Shape;551;p42"/>
            <p:cNvSpPr/>
            <p:nvPr/>
          </p:nvSpPr>
          <p:spPr>
            <a:xfrm>
              <a:off x="1354325" y="2722800"/>
              <a:ext cx="332725" cy="403000"/>
            </a:xfrm>
            <a:custGeom>
              <a:avLst/>
              <a:gdLst/>
              <a:ahLst/>
              <a:cxnLst/>
              <a:rect l="l" t="t" r="r" b="b"/>
              <a:pathLst>
                <a:path w="13309" h="16120" extrusionOk="0">
                  <a:moveTo>
                    <a:pt x="6626" y="519"/>
                  </a:moveTo>
                  <a:cubicBezTo>
                    <a:pt x="6943" y="519"/>
                    <a:pt x="7259" y="606"/>
                    <a:pt x="7490" y="779"/>
                  </a:cubicBezTo>
                  <a:cubicBezTo>
                    <a:pt x="8008" y="1240"/>
                    <a:pt x="8066" y="2046"/>
                    <a:pt x="7605" y="2968"/>
                  </a:cubicBezTo>
                  <a:cubicBezTo>
                    <a:pt x="7317" y="2853"/>
                    <a:pt x="6971" y="2737"/>
                    <a:pt x="6626" y="2737"/>
                  </a:cubicBezTo>
                  <a:cubicBezTo>
                    <a:pt x="6280" y="2737"/>
                    <a:pt x="5934" y="2853"/>
                    <a:pt x="5646" y="2968"/>
                  </a:cubicBezTo>
                  <a:cubicBezTo>
                    <a:pt x="5185" y="1988"/>
                    <a:pt x="5243" y="1240"/>
                    <a:pt x="5762" y="779"/>
                  </a:cubicBezTo>
                  <a:cubicBezTo>
                    <a:pt x="5992" y="606"/>
                    <a:pt x="6309" y="519"/>
                    <a:pt x="6626" y="519"/>
                  </a:cubicBezTo>
                  <a:close/>
                  <a:moveTo>
                    <a:pt x="9629" y="2149"/>
                  </a:moveTo>
                  <a:cubicBezTo>
                    <a:pt x="9764" y="2149"/>
                    <a:pt x="9897" y="2172"/>
                    <a:pt x="10025" y="2219"/>
                  </a:cubicBezTo>
                  <a:cubicBezTo>
                    <a:pt x="10601" y="2449"/>
                    <a:pt x="10947" y="3141"/>
                    <a:pt x="10889" y="3717"/>
                  </a:cubicBezTo>
                  <a:cubicBezTo>
                    <a:pt x="10774" y="4408"/>
                    <a:pt x="10082" y="4811"/>
                    <a:pt x="9045" y="4927"/>
                  </a:cubicBezTo>
                  <a:cubicBezTo>
                    <a:pt x="8988" y="4235"/>
                    <a:pt x="8584" y="3602"/>
                    <a:pt x="8066" y="3198"/>
                  </a:cubicBezTo>
                  <a:cubicBezTo>
                    <a:pt x="8526" y="2509"/>
                    <a:pt x="9095" y="2149"/>
                    <a:pt x="9629" y="2149"/>
                  </a:cubicBezTo>
                  <a:close/>
                  <a:moveTo>
                    <a:pt x="6626" y="3256"/>
                  </a:moveTo>
                  <a:cubicBezTo>
                    <a:pt x="7720" y="3256"/>
                    <a:pt x="8584" y="4120"/>
                    <a:pt x="8584" y="5157"/>
                  </a:cubicBezTo>
                  <a:cubicBezTo>
                    <a:pt x="8584" y="6252"/>
                    <a:pt x="7720" y="7116"/>
                    <a:pt x="6626" y="7116"/>
                  </a:cubicBezTo>
                  <a:cubicBezTo>
                    <a:pt x="5531" y="7116"/>
                    <a:pt x="4667" y="6252"/>
                    <a:pt x="4667" y="5157"/>
                  </a:cubicBezTo>
                  <a:cubicBezTo>
                    <a:pt x="4667" y="4120"/>
                    <a:pt x="5531" y="3256"/>
                    <a:pt x="6626" y="3256"/>
                  </a:cubicBezTo>
                  <a:close/>
                  <a:moveTo>
                    <a:pt x="9045" y="5445"/>
                  </a:moveTo>
                  <a:cubicBezTo>
                    <a:pt x="10082" y="5503"/>
                    <a:pt x="10774" y="5964"/>
                    <a:pt x="10889" y="6597"/>
                  </a:cubicBezTo>
                  <a:cubicBezTo>
                    <a:pt x="10947" y="7231"/>
                    <a:pt x="10601" y="7922"/>
                    <a:pt x="10025" y="8095"/>
                  </a:cubicBezTo>
                  <a:cubicBezTo>
                    <a:pt x="9879" y="8161"/>
                    <a:pt x="9728" y="8194"/>
                    <a:pt x="9573" y="8194"/>
                  </a:cubicBezTo>
                  <a:cubicBezTo>
                    <a:pt x="9056" y="8194"/>
                    <a:pt x="8510" y="7826"/>
                    <a:pt x="8066" y="7116"/>
                  </a:cubicBezTo>
                  <a:cubicBezTo>
                    <a:pt x="8584" y="6770"/>
                    <a:pt x="8988" y="6136"/>
                    <a:pt x="9045" y="5445"/>
                  </a:cubicBezTo>
                  <a:close/>
                  <a:moveTo>
                    <a:pt x="4206" y="5445"/>
                  </a:moveTo>
                  <a:cubicBezTo>
                    <a:pt x="4264" y="6136"/>
                    <a:pt x="4667" y="6770"/>
                    <a:pt x="5185" y="7173"/>
                  </a:cubicBezTo>
                  <a:cubicBezTo>
                    <a:pt x="4743" y="7837"/>
                    <a:pt x="4233" y="8195"/>
                    <a:pt x="3733" y="8195"/>
                  </a:cubicBezTo>
                  <a:cubicBezTo>
                    <a:pt x="3582" y="8195"/>
                    <a:pt x="3431" y="8162"/>
                    <a:pt x="3284" y="8095"/>
                  </a:cubicBezTo>
                  <a:cubicBezTo>
                    <a:pt x="2708" y="7922"/>
                    <a:pt x="2305" y="7231"/>
                    <a:pt x="2420" y="6597"/>
                  </a:cubicBezTo>
                  <a:cubicBezTo>
                    <a:pt x="2535" y="5964"/>
                    <a:pt x="3169" y="5503"/>
                    <a:pt x="4206" y="5445"/>
                  </a:cubicBezTo>
                  <a:close/>
                  <a:moveTo>
                    <a:pt x="5646" y="7404"/>
                  </a:moveTo>
                  <a:cubicBezTo>
                    <a:pt x="5934" y="7519"/>
                    <a:pt x="6280" y="7634"/>
                    <a:pt x="6626" y="7634"/>
                  </a:cubicBezTo>
                  <a:cubicBezTo>
                    <a:pt x="6971" y="7634"/>
                    <a:pt x="7317" y="7519"/>
                    <a:pt x="7605" y="7404"/>
                  </a:cubicBezTo>
                  <a:lnTo>
                    <a:pt x="7605" y="7404"/>
                  </a:lnTo>
                  <a:cubicBezTo>
                    <a:pt x="8066" y="8326"/>
                    <a:pt x="8066" y="9132"/>
                    <a:pt x="7490" y="9535"/>
                  </a:cubicBezTo>
                  <a:cubicBezTo>
                    <a:pt x="7259" y="9737"/>
                    <a:pt x="6957" y="9838"/>
                    <a:pt x="6647" y="9838"/>
                  </a:cubicBezTo>
                  <a:cubicBezTo>
                    <a:pt x="6338" y="9838"/>
                    <a:pt x="6021" y="9737"/>
                    <a:pt x="5762" y="9535"/>
                  </a:cubicBezTo>
                  <a:cubicBezTo>
                    <a:pt x="5243" y="9132"/>
                    <a:pt x="5185" y="8326"/>
                    <a:pt x="5646" y="7404"/>
                  </a:cubicBezTo>
                  <a:close/>
                  <a:moveTo>
                    <a:pt x="2190" y="10054"/>
                  </a:moveTo>
                  <a:cubicBezTo>
                    <a:pt x="2881" y="10054"/>
                    <a:pt x="3515" y="10572"/>
                    <a:pt x="3745" y="10861"/>
                  </a:cubicBezTo>
                  <a:cubicBezTo>
                    <a:pt x="3515" y="11091"/>
                    <a:pt x="2881" y="11667"/>
                    <a:pt x="2190" y="11667"/>
                  </a:cubicBezTo>
                  <a:cubicBezTo>
                    <a:pt x="1441" y="11667"/>
                    <a:pt x="807" y="11149"/>
                    <a:pt x="577" y="10861"/>
                  </a:cubicBezTo>
                  <a:cubicBezTo>
                    <a:pt x="807" y="10572"/>
                    <a:pt x="1441" y="10054"/>
                    <a:pt x="2190" y="10054"/>
                  </a:cubicBezTo>
                  <a:close/>
                  <a:moveTo>
                    <a:pt x="10486" y="13626"/>
                  </a:moveTo>
                  <a:lnTo>
                    <a:pt x="10486" y="14548"/>
                  </a:lnTo>
                  <a:lnTo>
                    <a:pt x="2766" y="14548"/>
                  </a:lnTo>
                  <a:lnTo>
                    <a:pt x="2766" y="13626"/>
                  </a:lnTo>
                  <a:close/>
                  <a:moveTo>
                    <a:pt x="6633" y="1"/>
                  </a:moveTo>
                  <a:cubicBezTo>
                    <a:pt x="6208" y="1"/>
                    <a:pt x="5790" y="145"/>
                    <a:pt x="5473" y="433"/>
                  </a:cubicBezTo>
                  <a:cubicBezTo>
                    <a:pt x="5185" y="663"/>
                    <a:pt x="4725" y="1182"/>
                    <a:pt x="4897" y="2161"/>
                  </a:cubicBezTo>
                  <a:cubicBezTo>
                    <a:pt x="4552" y="1873"/>
                    <a:pt x="4206" y="1758"/>
                    <a:pt x="3918" y="1700"/>
                  </a:cubicBezTo>
                  <a:cubicBezTo>
                    <a:pt x="3901" y="1697"/>
                    <a:pt x="3885" y="1695"/>
                    <a:pt x="3870" y="1695"/>
                  </a:cubicBezTo>
                  <a:cubicBezTo>
                    <a:pt x="3624" y="1695"/>
                    <a:pt x="3589" y="2107"/>
                    <a:pt x="3860" y="2161"/>
                  </a:cubicBezTo>
                  <a:cubicBezTo>
                    <a:pt x="4321" y="2219"/>
                    <a:pt x="4782" y="2565"/>
                    <a:pt x="5243" y="3198"/>
                  </a:cubicBezTo>
                  <a:cubicBezTo>
                    <a:pt x="4667" y="3602"/>
                    <a:pt x="4321" y="4178"/>
                    <a:pt x="4206" y="4927"/>
                  </a:cubicBezTo>
                  <a:cubicBezTo>
                    <a:pt x="2939" y="4811"/>
                    <a:pt x="2535" y="4235"/>
                    <a:pt x="2420" y="3890"/>
                  </a:cubicBezTo>
                  <a:cubicBezTo>
                    <a:pt x="2305" y="3371"/>
                    <a:pt x="2535" y="2737"/>
                    <a:pt x="2996" y="2392"/>
                  </a:cubicBezTo>
                  <a:cubicBezTo>
                    <a:pt x="3187" y="2248"/>
                    <a:pt x="3061" y="1946"/>
                    <a:pt x="2848" y="1946"/>
                  </a:cubicBezTo>
                  <a:cubicBezTo>
                    <a:pt x="2805" y="1946"/>
                    <a:pt x="2757" y="1959"/>
                    <a:pt x="2708" y="1988"/>
                  </a:cubicBezTo>
                  <a:cubicBezTo>
                    <a:pt x="2074" y="2449"/>
                    <a:pt x="1786" y="3314"/>
                    <a:pt x="2017" y="4005"/>
                  </a:cubicBezTo>
                  <a:cubicBezTo>
                    <a:pt x="2074" y="4351"/>
                    <a:pt x="2362" y="4869"/>
                    <a:pt x="3169" y="5157"/>
                  </a:cubicBezTo>
                  <a:cubicBezTo>
                    <a:pt x="2247" y="5503"/>
                    <a:pt x="2017" y="6194"/>
                    <a:pt x="1959" y="6540"/>
                  </a:cubicBezTo>
                  <a:cubicBezTo>
                    <a:pt x="1844" y="7346"/>
                    <a:pt x="2305" y="8268"/>
                    <a:pt x="3111" y="8556"/>
                  </a:cubicBezTo>
                  <a:cubicBezTo>
                    <a:pt x="3284" y="8614"/>
                    <a:pt x="3457" y="8671"/>
                    <a:pt x="3688" y="8671"/>
                  </a:cubicBezTo>
                  <a:cubicBezTo>
                    <a:pt x="4033" y="8671"/>
                    <a:pt x="4436" y="8556"/>
                    <a:pt x="4897" y="8210"/>
                  </a:cubicBezTo>
                  <a:lnTo>
                    <a:pt x="4897" y="8210"/>
                  </a:lnTo>
                  <a:cubicBezTo>
                    <a:pt x="4782" y="9190"/>
                    <a:pt x="5243" y="9708"/>
                    <a:pt x="5473" y="9939"/>
                  </a:cubicBezTo>
                  <a:cubicBezTo>
                    <a:pt x="5762" y="10112"/>
                    <a:pt x="6107" y="10284"/>
                    <a:pt x="6453" y="10284"/>
                  </a:cubicBezTo>
                  <a:lnTo>
                    <a:pt x="6453" y="11897"/>
                  </a:lnTo>
                  <a:cubicBezTo>
                    <a:pt x="5934" y="11149"/>
                    <a:pt x="5128" y="10688"/>
                    <a:pt x="4206" y="10630"/>
                  </a:cubicBezTo>
                  <a:cubicBezTo>
                    <a:pt x="4033" y="10342"/>
                    <a:pt x="3169" y="9535"/>
                    <a:pt x="2190" y="9535"/>
                  </a:cubicBezTo>
                  <a:cubicBezTo>
                    <a:pt x="1037" y="9535"/>
                    <a:pt x="116" y="10630"/>
                    <a:pt x="116" y="10688"/>
                  </a:cubicBezTo>
                  <a:cubicBezTo>
                    <a:pt x="0" y="10745"/>
                    <a:pt x="0" y="10918"/>
                    <a:pt x="116" y="10976"/>
                  </a:cubicBezTo>
                  <a:cubicBezTo>
                    <a:pt x="116" y="11033"/>
                    <a:pt x="1037" y="12128"/>
                    <a:pt x="2190" y="12128"/>
                  </a:cubicBezTo>
                  <a:cubicBezTo>
                    <a:pt x="3169" y="12128"/>
                    <a:pt x="3918" y="11379"/>
                    <a:pt x="4206" y="11091"/>
                  </a:cubicBezTo>
                  <a:cubicBezTo>
                    <a:pt x="5358" y="11149"/>
                    <a:pt x="6280" y="12013"/>
                    <a:pt x="6395" y="13107"/>
                  </a:cubicBezTo>
                  <a:lnTo>
                    <a:pt x="2593" y="13107"/>
                  </a:lnTo>
                  <a:cubicBezTo>
                    <a:pt x="2478" y="13107"/>
                    <a:pt x="2362" y="13223"/>
                    <a:pt x="2362" y="13338"/>
                  </a:cubicBezTo>
                  <a:lnTo>
                    <a:pt x="2362" y="14778"/>
                  </a:lnTo>
                  <a:cubicBezTo>
                    <a:pt x="2362" y="14778"/>
                    <a:pt x="2478" y="15008"/>
                    <a:pt x="2593" y="15008"/>
                  </a:cubicBezTo>
                  <a:lnTo>
                    <a:pt x="2939" y="15008"/>
                  </a:lnTo>
                  <a:lnTo>
                    <a:pt x="3054" y="15930"/>
                  </a:lnTo>
                  <a:cubicBezTo>
                    <a:pt x="3080" y="16060"/>
                    <a:pt x="3188" y="16120"/>
                    <a:pt x="3293" y="16120"/>
                  </a:cubicBezTo>
                  <a:cubicBezTo>
                    <a:pt x="3421" y="16120"/>
                    <a:pt x="3546" y="16031"/>
                    <a:pt x="3515" y="15873"/>
                  </a:cubicBezTo>
                  <a:lnTo>
                    <a:pt x="3399" y="15008"/>
                  </a:lnTo>
                  <a:lnTo>
                    <a:pt x="9910" y="15008"/>
                  </a:lnTo>
                  <a:lnTo>
                    <a:pt x="9794" y="15873"/>
                  </a:lnTo>
                  <a:cubicBezTo>
                    <a:pt x="9763" y="16031"/>
                    <a:pt x="9888" y="16120"/>
                    <a:pt x="10016" y="16120"/>
                  </a:cubicBezTo>
                  <a:cubicBezTo>
                    <a:pt x="10121" y="16120"/>
                    <a:pt x="10229" y="16060"/>
                    <a:pt x="10255" y="15930"/>
                  </a:cubicBezTo>
                  <a:lnTo>
                    <a:pt x="10370" y="15066"/>
                  </a:lnTo>
                  <a:lnTo>
                    <a:pt x="10716" y="15066"/>
                  </a:lnTo>
                  <a:cubicBezTo>
                    <a:pt x="10716" y="15066"/>
                    <a:pt x="10947" y="14893"/>
                    <a:pt x="10947" y="14778"/>
                  </a:cubicBezTo>
                  <a:lnTo>
                    <a:pt x="10947" y="13395"/>
                  </a:lnTo>
                  <a:cubicBezTo>
                    <a:pt x="10947" y="13223"/>
                    <a:pt x="10831" y="13107"/>
                    <a:pt x="10716" y="13107"/>
                  </a:cubicBezTo>
                  <a:lnTo>
                    <a:pt x="6914" y="13107"/>
                  </a:lnTo>
                  <a:cubicBezTo>
                    <a:pt x="7087" y="12013"/>
                    <a:pt x="8008" y="11149"/>
                    <a:pt x="9161" y="11091"/>
                  </a:cubicBezTo>
                  <a:cubicBezTo>
                    <a:pt x="9391" y="11379"/>
                    <a:pt x="10198" y="12128"/>
                    <a:pt x="11119" y="12128"/>
                  </a:cubicBezTo>
                  <a:cubicBezTo>
                    <a:pt x="11292" y="12128"/>
                    <a:pt x="11407" y="12128"/>
                    <a:pt x="11523" y="12070"/>
                  </a:cubicBezTo>
                  <a:cubicBezTo>
                    <a:pt x="11794" y="12016"/>
                    <a:pt x="11708" y="11604"/>
                    <a:pt x="11456" y="11604"/>
                  </a:cubicBezTo>
                  <a:cubicBezTo>
                    <a:pt x="11441" y="11604"/>
                    <a:pt x="11424" y="11606"/>
                    <a:pt x="11407" y="11609"/>
                  </a:cubicBezTo>
                  <a:cubicBezTo>
                    <a:pt x="11350" y="11667"/>
                    <a:pt x="11235" y="11667"/>
                    <a:pt x="11119" y="11667"/>
                  </a:cubicBezTo>
                  <a:cubicBezTo>
                    <a:pt x="10428" y="11667"/>
                    <a:pt x="9794" y="11149"/>
                    <a:pt x="9564" y="10861"/>
                  </a:cubicBezTo>
                  <a:cubicBezTo>
                    <a:pt x="9794" y="10572"/>
                    <a:pt x="10428" y="10054"/>
                    <a:pt x="11119" y="10054"/>
                  </a:cubicBezTo>
                  <a:cubicBezTo>
                    <a:pt x="11868" y="10054"/>
                    <a:pt x="12502" y="10572"/>
                    <a:pt x="12732" y="10861"/>
                  </a:cubicBezTo>
                  <a:cubicBezTo>
                    <a:pt x="12675" y="10918"/>
                    <a:pt x="12560" y="11033"/>
                    <a:pt x="12387" y="11149"/>
                  </a:cubicBezTo>
                  <a:cubicBezTo>
                    <a:pt x="12205" y="11285"/>
                    <a:pt x="12345" y="11564"/>
                    <a:pt x="12526" y="11564"/>
                  </a:cubicBezTo>
                  <a:cubicBezTo>
                    <a:pt x="12574" y="11564"/>
                    <a:pt x="12626" y="11543"/>
                    <a:pt x="12675" y="11494"/>
                  </a:cubicBezTo>
                  <a:cubicBezTo>
                    <a:pt x="13021" y="11264"/>
                    <a:pt x="13251" y="11033"/>
                    <a:pt x="13251" y="10976"/>
                  </a:cubicBezTo>
                  <a:cubicBezTo>
                    <a:pt x="13309" y="10918"/>
                    <a:pt x="13309" y="10803"/>
                    <a:pt x="13251" y="10688"/>
                  </a:cubicBezTo>
                  <a:cubicBezTo>
                    <a:pt x="13193" y="10630"/>
                    <a:pt x="12272" y="9593"/>
                    <a:pt x="11119" y="9593"/>
                  </a:cubicBezTo>
                  <a:cubicBezTo>
                    <a:pt x="10082" y="9593"/>
                    <a:pt x="9276" y="10400"/>
                    <a:pt x="9045" y="10630"/>
                  </a:cubicBezTo>
                  <a:cubicBezTo>
                    <a:pt x="8124" y="10688"/>
                    <a:pt x="6856" y="11897"/>
                    <a:pt x="6856" y="11897"/>
                  </a:cubicBezTo>
                  <a:lnTo>
                    <a:pt x="6856" y="10284"/>
                  </a:lnTo>
                  <a:cubicBezTo>
                    <a:pt x="7202" y="10284"/>
                    <a:pt x="7547" y="10112"/>
                    <a:pt x="7836" y="9939"/>
                  </a:cubicBezTo>
                  <a:cubicBezTo>
                    <a:pt x="8066" y="9708"/>
                    <a:pt x="8527" y="9190"/>
                    <a:pt x="8412" y="8210"/>
                  </a:cubicBezTo>
                  <a:lnTo>
                    <a:pt x="8412" y="8210"/>
                  </a:lnTo>
                  <a:cubicBezTo>
                    <a:pt x="8815" y="8556"/>
                    <a:pt x="9276" y="8671"/>
                    <a:pt x="9621" y="8671"/>
                  </a:cubicBezTo>
                  <a:cubicBezTo>
                    <a:pt x="9852" y="8671"/>
                    <a:pt x="10025" y="8614"/>
                    <a:pt x="10198" y="8556"/>
                  </a:cubicBezTo>
                  <a:cubicBezTo>
                    <a:pt x="10947" y="8268"/>
                    <a:pt x="11465" y="7346"/>
                    <a:pt x="11350" y="6540"/>
                  </a:cubicBezTo>
                  <a:cubicBezTo>
                    <a:pt x="11292" y="6194"/>
                    <a:pt x="11062" y="5503"/>
                    <a:pt x="10140" y="5157"/>
                  </a:cubicBezTo>
                  <a:cubicBezTo>
                    <a:pt x="11062" y="4811"/>
                    <a:pt x="11292" y="4178"/>
                    <a:pt x="11350" y="3832"/>
                  </a:cubicBezTo>
                  <a:cubicBezTo>
                    <a:pt x="11465" y="2968"/>
                    <a:pt x="10947" y="2104"/>
                    <a:pt x="10198" y="1816"/>
                  </a:cubicBezTo>
                  <a:cubicBezTo>
                    <a:pt x="10051" y="1742"/>
                    <a:pt x="9843" y="1680"/>
                    <a:pt x="9594" y="1680"/>
                  </a:cubicBezTo>
                  <a:cubicBezTo>
                    <a:pt x="9256" y="1680"/>
                    <a:pt x="8843" y="1796"/>
                    <a:pt x="8412" y="2161"/>
                  </a:cubicBezTo>
                  <a:cubicBezTo>
                    <a:pt x="8527" y="1182"/>
                    <a:pt x="8066" y="663"/>
                    <a:pt x="7836" y="433"/>
                  </a:cubicBezTo>
                  <a:cubicBezTo>
                    <a:pt x="7490" y="145"/>
                    <a:pt x="7058" y="1"/>
                    <a:pt x="6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2"/>
            <p:cNvSpPr/>
            <p:nvPr/>
          </p:nvSpPr>
          <p:spPr>
            <a:xfrm>
              <a:off x="1501225" y="2817500"/>
              <a:ext cx="37475" cy="71325"/>
            </a:xfrm>
            <a:custGeom>
              <a:avLst/>
              <a:gdLst/>
              <a:ahLst/>
              <a:cxnLst/>
              <a:rect l="l" t="t" r="r" b="b"/>
              <a:pathLst>
                <a:path w="1499" h="2853" extrusionOk="0">
                  <a:moveTo>
                    <a:pt x="750" y="1"/>
                  </a:moveTo>
                  <a:cubicBezTo>
                    <a:pt x="634" y="1"/>
                    <a:pt x="519" y="73"/>
                    <a:pt x="519" y="217"/>
                  </a:cubicBezTo>
                  <a:lnTo>
                    <a:pt x="519" y="332"/>
                  </a:lnTo>
                  <a:cubicBezTo>
                    <a:pt x="289" y="390"/>
                    <a:pt x="116" y="563"/>
                    <a:pt x="116" y="793"/>
                  </a:cubicBezTo>
                  <a:cubicBezTo>
                    <a:pt x="58" y="1023"/>
                    <a:pt x="116" y="1254"/>
                    <a:pt x="289" y="1369"/>
                  </a:cubicBezTo>
                  <a:cubicBezTo>
                    <a:pt x="404" y="1484"/>
                    <a:pt x="634" y="1542"/>
                    <a:pt x="865" y="1657"/>
                  </a:cubicBezTo>
                  <a:cubicBezTo>
                    <a:pt x="980" y="1715"/>
                    <a:pt x="980" y="1772"/>
                    <a:pt x="980" y="1888"/>
                  </a:cubicBezTo>
                  <a:cubicBezTo>
                    <a:pt x="980" y="1945"/>
                    <a:pt x="865" y="2060"/>
                    <a:pt x="750" y="2060"/>
                  </a:cubicBezTo>
                  <a:cubicBezTo>
                    <a:pt x="577" y="2060"/>
                    <a:pt x="519" y="2060"/>
                    <a:pt x="404" y="2003"/>
                  </a:cubicBezTo>
                  <a:cubicBezTo>
                    <a:pt x="356" y="1979"/>
                    <a:pt x="309" y="1965"/>
                    <a:pt x="261" y="1965"/>
                  </a:cubicBezTo>
                  <a:cubicBezTo>
                    <a:pt x="193" y="1965"/>
                    <a:pt x="126" y="1993"/>
                    <a:pt x="58" y="2060"/>
                  </a:cubicBezTo>
                  <a:cubicBezTo>
                    <a:pt x="1" y="2176"/>
                    <a:pt x="1" y="2291"/>
                    <a:pt x="116" y="2406"/>
                  </a:cubicBezTo>
                  <a:cubicBezTo>
                    <a:pt x="289" y="2464"/>
                    <a:pt x="404" y="2521"/>
                    <a:pt x="519" y="2521"/>
                  </a:cubicBezTo>
                  <a:lnTo>
                    <a:pt x="519" y="2636"/>
                  </a:lnTo>
                  <a:cubicBezTo>
                    <a:pt x="519" y="2781"/>
                    <a:pt x="634" y="2853"/>
                    <a:pt x="750" y="2853"/>
                  </a:cubicBezTo>
                  <a:cubicBezTo>
                    <a:pt x="865" y="2853"/>
                    <a:pt x="980" y="2781"/>
                    <a:pt x="980" y="2636"/>
                  </a:cubicBezTo>
                  <a:lnTo>
                    <a:pt x="980" y="2521"/>
                  </a:lnTo>
                  <a:cubicBezTo>
                    <a:pt x="1268" y="2406"/>
                    <a:pt x="1441" y="2176"/>
                    <a:pt x="1441" y="1945"/>
                  </a:cubicBezTo>
                  <a:cubicBezTo>
                    <a:pt x="1499" y="1600"/>
                    <a:pt x="1326" y="1311"/>
                    <a:pt x="1038" y="1196"/>
                  </a:cubicBezTo>
                  <a:cubicBezTo>
                    <a:pt x="865" y="1139"/>
                    <a:pt x="692" y="1081"/>
                    <a:pt x="577" y="966"/>
                  </a:cubicBezTo>
                  <a:cubicBezTo>
                    <a:pt x="577" y="966"/>
                    <a:pt x="519" y="966"/>
                    <a:pt x="577" y="908"/>
                  </a:cubicBezTo>
                  <a:cubicBezTo>
                    <a:pt x="577" y="799"/>
                    <a:pt x="693" y="759"/>
                    <a:pt x="792" y="759"/>
                  </a:cubicBezTo>
                  <a:cubicBezTo>
                    <a:pt x="849" y="759"/>
                    <a:pt x="901" y="772"/>
                    <a:pt x="923" y="793"/>
                  </a:cubicBezTo>
                  <a:cubicBezTo>
                    <a:pt x="923" y="793"/>
                    <a:pt x="999" y="870"/>
                    <a:pt x="1102" y="870"/>
                  </a:cubicBezTo>
                  <a:cubicBezTo>
                    <a:pt x="1153" y="870"/>
                    <a:pt x="1211" y="851"/>
                    <a:pt x="1268" y="793"/>
                  </a:cubicBezTo>
                  <a:cubicBezTo>
                    <a:pt x="1441" y="620"/>
                    <a:pt x="1268" y="447"/>
                    <a:pt x="1268" y="447"/>
                  </a:cubicBezTo>
                  <a:cubicBezTo>
                    <a:pt x="1211" y="390"/>
                    <a:pt x="1095" y="332"/>
                    <a:pt x="980" y="332"/>
                  </a:cubicBezTo>
                  <a:lnTo>
                    <a:pt x="980" y="217"/>
                  </a:lnTo>
                  <a:cubicBezTo>
                    <a:pt x="980" y="73"/>
                    <a:pt x="865"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42"/>
          <p:cNvGrpSpPr/>
          <p:nvPr/>
        </p:nvGrpSpPr>
        <p:grpSpPr>
          <a:xfrm>
            <a:off x="7728315" y="150024"/>
            <a:ext cx="1590595" cy="875375"/>
            <a:chOff x="6456464" y="3575600"/>
            <a:chExt cx="1004100" cy="552601"/>
          </a:xfrm>
        </p:grpSpPr>
        <p:sp>
          <p:nvSpPr>
            <p:cNvPr id="554" name="Google Shape;554;p42"/>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42"/>
          <p:cNvGrpSpPr/>
          <p:nvPr/>
        </p:nvGrpSpPr>
        <p:grpSpPr>
          <a:xfrm>
            <a:off x="8182866" y="1025388"/>
            <a:ext cx="1249832" cy="707506"/>
            <a:chOff x="6456475" y="3575600"/>
            <a:chExt cx="976202" cy="552609"/>
          </a:xfrm>
        </p:grpSpPr>
        <p:sp>
          <p:nvSpPr>
            <p:cNvPr id="557" name="Google Shape;557;p42"/>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2"/>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43"/>
          <p:cNvSpPr/>
          <p:nvPr/>
        </p:nvSpPr>
        <p:spPr>
          <a:xfrm rot="-8100000" flipH="1">
            <a:off x="5268330" y="2839510"/>
            <a:ext cx="920641" cy="917991"/>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rot="-8100000" flipH="1">
            <a:off x="2952230" y="2839510"/>
            <a:ext cx="920641" cy="917991"/>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Swot analysis</a:t>
            </a:r>
            <a:endParaRPr/>
          </a:p>
        </p:txBody>
      </p:sp>
      <p:sp>
        <p:nvSpPr>
          <p:cNvPr id="566" name="Google Shape;566;p43"/>
          <p:cNvSpPr txBox="1">
            <a:spLocks noGrp="1"/>
          </p:cNvSpPr>
          <p:nvPr>
            <p:ph type="subTitle" idx="1"/>
          </p:nvPr>
        </p:nvSpPr>
        <p:spPr>
          <a:xfrm>
            <a:off x="900101" y="2021050"/>
            <a:ext cx="2161500" cy="6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 is actually a very cold place</a:t>
            </a:r>
            <a:endParaRPr/>
          </a:p>
        </p:txBody>
      </p:sp>
      <p:sp>
        <p:nvSpPr>
          <p:cNvPr id="567" name="Google Shape;567;p43"/>
          <p:cNvSpPr txBox="1">
            <a:spLocks noGrp="1"/>
          </p:cNvSpPr>
          <p:nvPr>
            <p:ph type="subTitle" idx="2"/>
          </p:nvPr>
        </p:nvSpPr>
        <p:spPr>
          <a:xfrm>
            <a:off x="6082360" y="2021625"/>
            <a:ext cx="21579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568" name="Google Shape;568;p43"/>
          <p:cNvSpPr txBox="1">
            <a:spLocks noGrp="1"/>
          </p:cNvSpPr>
          <p:nvPr>
            <p:ph type="subTitle" idx="3"/>
          </p:nvPr>
        </p:nvSpPr>
        <p:spPr>
          <a:xfrm>
            <a:off x="900101" y="3606850"/>
            <a:ext cx="2161500" cy="6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 of them all</a:t>
            </a:r>
            <a:endParaRPr/>
          </a:p>
        </p:txBody>
      </p:sp>
      <p:sp>
        <p:nvSpPr>
          <p:cNvPr id="569" name="Google Shape;569;p43"/>
          <p:cNvSpPr txBox="1">
            <a:spLocks noGrp="1"/>
          </p:cNvSpPr>
          <p:nvPr>
            <p:ph type="subTitle" idx="4"/>
          </p:nvPr>
        </p:nvSpPr>
        <p:spPr>
          <a:xfrm>
            <a:off x="6082360" y="3607425"/>
            <a:ext cx="21579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570" name="Google Shape;570;p43"/>
          <p:cNvSpPr txBox="1">
            <a:spLocks noGrp="1"/>
          </p:cNvSpPr>
          <p:nvPr>
            <p:ph type="subTitle" idx="5"/>
          </p:nvPr>
        </p:nvSpPr>
        <p:spPr>
          <a:xfrm>
            <a:off x="900101" y="1737450"/>
            <a:ext cx="2161500" cy="377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Strengths</a:t>
            </a:r>
            <a:endParaRPr/>
          </a:p>
        </p:txBody>
      </p:sp>
      <p:sp>
        <p:nvSpPr>
          <p:cNvPr id="571" name="Google Shape;571;p43"/>
          <p:cNvSpPr txBox="1">
            <a:spLocks noGrp="1"/>
          </p:cNvSpPr>
          <p:nvPr>
            <p:ph type="subTitle" idx="6"/>
          </p:nvPr>
        </p:nvSpPr>
        <p:spPr>
          <a:xfrm>
            <a:off x="900101" y="3323325"/>
            <a:ext cx="2161500" cy="377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Opportunities</a:t>
            </a:r>
            <a:endParaRPr/>
          </a:p>
        </p:txBody>
      </p:sp>
      <p:sp>
        <p:nvSpPr>
          <p:cNvPr id="572" name="Google Shape;572;p43"/>
          <p:cNvSpPr txBox="1">
            <a:spLocks noGrp="1"/>
          </p:cNvSpPr>
          <p:nvPr>
            <p:ph type="subTitle" idx="7"/>
          </p:nvPr>
        </p:nvSpPr>
        <p:spPr>
          <a:xfrm>
            <a:off x="6082356" y="1738025"/>
            <a:ext cx="2157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Weakness</a:t>
            </a:r>
            <a:endParaRPr/>
          </a:p>
        </p:txBody>
      </p:sp>
      <p:sp>
        <p:nvSpPr>
          <p:cNvPr id="573" name="Google Shape;573;p43"/>
          <p:cNvSpPr txBox="1">
            <a:spLocks noGrp="1"/>
          </p:cNvSpPr>
          <p:nvPr>
            <p:ph type="subTitle" idx="8"/>
          </p:nvPr>
        </p:nvSpPr>
        <p:spPr>
          <a:xfrm>
            <a:off x="6082356" y="3323900"/>
            <a:ext cx="2157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Threats</a:t>
            </a:r>
            <a:endParaRPr/>
          </a:p>
        </p:txBody>
      </p:sp>
      <p:grpSp>
        <p:nvGrpSpPr>
          <p:cNvPr id="574" name="Google Shape;574;p43"/>
          <p:cNvGrpSpPr/>
          <p:nvPr/>
        </p:nvGrpSpPr>
        <p:grpSpPr>
          <a:xfrm>
            <a:off x="5374953" y="3440046"/>
            <a:ext cx="707400" cy="707400"/>
            <a:chOff x="5374953" y="3440046"/>
            <a:chExt cx="707400" cy="707400"/>
          </a:xfrm>
        </p:grpSpPr>
        <p:sp>
          <p:nvSpPr>
            <p:cNvPr id="575" name="Google Shape;575;p43"/>
            <p:cNvSpPr/>
            <p:nvPr/>
          </p:nvSpPr>
          <p:spPr>
            <a:xfrm rot="5400000">
              <a:off x="5374953" y="34400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43"/>
            <p:cNvGrpSpPr/>
            <p:nvPr/>
          </p:nvGrpSpPr>
          <p:grpSpPr>
            <a:xfrm>
              <a:off x="5527713" y="3594163"/>
              <a:ext cx="401875" cy="399175"/>
              <a:chOff x="4846975" y="2092700"/>
              <a:chExt cx="401875" cy="399175"/>
            </a:xfrm>
          </p:grpSpPr>
          <p:sp>
            <p:nvSpPr>
              <p:cNvPr id="577" name="Google Shape;577;p43"/>
              <p:cNvSpPr/>
              <p:nvPr/>
            </p:nvSpPr>
            <p:spPr>
              <a:xfrm>
                <a:off x="4846975" y="2259775"/>
                <a:ext cx="401875" cy="232100"/>
              </a:xfrm>
              <a:custGeom>
                <a:avLst/>
                <a:gdLst/>
                <a:ahLst/>
                <a:cxnLst/>
                <a:rect l="l" t="t" r="r" b="b"/>
                <a:pathLst>
                  <a:path w="16075" h="9284" extrusionOk="0">
                    <a:moveTo>
                      <a:pt x="2939" y="1383"/>
                    </a:moveTo>
                    <a:cubicBezTo>
                      <a:pt x="3746" y="1383"/>
                      <a:pt x="4552" y="1786"/>
                      <a:pt x="5013" y="2477"/>
                    </a:cubicBezTo>
                    <a:cubicBezTo>
                      <a:pt x="5013" y="2650"/>
                      <a:pt x="4955" y="2823"/>
                      <a:pt x="4955" y="2938"/>
                    </a:cubicBezTo>
                    <a:cubicBezTo>
                      <a:pt x="5013" y="3111"/>
                      <a:pt x="4955" y="3284"/>
                      <a:pt x="4898" y="3399"/>
                    </a:cubicBezTo>
                    <a:cubicBezTo>
                      <a:pt x="4783" y="3514"/>
                      <a:pt x="4725" y="3572"/>
                      <a:pt x="4667" y="3687"/>
                    </a:cubicBezTo>
                    <a:cubicBezTo>
                      <a:pt x="4552" y="3630"/>
                      <a:pt x="4379" y="3572"/>
                      <a:pt x="4206" y="3572"/>
                    </a:cubicBezTo>
                    <a:lnTo>
                      <a:pt x="1672" y="3572"/>
                    </a:lnTo>
                    <a:cubicBezTo>
                      <a:pt x="1133" y="3572"/>
                      <a:pt x="695" y="3925"/>
                      <a:pt x="546" y="4395"/>
                    </a:cubicBezTo>
                    <a:lnTo>
                      <a:pt x="546" y="4395"/>
                    </a:lnTo>
                    <a:cubicBezTo>
                      <a:pt x="500" y="4238"/>
                      <a:pt x="462" y="4049"/>
                      <a:pt x="462" y="3860"/>
                    </a:cubicBezTo>
                    <a:cubicBezTo>
                      <a:pt x="462" y="2477"/>
                      <a:pt x="1556" y="1383"/>
                      <a:pt x="2939" y="1383"/>
                    </a:cubicBezTo>
                    <a:close/>
                    <a:moveTo>
                      <a:pt x="7145" y="2765"/>
                    </a:moveTo>
                    <a:cubicBezTo>
                      <a:pt x="7433" y="3342"/>
                      <a:pt x="7836" y="3687"/>
                      <a:pt x="8412" y="3860"/>
                    </a:cubicBezTo>
                    <a:cubicBezTo>
                      <a:pt x="8741" y="3970"/>
                      <a:pt x="9069" y="4010"/>
                      <a:pt x="9383" y="4010"/>
                    </a:cubicBezTo>
                    <a:cubicBezTo>
                      <a:pt x="9565" y="4010"/>
                      <a:pt x="9741" y="3996"/>
                      <a:pt x="9910" y="3975"/>
                    </a:cubicBezTo>
                    <a:lnTo>
                      <a:pt x="9910" y="3975"/>
                    </a:lnTo>
                    <a:cubicBezTo>
                      <a:pt x="9737" y="4839"/>
                      <a:pt x="8931" y="5531"/>
                      <a:pt x="7951" y="5531"/>
                    </a:cubicBezTo>
                    <a:cubicBezTo>
                      <a:pt x="6972" y="5531"/>
                      <a:pt x="6108" y="4724"/>
                      <a:pt x="6050" y="3745"/>
                    </a:cubicBezTo>
                    <a:cubicBezTo>
                      <a:pt x="6626" y="3514"/>
                      <a:pt x="6914" y="3111"/>
                      <a:pt x="7145" y="2765"/>
                    </a:cubicBezTo>
                    <a:close/>
                    <a:moveTo>
                      <a:pt x="7951" y="461"/>
                    </a:moveTo>
                    <a:cubicBezTo>
                      <a:pt x="9391" y="461"/>
                      <a:pt x="10486" y="1556"/>
                      <a:pt x="10486" y="2938"/>
                    </a:cubicBezTo>
                    <a:cubicBezTo>
                      <a:pt x="10486" y="3226"/>
                      <a:pt x="10486" y="3514"/>
                      <a:pt x="10659" y="3745"/>
                    </a:cubicBezTo>
                    <a:cubicBezTo>
                      <a:pt x="10832" y="3918"/>
                      <a:pt x="10947" y="4206"/>
                      <a:pt x="10947" y="4436"/>
                    </a:cubicBezTo>
                    <a:cubicBezTo>
                      <a:pt x="10947" y="4667"/>
                      <a:pt x="10832" y="4897"/>
                      <a:pt x="10716" y="5127"/>
                    </a:cubicBezTo>
                    <a:cubicBezTo>
                      <a:pt x="10601" y="5185"/>
                      <a:pt x="10544" y="5358"/>
                      <a:pt x="10428" y="5416"/>
                    </a:cubicBezTo>
                    <a:cubicBezTo>
                      <a:pt x="10198" y="5531"/>
                      <a:pt x="10140" y="5761"/>
                      <a:pt x="10198" y="5992"/>
                    </a:cubicBezTo>
                    <a:cubicBezTo>
                      <a:pt x="10198" y="6049"/>
                      <a:pt x="10198" y="6107"/>
                      <a:pt x="10198" y="6164"/>
                    </a:cubicBezTo>
                    <a:cubicBezTo>
                      <a:pt x="9968" y="5934"/>
                      <a:pt x="9737" y="5704"/>
                      <a:pt x="9449" y="5473"/>
                    </a:cubicBezTo>
                    <a:cubicBezTo>
                      <a:pt x="9968" y="5070"/>
                      <a:pt x="10371" y="4436"/>
                      <a:pt x="10428" y="3687"/>
                    </a:cubicBezTo>
                    <a:cubicBezTo>
                      <a:pt x="10371" y="3514"/>
                      <a:pt x="10313" y="3457"/>
                      <a:pt x="10140" y="3457"/>
                    </a:cubicBezTo>
                    <a:cubicBezTo>
                      <a:pt x="9924" y="3500"/>
                      <a:pt x="9665" y="3532"/>
                      <a:pt x="9392" y="3532"/>
                    </a:cubicBezTo>
                    <a:cubicBezTo>
                      <a:pt x="8574" y="3532"/>
                      <a:pt x="7634" y="3241"/>
                      <a:pt x="7375" y="2074"/>
                    </a:cubicBezTo>
                    <a:cubicBezTo>
                      <a:pt x="7346" y="1959"/>
                      <a:pt x="7245" y="1901"/>
                      <a:pt x="7145" y="1901"/>
                    </a:cubicBezTo>
                    <a:cubicBezTo>
                      <a:pt x="7044" y="1901"/>
                      <a:pt x="6943" y="1959"/>
                      <a:pt x="6914" y="2074"/>
                    </a:cubicBezTo>
                    <a:cubicBezTo>
                      <a:pt x="6914" y="2074"/>
                      <a:pt x="6684" y="3111"/>
                      <a:pt x="5704" y="3342"/>
                    </a:cubicBezTo>
                    <a:cubicBezTo>
                      <a:pt x="5647" y="3342"/>
                      <a:pt x="5531" y="3457"/>
                      <a:pt x="5531" y="3572"/>
                    </a:cubicBezTo>
                    <a:cubicBezTo>
                      <a:pt x="5531" y="4321"/>
                      <a:pt x="5935" y="5070"/>
                      <a:pt x="6511" y="5473"/>
                    </a:cubicBezTo>
                    <a:cubicBezTo>
                      <a:pt x="6223" y="5704"/>
                      <a:pt x="5935" y="5934"/>
                      <a:pt x="5704" y="6222"/>
                    </a:cubicBezTo>
                    <a:cubicBezTo>
                      <a:pt x="5704" y="6164"/>
                      <a:pt x="5704" y="6107"/>
                      <a:pt x="5704" y="5992"/>
                    </a:cubicBezTo>
                    <a:cubicBezTo>
                      <a:pt x="5762" y="5761"/>
                      <a:pt x="5704" y="5531"/>
                      <a:pt x="5531" y="5416"/>
                    </a:cubicBezTo>
                    <a:cubicBezTo>
                      <a:pt x="5186" y="5185"/>
                      <a:pt x="4955" y="4839"/>
                      <a:pt x="4955" y="4436"/>
                    </a:cubicBezTo>
                    <a:cubicBezTo>
                      <a:pt x="4955" y="4148"/>
                      <a:pt x="5071" y="3918"/>
                      <a:pt x="5243" y="3687"/>
                    </a:cubicBezTo>
                    <a:cubicBezTo>
                      <a:pt x="5416" y="3514"/>
                      <a:pt x="5474" y="3226"/>
                      <a:pt x="5474" y="2938"/>
                    </a:cubicBezTo>
                    <a:cubicBezTo>
                      <a:pt x="5474" y="1556"/>
                      <a:pt x="6568" y="461"/>
                      <a:pt x="7951" y="461"/>
                    </a:cubicBezTo>
                    <a:close/>
                    <a:moveTo>
                      <a:pt x="13827" y="3975"/>
                    </a:moveTo>
                    <a:cubicBezTo>
                      <a:pt x="14000" y="4321"/>
                      <a:pt x="14346" y="4724"/>
                      <a:pt x="14922" y="4897"/>
                    </a:cubicBezTo>
                    <a:cubicBezTo>
                      <a:pt x="14864" y="5934"/>
                      <a:pt x="14000" y="6683"/>
                      <a:pt x="12963" y="6683"/>
                    </a:cubicBezTo>
                    <a:cubicBezTo>
                      <a:pt x="12099" y="6683"/>
                      <a:pt x="11350" y="6164"/>
                      <a:pt x="11120" y="5358"/>
                    </a:cubicBezTo>
                    <a:cubicBezTo>
                      <a:pt x="11177" y="5300"/>
                      <a:pt x="11177" y="5185"/>
                      <a:pt x="11235" y="5127"/>
                    </a:cubicBezTo>
                    <a:cubicBezTo>
                      <a:pt x="11379" y="5142"/>
                      <a:pt x="11519" y="5149"/>
                      <a:pt x="11656" y="5149"/>
                    </a:cubicBezTo>
                    <a:cubicBezTo>
                      <a:pt x="12067" y="5149"/>
                      <a:pt x="12445" y="5084"/>
                      <a:pt x="12790" y="4955"/>
                    </a:cubicBezTo>
                    <a:cubicBezTo>
                      <a:pt x="13251" y="4724"/>
                      <a:pt x="13597" y="4436"/>
                      <a:pt x="13827" y="3975"/>
                    </a:cubicBezTo>
                    <a:close/>
                    <a:moveTo>
                      <a:pt x="4206" y="4033"/>
                    </a:moveTo>
                    <a:cubicBezTo>
                      <a:pt x="4322" y="4033"/>
                      <a:pt x="4437" y="4090"/>
                      <a:pt x="4552" y="4148"/>
                    </a:cubicBezTo>
                    <a:cubicBezTo>
                      <a:pt x="4494" y="4206"/>
                      <a:pt x="4494" y="4321"/>
                      <a:pt x="4494" y="4436"/>
                    </a:cubicBezTo>
                    <a:cubicBezTo>
                      <a:pt x="4494" y="4782"/>
                      <a:pt x="4610" y="5127"/>
                      <a:pt x="4840" y="5416"/>
                    </a:cubicBezTo>
                    <a:cubicBezTo>
                      <a:pt x="4552" y="6164"/>
                      <a:pt x="3803" y="6741"/>
                      <a:pt x="2939" y="6741"/>
                    </a:cubicBezTo>
                    <a:cubicBezTo>
                      <a:pt x="1844" y="6741"/>
                      <a:pt x="980" y="5819"/>
                      <a:pt x="980" y="4782"/>
                    </a:cubicBezTo>
                    <a:cubicBezTo>
                      <a:pt x="980" y="4379"/>
                      <a:pt x="1326" y="4033"/>
                      <a:pt x="1672" y="4033"/>
                    </a:cubicBezTo>
                    <a:close/>
                    <a:moveTo>
                      <a:pt x="10774" y="5704"/>
                    </a:moveTo>
                    <a:cubicBezTo>
                      <a:pt x="10947" y="6107"/>
                      <a:pt x="11177" y="6453"/>
                      <a:pt x="11523" y="6683"/>
                    </a:cubicBezTo>
                    <a:cubicBezTo>
                      <a:pt x="11177" y="6913"/>
                      <a:pt x="10889" y="7201"/>
                      <a:pt x="10716" y="7490"/>
                    </a:cubicBezTo>
                    <a:cubicBezTo>
                      <a:pt x="10659" y="7259"/>
                      <a:pt x="10601" y="6971"/>
                      <a:pt x="10486" y="6741"/>
                    </a:cubicBezTo>
                    <a:cubicBezTo>
                      <a:pt x="10601" y="6453"/>
                      <a:pt x="10659" y="6164"/>
                      <a:pt x="10601" y="5876"/>
                    </a:cubicBezTo>
                    <a:cubicBezTo>
                      <a:pt x="10601" y="5876"/>
                      <a:pt x="10601" y="5819"/>
                      <a:pt x="10659" y="5819"/>
                    </a:cubicBezTo>
                    <a:cubicBezTo>
                      <a:pt x="10716" y="5761"/>
                      <a:pt x="10716" y="5761"/>
                      <a:pt x="10774" y="5704"/>
                    </a:cubicBezTo>
                    <a:close/>
                    <a:moveTo>
                      <a:pt x="5128" y="5761"/>
                    </a:moveTo>
                    <a:cubicBezTo>
                      <a:pt x="5186" y="5761"/>
                      <a:pt x="5186" y="5819"/>
                      <a:pt x="5243" y="5819"/>
                    </a:cubicBezTo>
                    <a:cubicBezTo>
                      <a:pt x="5243" y="5819"/>
                      <a:pt x="5301" y="5876"/>
                      <a:pt x="5243" y="5934"/>
                    </a:cubicBezTo>
                    <a:cubicBezTo>
                      <a:pt x="5186" y="6222"/>
                      <a:pt x="5243" y="6510"/>
                      <a:pt x="5416" y="6798"/>
                    </a:cubicBezTo>
                    <a:cubicBezTo>
                      <a:pt x="5359" y="7029"/>
                      <a:pt x="5243" y="7259"/>
                      <a:pt x="5243" y="7490"/>
                    </a:cubicBezTo>
                    <a:lnTo>
                      <a:pt x="5243" y="7547"/>
                    </a:lnTo>
                    <a:cubicBezTo>
                      <a:pt x="5013" y="7201"/>
                      <a:pt x="4725" y="6913"/>
                      <a:pt x="4437" y="6683"/>
                    </a:cubicBezTo>
                    <a:cubicBezTo>
                      <a:pt x="4725" y="6453"/>
                      <a:pt x="5013" y="6107"/>
                      <a:pt x="5128" y="5761"/>
                    </a:cubicBezTo>
                    <a:close/>
                    <a:moveTo>
                      <a:pt x="7951" y="0"/>
                    </a:moveTo>
                    <a:cubicBezTo>
                      <a:pt x="6626" y="0"/>
                      <a:pt x="5589" y="807"/>
                      <a:pt x="5186" y="1959"/>
                    </a:cubicBezTo>
                    <a:cubicBezTo>
                      <a:pt x="4610" y="1325"/>
                      <a:pt x="3803" y="922"/>
                      <a:pt x="2939" y="922"/>
                    </a:cubicBezTo>
                    <a:cubicBezTo>
                      <a:pt x="1326" y="922"/>
                      <a:pt x="1" y="2247"/>
                      <a:pt x="1" y="3918"/>
                    </a:cubicBezTo>
                    <a:cubicBezTo>
                      <a:pt x="1" y="4667"/>
                      <a:pt x="289" y="5358"/>
                      <a:pt x="807" y="5934"/>
                    </a:cubicBezTo>
                    <a:cubicBezTo>
                      <a:pt x="807" y="5934"/>
                      <a:pt x="1211" y="6510"/>
                      <a:pt x="1499" y="6741"/>
                    </a:cubicBezTo>
                    <a:cubicBezTo>
                      <a:pt x="692" y="7201"/>
                      <a:pt x="231" y="8123"/>
                      <a:pt x="231" y="9045"/>
                    </a:cubicBezTo>
                    <a:cubicBezTo>
                      <a:pt x="231" y="9189"/>
                      <a:pt x="347" y="9261"/>
                      <a:pt x="462" y="9261"/>
                    </a:cubicBezTo>
                    <a:cubicBezTo>
                      <a:pt x="577" y="9261"/>
                      <a:pt x="692" y="9189"/>
                      <a:pt x="692" y="9045"/>
                    </a:cubicBezTo>
                    <a:cubicBezTo>
                      <a:pt x="692" y="8181"/>
                      <a:pt x="1153" y="7374"/>
                      <a:pt x="1960" y="6971"/>
                    </a:cubicBezTo>
                    <a:cubicBezTo>
                      <a:pt x="2276" y="7115"/>
                      <a:pt x="2622" y="7187"/>
                      <a:pt x="2968" y="7187"/>
                    </a:cubicBezTo>
                    <a:cubicBezTo>
                      <a:pt x="3313" y="7187"/>
                      <a:pt x="3659" y="7115"/>
                      <a:pt x="3976" y="6971"/>
                    </a:cubicBezTo>
                    <a:cubicBezTo>
                      <a:pt x="4725" y="7374"/>
                      <a:pt x="5243" y="8181"/>
                      <a:pt x="5243" y="9045"/>
                    </a:cubicBezTo>
                    <a:cubicBezTo>
                      <a:pt x="5243" y="9196"/>
                      <a:pt x="5369" y="9283"/>
                      <a:pt x="5489" y="9283"/>
                    </a:cubicBezTo>
                    <a:cubicBezTo>
                      <a:pt x="5599" y="9283"/>
                      <a:pt x="5704" y="9210"/>
                      <a:pt x="5704" y="9045"/>
                    </a:cubicBezTo>
                    <a:lnTo>
                      <a:pt x="5704" y="7835"/>
                    </a:lnTo>
                    <a:cubicBezTo>
                      <a:pt x="5704" y="6971"/>
                      <a:pt x="6165" y="6164"/>
                      <a:pt x="6972" y="5819"/>
                    </a:cubicBezTo>
                    <a:cubicBezTo>
                      <a:pt x="7289" y="5963"/>
                      <a:pt x="7634" y="6035"/>
                      <a:pt x="7980" y="6035"/>
                    </a:cubicBezTo>
                    <a:cubicBezTo>
                      <a:pt x="8326" y="6035"/>
                      <a:pt x="8671" y="5963"/>
                      <a:pt x="8988" y="5819"/>
                    </a:cubicBezTo>
                    <a:cubicBezTo>
                      <a:pt x="9737" y="6164"/>
                      <a:pt x="10256" y="6971"/>
                      <a:pt x="10256" y="7835"/>
                    </a:cubicBezTo>
                    <a:lnTo>
                      <a:pt x="10256" y="9045"/>
                    </a:lnTo>
                    <a:cubicBezTo>
                      <a:pt x="10256" y="9196"/>
                      <a:pt x="10381" y="9283"/>
                      <a:pt x="10502" y="9283"/>
                    </a:cubicBezTo>
                    <a:cubicBezTo>
                      <a:pt x="10611" y="9283"/>
                      <a:pt x="10716" y="9210"/>
                      <a:pt x="10716" y="9045"/>
                    </a:cubicBezTo>
                    <a:cubicBezTo>
                      <a:pt x="10716" y="8181"/>
                      <a:pt x="11235" y="7374"/>
                      <a:pt x="11984" y="6971"/>
                    </a:cubicBezTo>
                    <a:cubicBezTo>
                      <a:pt x="12301" y="7115"/>
                      <a:pt x="12646" y="7187"/>
                      <a:pt x="12992" y="7187"/>
                    </a:cubicBezTo>
                    <a:cubicBezTo>
                      <a:pt x="13338" y="7187"/>
                      <a:pt x="13683" y="7115"/>
                      <a:pt x="14000" y="6971"/>
                    </a:cubicBezTo>
                    <a:cubicBezTo>
                      <a:pt x="14749" y="7374"/>
                      <a:pt x="15268" y="8181"/>
                      <a:pt x="15268" y="9045"/>
                    </a:cubicBezTo>
                    <a:cubicBezTo>
                      <a:pt x="15268" y="9189"/>
                      <a:pt x="15383" y="9261"/>
                      <a:pt x="15498" y="9261"/>
                    </a:cubicBezTo>
                    <a:cubicBezTo>
                      <a:pt x="15613" y="9261"/>
                      <a:pt x="15729" y="9189"/>
                      <a:pt x="15729" y="9045"/>
                    </a:cubicBezTo>
                    <a:cubicBezTo>
                      <a:pt x="15729" y="8815"/>
                      <a:pt x="15729" y="8584"/>
                      <a:pt x="15671" y="8354"/>
                    </a:cubicBezTo>
                    <a:cubicBezTo>
                      <a:pt x="15959" y="8066"/>
                      <a:pt x="16074" y="7662"/>
                      <a:pt x="16074" y="7259"/>
                    </a:cubicBezTo>
                    <a:lnTo>
                      <a:pt x="16074" y="5588"/>
                    </a:lnTo>
                    <a:cubicBezTo>
                      <a:pt x="16074" y="5473"/>
                      <a:pt x="16017" y="5358"/>
                      <a:pt x="15844" y="5358"/>
                    </a:cubicBezTo>
                    <a:cubicBezTo>
                      <a:pt x="15729" y="5358"/>
                      <a:pt x="15613" y="5473"/>
                      <a:pt x="15613" y="5588"/>
                    </a:cubicBezTo>
                    <a:lnTo>
                      <a:pt x="15613" y="7259"/>
                    </a:lnTo>
                    <a:cubicBezTo>
                      <a:pt x="15613" y="7490"/>
                      <a:pt x="15556" y="7662"/>
                      <a:pt x="15441" y="7835"/>
                    </a:cubicBezTo>
                    <a:cubicBezTo>
                      <a:pt x="15210" y="7374"/>
                      <a:pt x="14864" y="6971"/>
                      <a:pt x="14461" y="6683"/>
                    </a:cubicBezTo>
                    <a:cubicBezTo>
                      <a:pt x="15037" y="6280"/>
                      <a:pt x="15383" y="5531"/>
                      <a:pt x="15383" y="4782"/>
                    </a:cubicBezTo>
                    <a:cubicBezTo>
                      <a:pt x="15383" y="4667"/>
                      <a:pt x="15325" y="4551"/>
                      <a:pt x="15210" y="4551"/>
                    </a:cubicBezTo>
                    <a:cubicBezTo>
                      <a:pt x="14288" y="4263"/>
                      <a:pt x="14058" y="3342"/>
                      <a:pt x="14058" y="3284"/>
                    </a:cubicBezTo>
                    <a:cubicBezTo>
                      <a:pt x="14029" y="3169"/>
                      <a:pt x="13928" y="3111"/>
                      <a:pt x="13827" y="3111"/>
                    </a:cubicBezTo>
                    <a:cubicBezTo>
                      <a:pt x="13727" y="3111"/>
                      <a:pt x="13626" y="3169"/>
                      <a:pt x="13597" y="3284"/>
                    </a:cubicBezTo>
                    <a:cubicBezTo>
                      <a:pt x="13335" y="4438"/>
                      <a:pt x="12404" y="4732"/>
                      <a:pt x="11587" y="4732"/>
                    </a:cubicBezTo>
                    <a:cubicBezTo>
                      <a:pt x="11507" y="4732"/>
                      <a:pt x="11428" y="4729"/>
                      <a:pt x="11350" y="4724"/>
                    </a:cubicBezTo>
                    <a:cubicBezTo>
                      <a:pt x="11350" y="4667"/>
                      <a:pt x="11350" y="4551"/>
                      <a:pt x="11350" y="4494"/>
                    </a:cubicBezTo>
                    <a:cubicBezTo>
                      <a:pt x="11350" y="4090"/>
                      <a:pt x="11235" y="3745"/>
                      <a:pt x="11005" y="3457"/>
                    </a:cubicBezTo>
                    <a:cubicBezTo>
                      <a:pt x="10947" y="3342"/>
                      <a:pt x="10947" y="3111"/>
                      <a:pt x="10947" y="2996"/>
                    </a:cubicBezTo>
                    <a:cubicBezTo>
                      <a:pt x="10947" y="2881"/>
                      <a:pt x="10947" y="2765"/>
                      <a:pt x="10947" y="2650"/>
                    </a:cubicBezTo>
                    <a:cubicBezTo>
                      <a:pt x="11408" y="2017"/>
                      <a:pt x="12157" y="1671"/>
                      <a:pt x="12963" y="1671"/>
                    </a:cubicBezTo>
                    <a:cubicBezTo>
                      <a:pt x="14404" y="1671"/>
                      <a:pt x="15613" y="2881"/>
                      <a:pt x="15613" y="4321"/>
                    </a:cubicBezTo>
                    <a:cubicBezTo>
                      <a:pt x="15613" y="4465"/>
                      <a:pt x="15729" y="4537"/>
                      <a:pt x="15844" y="4537"/>
                    </a:cubicBezTo>
                    <a:cubicBezTo>
                      <a:pt x="15959" y="4537"/>
                      <a:pt x="16074" y="4465"/>
                      <a:pt x="16074" y="4321"/>
                    </a:cubicBezTo>
                    <a:cubicBezTo>
                      <a:pt x="16074" y="2593"/>
                      <a:pt x="14692" y="1210"/>
                      <a:pt x="12963" y="1210"/>
                    </a:cubicBezTo>
                    <a:cubicBezTo>
                      <a:pt x="12157" y="1210"/>
                      <a:pt x="11408" y="1498"/>
                      <a:pt x="10832" y="2074"/>
                    </a:cubicBezTo>
                    <a:cubicBezTo>
                      <a:pt x="10428" y="864"/>
                      <a:pt x="9276" y="0"/>
                      <a:pt x="7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5150450" y="2401900"/>
                <a:ext cx="42325" cy="17750"/>
              </a:xfrm>
              <a:custGeom>
                <a:avLst/>
                <a:gdLst/>
                <a:ahLst/>
                <a:cxnLst/>
                <a:rect l="l" t="t" r="r" b="b"/>
                <a:pathLst>
                  <a:path w="1693" h="710" extrusionOk="0">
                    <a:moveTo>
                      <a:pt x="315" y="0"/>
                    </a:moveTo>
                    <a:cubicBezTo>
                      <a:pt x="139" y="0"/>
                      <a:pt x="0" y="245"/>
                      <a:pt x="133" y="422"/>
                    </a:cubicBezTo>
                    <a:cubicBezTo>
                      <a:pt x="363" y="595"/>
                      <a:pt x="594" y="710"/>
                      <a:pt x="824" y="710"/>
                    </a:cubicBezTo>
                    <a:cubicBezTo>
                      <a:pt x="1112" y="710"/>
                      <a:pt x="1343" y="595"/>
                      <a:pt x="1516" y="422"/>
                    </a:cubicBezTo>
                    <a:cubicBezTo>
                      <a:pt x="1693" y="245"/>
                      <a:pt x="1530" y="0"/>
                      <a:pt x="1367" y="0"/>
                    </a:cubicBezTo>
                    <a:cubicBezTo>
                      <a:pt x="1317" y="0"/>
                      <a:pt x="1268" y="23"/>
                      <a:pt x="1228" y="76"/>
                    </a:cubicBezTo>
                    <a:cubicBezTo>
                      <a:pt x="1112" y="191"/>
                      <a:pt x="997" y="249"/>
                      <a:pt x="824" y="249"/>
                    </a:cubicBezTo>
                    <a:cubicBezTo>
                      <a:pt x="709" y="249"/>
                      <a:pt x="594" y="191"/>
                      <a:pt x="479" y="76"/>
                    </a:cubicBezTo>
                    <a:cubicBezTo>
                      <a:pt x="425" y="23"/>
                      <a:pt x="368"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4901725" y="2401625"/>
                <a:ext cx="38900" cy="18025"/>
              </a:xfrm>
              <a:custGeom>
                <a:avLst/>
                <a:gdLst/>
                <a:ahLst/>
                <a:cxnLst/>
                <a:rect l="l" t="t" r="r" b="b"/>
                <a:pathLst>
                  <a:path w="1556" h="721" extrusionOk="0">
                    <a:moveTo>
                      <a:pt x="231" y="1"/>
                    </a:moveTo>
                    <a:cubicBezTo>
                      <a:pt x="173" y="1"/>
                      <a:pt x="115" y="30"/>
                      <a:pt x="58" y="87"/>
                    </a:cubicBezTo>
                    <a:cubicBezTo>
                      <a:pt x="0" y="202"/>
                      <a:pt x="0" y="318"/>
                      <a:pt x="58" y="433"/>
                    </a:cubicBezTo>
                    <a:cubicBezTo>
                      <a:pt x="288" y="606"/>
                      <a:pt x="519" y="721"/>
                      <a:pt x="749" y="721"/>
                    </a:cubicBezTo>
                    <a:cubicBezTo>
                      <a:pt x="1037" y="721"/>
                      <a:pt x="1267" y="606"/>
                      <a:pt x="1440" y="433"/>
                    </a:cubicBezTo>
                    <a:cubicBezTo>
                      <a:pt x="1556" y="318"/>
                      <a:pt x="1556" y="202"/>
                      <a:pt x="1440" y="87"/>
                    </a:cubicBezTo>
                    <a:cubicBezTo>
                      <a:pt x="1412" y="30"/>
                      <a:pt x="1354" y="1"/>
                      <a:pt x="1296" y="1"/>
                    </a:cubicBezTo>
                    <a:cubicBezTo>
                      <a:pt x="1239" y="1"/>
                      <a:pt x="1181" y="30"/>
                      <a:pt x="1152" y="87"/>
                    </a:cubicBezTo>
                    <a:cubicBezTo>
                      <a:pt x="1037" y="202"/>
                      <a:pt x="922" y="260"/>
                      <a:pt x="749" y="260"/>
                    </a:cubicBezTo>
                    <a:cubicBezTo>
                      <a:pt x="634" y="260"/>
                      <a:pt x="519" y="202"/>
                      <a:pt x="403" y="87"/>
                    </a:cubicBezTo>
                    <a:cubicBezTo>
                      <a:pt x="346" y="30"/>
                      <a:pt x="288"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5027025" y="2372475"/>
                <a:ext cx="38900" cy="16950"/>
              </a:xfrm>
              <a:custGeom>
                <a:avLst/>
                <a:gdLst/>
                <a:ahLst/>
                <a:cxnLst/>
                <a:rect l="l" t="t" r="r" b="b"/>
                <a:pathLst>
                  <a:path w="1556" h="678" extrusionOk="0">
                    <a:moveTo>
                      <a:pt x="231" y="0"/>
                    </a:moveTo>
                    <a:cubicBezTo>
                      <a:pt x="173" y="0"/>
                      <a:pt x="115" y="15"/>
                      <a:pt x="58" y="43"/>
                    </a:cubicBezTo>
                    <a:cubicBezTo>
                      <a:pt x="0" y="159"/>
                      <a:pt x="0" y="274"/>
                      <a:pt x="58" y="389"/>
                    </a:cubicBezTo>
                    <a:cubicBezTo>
                      <a:pt x="288" y="562"/>
                      <a:pt x="519" y="677"/>
                      <a:pt x="749" y="677"/>
                    </a:cubicBezTo>
                    <a:cubicBezTo>
                      <a:pt x="1037" y="677"/>
                      <a:pt x="1268" y="562"/>
                      <a:pt x="1440" y="389"/>
                    </a:cubicBezTo>
                    <a:cubicBezTo>
                      <a:pt x="1556" y="274"/>
                      <a:pt x="1556" y="159"/>
                      <a:pt x="1440" y="43"/>
                    </a:cubicBezTo>
                    <a:cubicBezTo>
                      <a:pt x="1412" y="15"/>
                      <a:pt x="1354" y="0"/>
                      <a:pt x="1296" y="0"/>
                    </a:cubicBezTo>
                    <a:cubicBezTo>
                      <a:pt x="1239" y="0"/>
                      <a:pt x="1181" y="15"/>
                      <a:pt x="1152" y="43"/>
                    </a:cubicBezTo>
                    <a:cubicBezTo>
                      <a:pt x="1037" y="159"/>
                      <a:pt x="922" y="216"/>
                      <a:pt x="749" y="216"/>
                    </a:cubicBezTo>
                    <a:cubicBezTo>
                      <a:pt x="634" y="216"/>
                      <a:pt x="519" y="159"/>
                      <a:pt x="403" y="43"/>
                    </a:cubicBezTo>
                    <a:cubicBezTo>
                      <a:pt x="346" y="15"/>
                      <a:pt x="288"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5115850" y="2157900"/>
                <a:ext cx="80500" cy="113825"/>
              </a:xfrm>
              <a:custGeom>
                <a:avLst/>
                <a:gdLst/>
                <a:ahLst/>
                <a:cxnLst/>
                <a:rect l="l" t="t" r="r" b="b"/>
                <a:pathLst>
                  <a:path w="3220" h="4553" extrusionOk="0">
                    <a:moveTo>
                      <a:pt x="340" y="0"/>
                    </a:moveTo>
                    <a:cubicBezTo>
                      <a:pt x="127" y="0"/>
                      <a:pt x="1" y="302"/>
                      <a:pt x="192" y="446"/>
                    </a:cubicBezTo>
                    <a:cubicBezTo>
                      <a:pt x="1575" y="1310"/>
                      <a:pt x="2554" y="2750"/>
                      <a:pt x="2727" y="4363"/>
                    </a:cubicBezTo>
                    <a:cubicBezTo>
                      <a:pt x="2753" y="4493"/>
                      <a:pt x="2861" y="4553"/>
                      <a:pt x="2966" y="4553"/>
                    </a:cubicBezTo>
                    <a:cubicBezTo>
                      <a:pt x="3094" y="4553"/>
                      <a:pt x="3219" y="4464"/>
                      <a:pt x="3188" y="4306"/>
                    </a:cubicBezTo>
                    <a:cubicBezTo>
                      <a:pt x="2957" y="2520"/>
                      <a:pt x="1978" y="964"/>
                      <a:pt x="480" y="42"/>
                    </a:cubicBezTo>
                    <a:cubicBezTo>
                      <a:pt x="431" y="13"/>
                      <a:pt x="384"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4898825" y="2157900"/>
                <a:ext cx="82600" cy="113425"/>
              </a:xfrm>
              <a:custGeom>
                <a:avLst/>
                <a:gdLst/>
                <a:ahLst/>
                <a:cxnLst/>
                <a:rect l="l" t="t" r="r" b="b"/>
                <a:pathLst>
                  <a:path w="3304" h="4537" extrusionOk="0">
                    <a:moveTo>
                      <a:pt x="2964" y="0"/>
                    </a:moveTo>
                    <a:cubicBezTo>
                      <a:pt x="2920" y="0"/>
                      <a:pt x="2873" y="13"/>
                      <a:pt x="2824" y="42"/>
                    </a:cubicBezTo>
                    <a:cubicBezTo>
                      <a:pt x="1326" y="964"/>
                      <a:pt x="289" y="2520"/>
                      <a:pt x="58" y="4306"/>
                    </a:cubicBezTo>
                    <a:cubicBezTo>
                      <a:pt x="1" y="4421"/>
                      <a:pt x="116" y="4536"/>
                      <a:pt x="231" y="4536"/>
                    </a:cubicBezTo>
                    <a:cubicBezTo>
                      <a:pt x="347" y="4536"/>
                      <a:pt x="462" y="4478"/>
                      <a:pt x="519" y="4363"/>
                    </a:cubicBezTo>
                    <a:cubicBezTo>
                      <a:pt x="750" y="2692"/>
                      <a:pt x="1672" y="1310"/>
                      <a:pt x="3112" y="446"/>
                    </a:cubicBezTo>
                    <a:cubicBezTo>
                      <a:pt x="3303" y="302"/>
                      <a:pt x="3177" y="0"/>
                      <a:pt x="2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4991000" y="2092700"/>
                <a:ext cx="115250" cy="151250"/>
              </a:xfrm>
              <a:custGeom>
                <a:avLst/>
                <a:gdLst/>
                <a:ahLst/>
                <a:cxnLst/>
                <a:rect l="l" t="t" r="r" b="b"/>
                <a:pathLst>
                  <a:path w="4610" h="6050" extrusionOk="0">
                    <a:moveTo>
                      <a:pt x="2766" y="5012"/>
                    </a:moveTo>
                    <a:lnTo>
                      <a:pt x="2766" y="5300"/>
                    </a:lnTo>
                    <a:cubicBezTo>
                      <a:pt x="2766" y="5473"/>
                      <a:pt x="2709" y="5531"/>
                      <a:pt x="2536" y="5531"/>
                    </a:cubicBezTo>
                    <a:lnTo>
                      <a:pt x="2017" y="5531"/>
                    </a:lnTo>
                    <a:cubicBezTo>
                      <a:pt x="1902" y="5531"/>
                      <a:pt x="1787" y="5473"/>
                      <a:pt x="1787" y="5300"/>
                    </a:cubicBezTo>
                    <a:lnTo>
                      <a:pt x="1787" y="5012"/>
                    </a:lnTo>
                    <a:close/>
                    <a:moveTo>
                      <a:pt x="2248" y="0"/>
                    </a:moveTo>
                    <a:cubicBezTo>
                      <a:pt x="1960" y="0"/>
                      <a:pt x="1672" y="58"/>
                      <a:pt x="1384" y="173"/>
                    </a:cubicBezTo>
                    <a:cubicBezTo>
                      <a:pt x="1127" y="276"/>
                      <a:pt x="1236" y="652"/>
                      <a:pt x="1466" y="652"/>
                    </a:cubicBezTo>
                    <a:cubicBezTo>
                      <a:pt x="1495" y="652"/>
                      <a:pt x="1525" y="647"/>
                      <a:pt x="1556" y="634"/>
                    </a:cubicBezTo>
                    <a:cubicBezTo>
                      <a:pt x="1787" y="519"/>
                      <a:pt x="2017" y="461"/>
                      <a:pt x="2248" y="461"/>
                    </a:cubicBezTo>
                    <a:cubicBezTo>
                      <a:pt x="2766" y="461"/>
                      <a:pt x="3227" y="634"/>
                      <a:pt x="3573" y="980"/>
                    </a:cubicBezTo>
                    <a:cubicBezTo>
                      <a:pt x="3918" y="1325"/>
                      <a:pt x="4149" y="1786"/>
                      <a:pt x="4149" y="2305"/>
                    </a:cubicBezTo>
                    <a:cubicBezTo>
                      <a:pt x="4149" y="2996"/>
                      <a:pt x="3746" y="3572"/>
                      <a:pt x="3170" y="3918"/>
                    </a:cubicBezTo>
                    <a:cubicBezTo>
                      <a:pt x="3112" y="3975"/>
                      <a:pt x="3054" y="4033"/>
                      <a:pt x="3054" y="4091"/>
                    </a:cubicBezTo>
                    <a:lnTo>
                      <a:pt x="3054" y="4436"/>
                    </a:lnTo>
                    <a:cubicBezTo>
                      <a:pt x="3054" y="4436"/>
                      <a:pt x="3054" y="4494"/>
                      <a:pt x="2997" y="4494"/>
                    </a:cubicBezTo>
                    <a:lnTo>
                      <a:pt x="1614" y="4494"/>
                    </a:lnTo>
                    <a:cubicBezTo>
                      <a:pt x="1614" y="4494"/>
                      <a:pt x="1556" y="4494"/>
                      <a:pt x="1556" y="4436"/>
                    </a:cubicBezTo>
                    <a:lnTo>
                      <a:pt x="1556" y="4091"/>
                    </a:lnTo>
                    <a:cubicBezTo>
                      <a:pt x="1556" y="4033"/>
                      <a:pt x="1499" y="3975"/>
                      <a:pt x="1441" y="3918"/>
                    </a:cubicBezTo>
                    <a:cubicBezTo>
                      <a:pt x="807" y="3572"/>
                      <a:pt x="462" y="2938"/>
                      <a:pt x="462" y="2305"/>
                    </a:cubicBezTo>
                    <a:cubicBezTo>
                      <a:pt x="462" y="1959"/>
                      <a:pt x="577" y="1613"/>
                      <a:pt x="750" y="1325"/>
                    </a:cubicBezTo>
                    <a:cubicBezTo>
                      <a:pt x="873" y="1120"/>
                      <a:pt x="703" y="943"/>
                      <a:pt x="532" y="943"/>
                    </a:cubicBezTo>
                    <a:cubicBezTo>
                      <a:pt x="464" y="943"/>
                      <a:pt x="396" y="971"/>
                      <a:pt x="347" y="1037"/>
                    </a:cubicBezTo>
                    <a:cubicBezTo>
                      <a:pt x="116" y="1441"/>
                      <a:pt x="1" y="1844"/>
                      <a:pt x="1" y="2247"/>
                    </a:cubicBezTo>
                    <a:cubicBezTo>
                      <a:pt x="1" y="3111"/>
                      <a:pt x="404" y="3803"/>
                      <a:pt x="1096" y="4264"/>
                    </a:cubicBezTo>
                    <a:lnTo>
                      <a:pt x="1096" y="4494"/>
                    </a:lnTo>
                    <a:cubicBezTo>
                      <a:pt x="1096" y="4724"/>
                      <a:pt x="1211" y="4840"/>
                      <a:pt x="1326" y="4955"/>
                    </a:cubicBezTo>
                    <a:lnTo>
                      <a:pt x="1326" y="5358"/>
                    </a:lnTo>
                    <a:cubicBezTo>
                      <a:pt x="1326" y="5704"/>
                      <a:pt x="1672" y="6049"/>
                      <a:pt x="2017" y="6049"/>
                    </a:cubicBezTo>
                    <a:lnTo>
                      <a:pt x="2593" y="6049"/>
                    </a:lnTo>
                    <a:cubicBezTo>
                      <a:pt x="2939" y="6049"/>
                      <a:pt x="3285" y="5704"/>
                      <a:pt x="3285" y="5358"/>
                    </a:cubicBezTo>
                    <a:lnTo>
                      <a:pt x="3285" y="4897"/>
                    </a:lnTo>
                    <a:cubicBezTo>
                      <a:pt x="3400" y="4840"/>
                      <a:pt x="3515" y="4667"/>
                      <a:pt x="3515" y="4494"/>
                    </a:cubicBezTo>
                    <a:lnTo>
                      <a:pt x="3515" y="4264"/>
                    </a:lnTo>
                    <a:cubicBezTo>
                      <a:pt x="4207" y="3860"/>
                      <a:pt x="4610" y="3111"/>
                      <a:pt x="4610" y="2305"/>
                    </a:cubicBezTo>
                    <a:cubicBezTo>
                      <a:pt x="4610" y="1671"/>
                      <a:pt x="4379" y="1095"/>
                      <a:pt x="3918" y="634"/>
                    </a:cubicBezTo>
                    <a:cubicBezTo>
                      <a:pt x="3458" y="231"/>
                      <a:pt x="2881" y="0"/>
                      <a:pt x="2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5018375" y="2124025"/>
                <a:ext cx="60525" cy="54050"/>
              </a:xfrm>
              <a:custGeom>
                <a:avLst/>
                <a:gdLst/>
                <a:ahLst/>
                <a:cxnLst/>
                <a:rect l="l" t="t" r="r" b="b"/>
                <a:pathLst>
                  <a:path w="2421" h="2162" extrusionOk="0">
                    <a:moveTo>
                      <a:pt x="1210" y="706"/>
                    </a:moveTo>
                    <a:lnTo>
                      <a:pt x="1268" y="879"/>
                    </a:lnTo>
                    <a:cubicBezTo>
                      <a:pt x="1326" y="937"/>
                      <a:pt x="1383" y="994"/>
                      <a:pt x="1441" y="994"/>
                    </a:cubicBezTo>
                    <a:lnTo>
                      <a:pt x="1614" y="1052"/>
                    </a:lnTo>
                    <a:lnTo>
                      <a:pt x="1498" y="1167"/>
                    </a:lnTo>
                    <a:cubicBezTo>
                      <a:pt x="1441" y="1167"/>
                      <a:pt x="1383" y="1282"/>
                      <a:pt x="1441" y="1340"/>
                    </a:cubicBezTo>
                    <a:lnTo>
                      <a:pt x="1441" y="1513"/>
                    </a:lnTo>
                    <a:lnTo>
                      <a:pt x="1326" y="1455"/>
                    </a:lnTo>
                    <a:cubicBezTo>
                      <a:pt x="1268" y="1426"/>
                      <a:pt x="1225" y="1412"/>
                      <a:pt x="1189" y="1412"/>
                    </a:cubicBezTo>
                    <a:cubicBezTo>
                      <a:pt x="1153" y="1412"/>
                      <a:pt x="1124" y="1426"/>
                      <a:pt x="1095" y="1455"/>
                    </a:cubicBezTo>
                    <a:lnTo>
                      <a:pt x="922" y="1513"/>
                    </a:lnTo>
                    <a:lnTo>
                      <a:pt x="922" y="1513"/>
                    </a:lnTo>
                    <a:lnTo>
                      <a:pt x="980" y="1340"/>
                    </a:lnTo>
                    <a:cubicBezTo>
                      <a:pt x="980" y="1282"/>
                      <a:pt x="980" y="1225"/>
                      <a:pt x="922" y="1167"/>
                    </a:cubicBezTo>
                    <a:lnTo>
                      <a:pt x="807" y="1052"/>
                    </a:lnTo>
                    <a:lnTo>
                      <a:pt x="922" y="994"/>
                    </a:lnTo>
                    <a:cubicBezTo>
                      <a:pt x="1038" y="994"/>
                      <a:pt x="1095" y="937"/>
                      <a:pt x="1095" y="879"/>
                    </a:cubicBezTo>
                    <a:lnTo>
                      <a:pt x="1210" y="706"/>
                    </a:lnTo>
                    <a:close/>
                    <a:moveTo>
                      <a:pt x="1203" y="0"/>
                    </a:moveTo>
                    <a:cubicBezTo>
                      <a:pt x="1124" y="0"/>
                      <a:pt x="1038" y="44"/>
                      <a:pt x="980" y="130"/>
                    </a:cubicBezTo>
                    <a:lnTo>
                      <a:pt x="749" y="591"/>
                    </a:lnTo>
                    <a:lnTo>
                      <a:pt x="231" y="648"/>
                    </a:lnTo>
                    <a:cubicBezTo>
                      <a:pt x="58" y="648"/>
                      <a:pt x="1" y="937"/>
                      <a:pt x="116" y="1052"/>
                    </a:cubicBezTo>
                    <a:lnTo>
                      <a:pt x="519" y="1397"/>
                    </a:lnTo>
                    <a:lnTo>
                      <a:pt x="404" y="1916"/>
                    </a:lnTo>
                    <a:cubicBezTo>
                      <a:pt x="356" y="2058"/>
                      <a:pt x="504" y="2161"/>
                      <a:pt x="654" y="2161"/>
                    </a:cubicBezTo>
                    <a:cubicBezTo>
                      <a:pt x="686" y="2161"/>
                      <a:pt x="719" y="2157"/>
                      <a:pt x="749" y="2146"/>
                    </a:cubicBezTo>
                    <a:lnTo>
                      <a:pt x="1210" y="1916"/>
                    </a:lnTo>
                    <a:lnTo>
                      <a:pt x="1614" y="2146"/>
                    </a:lnTo>
                    <a:cubicBezTo>
                      <a:pt x="1644" y="2157"/>
                      <a:pt x="1677" y="2161"/>
                      <a:pt x="1709" y="2161"/>
                    </a:cubicBezTo>
                    <a:cubicBezTo>
                      <a:pt x="1859" y="2161"/>
                      <a:pt x="2007" y="2058"/>
                      <a:pt x="1959" y="1916"/>
                    </a:cubicBezTo>
                    <a:lnTo>
                      <a:pt x="1902" y="1397"/>
                    </a:lnTo>
                    <a:lnTo>
                      <a:pt x="2247" y="1052"/>
                    </a:lnTo>
                    <a:cubicBezTo>
                      <a:pt x="2420" y="879"/>
                      <a:pt x="2305" y="648"/>
                      <a:pt x="2132" y="648"/>
                    </a:cubicBezTo>
                    <a:lnTo>
                      <a:pt x="1614" y="591"/>
                    </a:lnTo>
                    <a:lnTo>
                      <a:pt x="1383" y="130"/>
                    </a:lnTo>
                    <a:cubicBezTo>
                      <a:pt x="1354" y="44"/>
                      <a:pt x="1282" y="0"/>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5" name="Google Shape;585;p43"/>
          <p:cNvGrpSpPr/>
          <p:nvPr/>
        </p:nvGrpSpPr>
        <p:grpSpPr>
          <a:xfrm>
            <a:off x="5374953" y="1883746"/>
            <a:ext cx="707400" cy="707400"/>
            <a:chOff x="5374953" y="1883746"/>
            <a:chExt cx="707400" cy="707400"/>
          </a:xfrm>
        </p:grpSpPr>
        <p:sp>
          <p:nvSpPr>
            <p:cNvPr id="586" name="Google Shape;586;p43"/>
            <p:cNvSpPr/>
            <p:nvPr/>
          </p:nvSpPr>
          <p:spPr>
            <a:xfrm rot="5400000">
              <a:off x="5374953" y="18837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587;p43"/>
            <p:cNvGrpSpPr/>
            <p:nvPr/>
          </p:nvGrpSpPr>
          <p:grpSpPr>
            <a:xfrm>
              <a:off x="5527725" y="2036525"/>
              <a:ext cx="401850" cy="401850"/>
              <a:chOff x="4270875" y="2075425"/>
              <a:chExt cx="401850" cy="401850"/>
            </a:xfrm>
          </p:grpSpPr>
          <p:sp>
            <p:nvSpPr>
              <p:cNvPr id="588" name="Google Shape;588;p43"/>
              <p:cNvSpPr/>
              <p:nvPr/>
            </p:nvSpPr>
            <p:spPr>
              <a:xfrm>
                <a:off x="4472525" y="2370000"/>
                <a:ext cx="33150" cy="61900"/>
              </a:xfrm>
              <a:custGeom>
                <a:avLst/>
                <a:gdLst/>
                <a:ahLst/>
                <a:cxnLst/>
                <a:rect l="l" t="t" r="r" b="b"/>
                <a:pathLst>
                  <a:path w="1326" h="2476" extrusionOk="0">
                    <a:moveTo>
                      <a:pt x="662" y="0"/>
                    </a:moveTo>
                    <a:cubicBezTo>
                      <a:pt x="587" y="0"/>
                      <a:pt x="509" y="46"/>
                      <a:pt x="461" y="142"/>
                    </a:cubicBezTo>
                    <a:lnTo>
                      <a:pt x="403" y="200"/>
                    </a:lnTo>
                    <a:lnTo>
                      <a:pt x="403" y="258"/>
                    </a:lnTo>
                    <a:cubicBezTo>
                      <a:pt x="230" y="315"/>
                      <a:pt x="115" y="488"/>
                      <a:pt x="58" y="661"/>
                    </a:cubicBezTo>
                    <a:cubicBezTo>
                      <a:pt x="58" y="891"/>
                      <a:pt x="115" y="1064"/>
                      <a:pt x="230" y="1179"/>
                    </a:cubicBezTo>
                    <a:cubicBezTo>
                      <a:pt x="403" y="1295"/>
                      <a:pt x="576" y="1352"/>
                      <a:pt x="749" y="1410"/>
                    </a:cubicBezTo>
                    <a:cubicBezTo>
                      <a:pt x="749" y="1410"/>
                      <a:pt x="864" y="1467"/>
                      <a:pt x="807" y="1583"/>
                    </a:cubicBezTo>
                    <a:cubicBezTo>
                      <a:pt x="807" y="1640"/>
                      <a:pt x="749" y="1698"/>
                      <a:pt x="634" y="1698"/>
                    </a:cubicBezTo>
                    <a:cubicBezTo>
                      <a:pt x="519" y="1698"/>
                      <a:pt x="461" y="1698"/>
                      <a:pt x="403" y="1640"/>
                    </a:cubicBezTo>
                    <a:cubicBezTo>
                      <a:pt x="356" y="1616"/>
                      <a:pt x="308" y="1602"/>
                      <a:pt x="260" y="1602"/>
                    </a:cubicBezTo>
                    <a:cubicBezTo>
                      <a:pt x="193" y="1602"/>
                      <a:pt x="125" y="1630"/>
                      <a:pt x="58" y="1698"/>
                    </a:cubicBezTo>
                    <a:cubicBezTo>
                      <a:pt x="0" y="1813"/>
                      <a:pt x="0" y="1986"/>
                      <a:pt x="115" y="2044"/>
                    </a:cubicBezTo>
                    <a:cubicBezTo>
                      <a:pt x="230" y="2101"/>
                      <a:pt x="346" y="2159"/>
                      <a:pt x="403" y="2159"/>
                    </a:cubicBezTo>
                    <a:lnTo>
                      <a:pt x="403" y="2216"/>
                    </a:lnTo>
                    <a:cubicBezTo>
                      <a:pt x="403" y="2389"/>
                      <a:pt x="519" y="2476"/>
                      <a:pt x="634" y="2476"/>
                    </a:cubicBezTo>
                    <a:cubicBezTo>
                      <a:pt x="749" y="2476"/>
                      <a:pt x="864" y="2389"/>
                      <a:pt x="864" y="2216"/>
                    </a:cubicBezTo>
                    <a:lnTo>
                      <a:pt x="864" y="2159"/>
                    </a:lnTo>
                    <a:cubicBezTo>
                      <a:pt x="1095" y="2044"/>
                      <a:pt x="1267" y="1871"/>
                      <a:pt x="1267" y="1640"/>
                    </a:cubicBezTo>
                    <a:cubicBezTo>
                      <a:pt x="1325" y="1352"/>
                      <a:pt x="1210" y="1064"/>
                      <a:pt x="922" y="1007"/>
                    </a:cubicBezTo>
                    <a:cubicBezTo>
                      <a:pt x="749" y="949"/>
                      <a:pt x="634" y="891"/>
                      <a:pt x="519" y="834"/>
                    </a:cubicBezTo>
                    <a:cubicBezTo>
                      <a:pt x="519" y="776"/>
                      <a:pt x="519" y="718"/>
                      <a:pt x="576" y="718"/>
                    </a:cubicBezTo>
                    <a:cubicBezTo>
                      <a:pt x="615" y="699"/>
                      <a:pt x="653" y="693"/>
                      <a:pt x="687" y="693"/>
                    </a:cubicBezTo>
                    <a:cubicBezTo>
                      <a:pt x="755" y="693"/>
                      <a:pt x="807" y="718"/>
                      <a:pt x="807" y="718"/>
                    </a:cubicBezTo>
                    <a:cubicBezTo>
                      <a:pt x="856" y="755"/>
                      <a:pt x="905" y="771"/>
                      <a:pt x="950" y="771"/>
                    </a:cubicBezTo>
                    <a:cubicBezTo>
                      <a:pt x="1117" y="771"/>
                      <a:pt x="1231" y="554"/>
                      <a:pt x="1095" y="373"/>
                    </a:cubicBezTo>
                    <a:cubicBezTo>
                      <a:pt x="1095" y="315"/>
                      <a:pt x="979" y="258"/>
                      <a:pt x="864" y="258"/>
                    </a:cubicBezTo>
                    <a:cubicBezTo>
                      <a:pt x="864" y="90"/>
                      <a:pt x="766"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4605025" y="2209725"/>
                <a:ext cx="33150" cy="62675"/>
              </a:xfrm>
              <a:custGeom>
                <a:avLst/>
                <a:gdLst/>
                <a:ahLst/>
                <a:cxnLst/>
                <a:rect l="l" t="t" r="r" b="b"/>
                <a:pathLst>
                  <a:path w="1326" h="2507" extrusionOk="0">
                    <a:moveTo>
                      <a:pt x="663" y="0"/>
                    </a:moveTo>
                    <a:cubicBezTo>
                      <a:pt x="533" y="0"/>
                      <a:pt x="403" y="72"/>
                      <a:pt x="403" y="216"/>
                    </a:cubicBezTo>
                    <a:lnTo>
                      <a:pt x="403" y="274"/>
                    </a:lnTo>
                    <a:cubicBezTo>
                      <a:pt x="231" y="389"/>
                      <a:pt x="115" y="504"/>
                      <a:pt x="58" y="735"/>
                    </a:cubicBezTo>
                    <a:cubicBezTo>
                      <a:pt x="58" y="908"/>
                      <a:pt x="115" y="1138"/>
                      <a:pt x="231" y="1196"/>
                    </a:cubicBezTo>
                    <a:cubicBezTo>
                      <a:pt x="403" y="1311"/>
                      <a:pt x="576" y="1368"/>
                      <a:pt x="749" y="1484"/>
                    </a:cubicBezTo>
                    <a:cubicBezTo>
                      <a:pt x="749" y="1484"/>
                      <a:pt x="864" y="1484"/>
                      <a:pt x="864" y="1599"/>
                    </a:cubicBezTo>
                    <a:cubicBezTo>
                      <a:pt x="807" y="1656"/>
                      <a:pt x="807" y="1772"/>
                      <a:pt x="634" y="1772"/>
                    </a:cubicBezTo>
                    <a:cubicBezTo>
                      <a:pt x="519" y="1772"/>
                      <a:pt x="519" y="1772"/>
                      <a:pt x="403" y="1714"/>
                    </a:cubicBezTo>
                    <a:cubicBezTo>
                      <a:pt x="355" y="1665"/>
                      <a:pt x="306" y="1648"/>
                      <a:pt x="257" y="1648"/>
                    </a:cubicBezTo>
                    <a:cubicBezTo>
                      <a:pt x="191" y="1648"/>
                      <a:pt x="124" y="1681"/>
                      <a:pt x="58" y="1714"/>
                    </a:cubicBezTo>
                    <a:cubicBezTo>
                      <a:pt x="0" y="1829"/>
                      <a:pt x="0" y="2002"/>
                      <a:pt x="115" y="2117"/>
                    </a:cubicBezTo>
                    <a:cubicBezTo>
                      <a:pt x="231" y="2175"/>
                      <a:pt x="346" y="2175"/>
                      <a:pt x="403" y="2233"/>
                    </a:cubicBezTo>
                    <a:lnTo>
                      <a:pt x="403" y="2290"/>
                    </a:lnTo>
                    <a:cubicBezTo>
                      <a:pt x="403" y="2434"/>
                      <a:pt x="519" y="2506"/>
                      <a:pt x="634" y="2506"/>
                    </a:cubicBezTo>
                    <a:cubicBezTo>
                      <a:pt x="749" y="2506"/>
                      <a:pt x="864" y="2434"/>
                      <a:pt x="864" y="2290"/>
                    </a:cubicBezTo>
                    <a:lnTo>
                      <a:pt x="864" y="2175"/>
                    </a:lnTo>
                    <a:cubicBezTo>
                      <a:pt x="1095" y="2117"/>
                      <a:pt x="1268" y="1945"/>
                      <a:pt x="1325" y="1714"/>
                    </a:cubicBezTo>
                    <a:cubicBezTo>
                      <a:pt x="1325" y="1426"/>
                      <a:pt x="1210" y="1138"/>
                      <a:pt x="922" y="1023"/>
                    </a:cubicBezTo>
                    <a:cubicBezTo>
                      <a:pt x="807" y="1023"/>
                      <a:pt x="634" y="965"/>
                      <a:pt x="519" y="850"/>
                    </a:cubicBezTo>
                    <a:cubicBezTo>
                      <a:pt x="519" y="850"/>
                      <a:pt x="576" y="792"/>
                      <a:pt x="576" y="735"/>
                    </a:cubicBezTo>
                    <a:cubicBezTo>
                      <a:pt x="749" y="735"/>
                      <a:pt x="807" y="792"/>
                      <a:pt x="807" y="792"/>
                    </a:cubicBezTo>
                    <a:cubicBezTo>
                      <a:pt x="856" y="829"/>
                      <a:pt x="905" y="845"/>
                      <a:pt x="951" y="845"/>
                    </a:cubicBezTo>
                    <a:cubicBezTo>
                      <a:pt x="1120" y="845"/>
                      <a:pt x="1243" y="628"/>
                      <a:pt x="1152" y="447"/>
                    </a:cubicBezTo>
                    <a:cubicBezTo>
                      <a:pt x="1095" y="389"/>
                      <a:pt x="980" y="331"/>
                      <a:pt x="922" y="274"/>
                    </a:cubicBezTo>
                    <a:lnTo>
                      <a:pt x="922" y="216"/>
                    </a:lnTo>
                    <a:cubicBezTo>
                      <a:pt x="922" y="72"/>
                      <a:pt x="792"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4476825" y="2096300"/>
                <a:ext cx="34600" cy="63400"/>
              </a:xfrm>
              <a:custGeom>
                <a:avLst/>
                <a:gdLst/>
                <a:ahLst/>
                <a:cxnLst/>
                <a:rect l="l" t="t" r="r" b="b"/>
                <a:pathLst>
                  <a:path w="1384" h="2536" extrusionOk="0">
                    <a:moveTo>
                      <a:pt x="692" y="0"/>
                    </a:moveTo>
                    <a:cubicBezTo>
                      <a:pt x="577" y="0"/>
                      <a:pt x="462" y="87"/>
                      <a:pt x="462" y="260"/>
                    </a:cubicBezTo>
                    <a:lnTo>
                      <a:pt x="462" y="317"/>
                    </a:lnTo>
                    <a:cubicBezTo>
                      <a:pt x="289" y="375"/>
                      <a:pt x="174" y="548"/>
                      <a:pt x="116" y="720"/>
                    </a:cubicBezTo>
                    <a:cubicBezTo>
                      <a:pt x="58" y="951"/>
                      <a:pt x="174" y="1124"/>
                      <a:pt x="289" y="1239"/>
                    </a:cubicBezTo>
                    <a:cubicBezTo>
                      <a:pt x="404" y="1354"/>
                      <a:pt x="635" y="1412"/>
                      <a:pt x="807" y="1469"/>
                    </a:cubicBezTo>
                    <a:cubicBezTo>
                      <a:pt x="807" y="1469"/>
                      <a:pt x="865" y="1527"/>
                      <a:pt x="865" y="1642"/>
                    </a:cubicBezTo>
                    <a:cubicBezTo>
                      <a:pt x="865" y="1700"/>
                      <a:pt x="807" y="1757"/>
                      <a:pt x="692" y="1757"/>
                    </a:cubicBezTo>
                    <a:cubicBezTo>
                      <a:pt x="577" y="1757"/>
                      <a:pt x="519" y="1757"/>
                      <a:pt x="462" y="1700"/>
                    </a:cubicBezTo>
                    <a:cubicBezTo>
                      <a:pt x="414" y="1676"/>
                      <a:pt x="356" y="1662"/>
                      <a:pt x="301" y="1662"/>
                    </a:cubicBezTo>
                    <a:cubicBezTo>
                      <a:pt x="223" y="1662"/>
                      <a:pt x="150" y="1690"/>
                      <a:pt x="116" y="1757"/>
                    </a:cubicBezTo>
                    <a:cubicBezTo>
                      <a:pt x="1" y="1873"/>
                      <a:pt x="58" y="2046"/>
                      <a:pt x="174" y="2103"/>
                    </a:cubicBezTo>
                    <a:cubicBezTo>
                      <a:pt x="289" y="2161"/>
                      <a:pt x="347" y="2218"/>
                      <a:pt x="462" y="2218"/>
                    </a:cubicBezTo>
                    <a:lnTo>
                      <a:pt x="462" y="2276"/>
                    </a:lnTo>
                    <a:cubicBezTo>
                      <a:pt x="462" y="2449"/>
                      <a:pt x="577" y="2535"/>
                      <a:pt x="692" y="2535"/>
                    </a:cubicBezTo>
                    <a:cubicBezTo>
                      <a:pt x="807" y="2535"/>
                      <a:pt x="923" y="2449"/>
                      <a:pt x="923" y="2276"/>
                    </a:cubicBezTo>
                    <a:lnTo>
                      <a:pt x="923" y="2218"/>
                    </a:lnTo>
                    <a:cubicBezTo>
                      <a:pt x="1153" y="2103"/>
                      <a:pt x="1268" y="1930"/>
                      <a:pt x="1326" y="1700"/>
                    </a:cubicBezTo>
                    <a:cubicBezTo>
                      <a:pt x="1384" y="1412"/>
                      <a:pt x="1211" y="1124"/>
                      <a:pt x="923" y="1066"/>
                    </a:cubicBezTo>
                    <a:cubicBezTo>
                      <a:pt x="807" y="1009"/>
                      <a:pt x="635" y="951"/>
                      <a:pt x="577" y="893"/>
                    </a:cubicBezTo>
                    <a:cubicBezTo>
                      <a:pt x="577" y="836"/>
                      <a:pt x="577" y="778"/>
                      <a:pt x="635" y="778"/>
                    </a:cubicBezTo>
                    <a:cubicBezTo>
                      <a:pt x="673" y="759"/>
                      <a:pt x="711" y="752"/>
                      <a:pt x="746" y="752"/>
                    </a:cubicBezTo>
                    <a:cubicBezTo>
                      <a:pt x="814" y="752"/>
                      <a:pt x="865" y="778"/>
                      <a:pt x="865" y="778"/>
                    </a:cubicBezTo>
                    <a:cubicBezTo>
                      <a:pt x="902" y="815"/>
                      <a:pt x="944" y="831"/>
                      <a:pt x="986" y="831"/>
                    </a:cubicBezTo>
                    <a:cubicBezTo>
                      <a:pt x="1140" y="831"/>
                      <a:pt x="1289" y="614"/>
                      <a:pt x="1153" y="432"/>
                    </a:cubicBezTo>
                    <a:cubicBezTo>
                      <a:pt x="1095" y="375"/>
                      <a:pt x="1038" y="317"/>
                      <a:pt x="923" y="317"/>
                    </a:cubicBezTo>
                    <a:lnTo>
                      <a:pt x="923" y="260"/>
                    </a:lnTo>
                    <a:cubicBezTo>
                      <a:pt x="923" y="87"/>
                      <a:pt x="807"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4306875" y="2162200"/>
                <a:ext cx="33150" cy="62675"/>
              </a:xfrm>
              <a:custGeom>
                <a:avLst/>
                <a:gdLst/>
                <a:ahLst/>
                <a:cxnLst/>
                <a:rect l="l" t="t" r="r" b="b"/>
                <a:pathLst>
                  <a:path w="1326" h="2507" extrusionOk="0">
                    <a:moveTo>
                      <a:pt x="634" y="0"/>
                    </a:moveTo>
                    <a:cubicBezTo>
                      <a:pt x="519" y="0"/>
                      <a:pt x="404" y="72"/>
                      <a:pt x="404" y="216"/>
                    </a:cubicBezTo>
                    <a:lnTo>
                      <a:pt x="404" y="274"/>
                    </a:lnTo>
                    <a:cubicBezTo>
                      <a:pt x="231" y="389"/>
                      <a:pt x="116" y="562"/>
                      <a:pt x="58" y="735"/>
                    </a:cubicBezTo>
                    <a:cubicBezTo>
                      <a:pt x="58" y="907"/>
                      <a:pt x="116" y="1138"/>
                      <a:pt x="231" y="1253"/>
                    </a:cubicBezTo>
                    <a:cubicBezTo>
                      <a:pt x="346" y="1311"/>
                      <a:pt x="577" y="1426"/>
                      <a:pt x="750" y="1484"/>
                    </a:cubicBezTo>
                    <a:cubicBezTo>
                      <a:pt x="750" y="1484"/>
                      <a:pt x="865" y="1484"/>
                      <a:pt x="807" y="1599"/>
                    </a:cubicBezTo>
                    <a:cubicBezTo>
                      <a:pt x="807" y="1656"/>
                      <a:pt x="750" y="1772"/>
                      <a:pt x="634" y="1772"/>
                    </a:cubicBezTo>
                    <a:cubicBezTo>
                      <a:pt x="519" y="1772"/>
                      <a:pt x="462" y="1772"/>
                      <a:pt x="404" y="1714"/>
                    </a:cubicBezTo>
                    <a:cubicBezTo>
                      <a:pt x="346" y="1685"/>
                      <a:pt x="289" y="1671"/>
                      <a:pt x="231" y="1671"/>
                    </a:cubicBezTo>
                    <a:cubicBezTo>
                      <a:pt x="174" y="1671"/>
                      <a:pt x="116" y="1685"/>
                      <a:pt x="58" y="1714"/>
                    </a:cubicBezTo>
                    <a:cubicBezTo>
                      <a:pt x="1" y="1829"/>
                      <a:pt x="1" y="2002"/>
                      <a:pt x="116" y="2117"/>
                    </a:cubicBezTo>
                    <a:cubicBezTo>
                      <a:pt x="231" y="2175"/>
                      <a:pt x="289" y="2232"/>
                      <a:pt x="404" y="2232"/>
                    </a:cubicBezTo>
                    <a:lnTo>
                      <a:pt x="404" y="2290"/>
                    </a:lnTo>
                    <a:cubicBezTo>
                      <a:pt x="404" y="2434"/>
                      <a:pt x="519" y="2506"/>
                      <a:pt x="634" y="2506"/>
                    </a:cubicBezTo>
                    <a:cubicBezTo>
                      <a:pt x="750" y="2506"/>
                      <a:pt x="865" y="2434"/>
                      <a:pt x="865" y="2290"/>
                    </a:cubicBezTo>
                    <a:lnTo>
                      <a:pt x="865" y="2175"/>
                    </a:lnTo>
                    <a:cubicBezTo>
                      <a:pt x="1095" y="2117"/>
                      <a:pt x="1268" y="1944"/>
                      <a:pt x="1268" y="1714"/>
                    </a:cubicBezTo>
                    <a:cubicBezTo>
                      <a:pt x="1326" y="1426"/>
                      <a:pt x="1153" y="1138"/>
                      <a:pt x="865" y="1023"/>
                    </a:cubicBezTo>
                    <a:cubicBezTo>
                      <a:pt x="750" y="1023"/>
                      <a:pt x="634" y="965"/>
                      <a:pt x="519" y="850"/>
                    </a:cubicBezTo>
                    <a:cubicBezTo>
                      <a:pt x="519" y="850"/>
                      <a:pt x="519" y="792"/>
                      <a:pt x="577" y="735"/>
                    </a:cubicBezTo>
                    <a:cubicBezTo>
                      <a:pt x="692" y="735"/>
                      <a:pt x="807" y="792"/>
                      <a:pt x="807" y="792"/>
                    </a:cubicBezTo>
                    <a:cubicBezTo>
                      <a:pt x="844" y="829"/>
                      <a:pt x="886" y="845"/>
                      <a:pt x="928" y="845"/>
                    </a:cubicBezTo>
                    <a:cubicBezTo>
                      <a:pt x="1082" y="845"/>
                      <a:pt x="1231" y="628"/>
                      <a:pt x="1095" y="447"/>
                    </a:cubicBezTo>
                    <a:cubicBezTo>
                      <a:pt x="1038" y="389"/>
                      <a:pt x="980" y="331"/>
                      <a:pt x="865" y="274"/>
                    </a:cubicBezTo>
                    <a:lnTo>
                      <a:pt x="865" y="216"/>
                    </a:lnTo>
                    <a:cubicBezTo>
                      <a:pt x="865" y="72"/>
                      <a:pt x="750" y="0"/>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4270875" y="2075425"/>
                <a:ext cx="401850" cy="401850"/>
              </a:xfrm>
              <a:custGeom>
                <a:avLst/>
                <a:gdLst/>
                <a:ahLst/>
                <a:cxnLst/>
                <a:rect l="l" t="t" r="r" b="b"/>
                <a:pathLst>
                  <a:path w="16074" h="16074" extrusionOk="0">
                    <a:moveTo>
                      <a:pt x="8988" y="461"/>
                    </a:moveTo>
                    <a:cubicBezTo>
                      <a:pt x="9852" y="461"/>
                      <a:pt x="10543" y="1210"/>
                      <a:pt x="10543" y="2074"/>
                    </a:cubicBezTo>
                    <a:cubicBezTo>
                      <a:pt x="10543" y="2938"/>
                      <a:pt x="9852" y="3687"/>
                      <a:pt x="8988" y="3687"/>
                    </a:cubicBezTo>
                    <a:cubicBezTo>
                      <a:pt x="8066" y="3687"/>
                      <a:pt x="7375" y="2938"/>
                      <a:pt x="7375" y="2074"/>
                    </a:cubicBezTo>
                    <a:cubicBezTo>
                      <a:pt x="7375" y="1210"/>
                      <a:pt x="8066" y="461"/>
                      <a:pt x="8988" y="461"/>
                    </a:cubicBezTo>
                    <a:close/>
                    <a:moveTo>
                      <a:pt x="14058" y="5012"/>
                    </a:moveTo>
                    <a:cubicBezTo>
                      <a:pt x="14922" y="5012"/>
                      <a:pt x="15613" y="5703"/>
                      <a:pt x="15613" y="6568"/>
                    </a:cubicBezTo>
                    <a:cubicBezTo>
                      <a:pt x="15613" y="7489"/>
                      <a:pt x="14922" y="8181"/>
                      <a:pt x="14058" y="8181"/>
                    </a:cubicBezTo>
                    <a:cubicBezTo>
                      <a:pt x="13136" y="8181"/>
                      <a:pt x="12444" y="7489"/>
                      <a:pt x="12444" y="6568"/>
                    </a:cubicBezTo>
                    <a:cubicBezTo>
                      <a:pt x="12444" y="5703"/>
                      <a:pt x="13136" y="5012"/>
                      <a:pt x="14058" y="5012"/>
                    </a:cubicBezTo>
                    <a:close/>
                    <a:moveTo>
                      <a:pt x="11004" y="2535"/>
                    </a:moveTo>
                    <a:cubicBezTo>
                      <a:pt x="12041" y="2996"/>
                      <a:pt x="12905" y="3687"/>
                      <a:pt x="13654" y="4551"/>
                    </a:cubicBezTo>
                    <a:cubicBezTo>
                      <a:pt x="12675" y="4782"/>
                      <a:pt x="11984" y="5588"/>
                      <a:pt x="11984" y="6568"/>
                    </a:cubicBezTo>
                    <a:cubicBezTo>
                      <a:pt x="11984" y="7720"/>
                      <a:pt x="12905" y="8642"/>
                      <a:pt x="14058" y="8642"/>
                    </a:cubicBezTo>
                    <a:cubicBezTo>
                      <a:pt x="14403" y="8642"/>
                      <a:pt x="14806" y="8526"/>
                      <a:pt x="15095" y="8354"/>
                    </a:cubicBezTo>
                    <a:lnTo>
                      <a:pt x="15095" y="8354"/>
                    </a:lnTo>
                    <a:cubicBezTo>
                      <a:pt x="15152" y="8987"/>
                      <a:pt x="15095" y="9563"/>
                      <a:pt x="14979" y="10197"/>
                    </a:cubicBezTo>
                    <a:lnTo>
                      <a:pt x="13078" y="9621"/>
                    </a:lnTo>
                    <a:lnTo>
                      <a:pt x="13021" y="9621"/>
                    </a:lnTo>
                    <a:cubicBezTo>
                      <a:pt x="12560" y="9506"/>
                      <a:pt x="12156" y="9160"/>
                      <a:pt x="11811" y="8757"/>
                    </a:cubicBezTo>
                    <a:cubicBezTo>
                      <a:pt x="11413" y="8319"/>
                      <a:pt x="11097" y="8129"/>
                      <a:pt x="10675" y="8129"/>
                    </a:cubicBezTo>
                    <a:cubicBezTo>
                      <a:pt x="10485" y="8129"/>
                      <a:pt x="10274" y="8167"/>
                      <a:pt x="10025" y="8238"/>
                    </a:cubicBezTo>
                    <a:cubicBezTo>
                      <a:pt x="9712" y="8372"/>
                      <a:pt x="9296" y="8506"/>
                      <a:pt x="8991" y="8506"/>
                    </a:cubicBezTo>
                    <a:cubicBezTo>
                      <a:pt x="8902" y="8506"/>
                      <a:pt x="8822" y="8495"/>
                      <a:pt x="8757" y="8469"/>
                    </a:cubicBezTo>
                    <a:cubicBezTo>
                      <a:pt x="8527" y="8411"/>
                      <a:pt x="8412" y="8296"/>
                      <a:pt x="8354" y="8123"/>
                    </a:cubicBezTo>
                    <a:cubicBezTo>
                      <a:pt x="8066" y="7489"/>
                      <a:pt x="8815" y="6107"/>
                      <a:pt x="9218" y="5415"/>
                    </a:cubicBezTo>
                    <a:cubicBezTo>
                      <a:pt x="9506" y="4897"/>
                      <a:pt x="9737" y="4378"/>
                      <a:pt x="9852" y="3918"/>
                    </a:cubicBezTo>
                    <a:cubicBezTo>
                      <a:pt x="10428" y="3687"/>
                      <a:pt x="10831" y="3169"/>
                      <a:pt x="11004" y="2535"/>
                    </a:cubicBezTo>
                    <a:close/>
                    <a:moveTo>
                      <a:pt x="4379" y="7835"/>
                    </a:moveTo>
                    <a:cubicBezTo>
                      <a:pt x="5301" y="7835"/>
                      <a:pt x="5992" y="8526"/>
                      <a:pt x="5992" y="9391"/>
                    </a:cubicBezTo>
                    <a:cubicBezTo>
                      <a:pt x="5992" y="10312"/>
                      <a:pt x="5301" y="11004"/>
                      <a:pt x="4379" y="11004"/>
                    </a:cubicBezTo>
                    <a:cubicBezTo>
                      <a:pt x="3515" y="11004"/>
                      <a:pt x="2823" y="10312"/>
                      <a:pt x="2823" y="9391"/>
                    </a:cubicBezTo>
                    <a:cubicBezTo>
                      <a:pt x="2823" y="8526"/>
                      <a:pt x="3515" y="7835"/>
                      <a:pt x="4379" y="7835"/>
                    </a:cubicBezTo>
                    <a:close/>
                    <a:moveTo>
                      <a:pt x="4033" y="4033"/>
                    </a:moveTo>
                    <a:lnTo>
                      <a:pt x="4033" y="4033"/>
                    </a:lnTo>
                    <a:cubicBezTo>
                      <a:pt x="4437" y="4090"/>
                      <a:pt x="4782" y="4263"/>
                      <a:pt x="4955" y="4551"/>
                    </a:cubicBezTo>
                    <a:cubicBezTo>
                      <a:pt x="5128" y="4724"/>
                      <a:pt x="5128" y="5012"/>
                      <a:pt x="5013" y="5300"/>
                    </a:cubicBezTo>
                    <a:cubicBezTo>
                      <a:pt x="4897" y="5761"/>
                      <a:pt x="4552" y="6625"/>
                      <a:pt x="4264" y="7374"/>
                    </a:cubicBezTo>
                    <a:cubicBezTo>
                      <a:pt x="3169" y="7432"/>
                      <a:pt x="2305" y="8296"/>
                      <a:pt x="2305" y="9391"/>
                    </a:cubicBezTo>
                    <a:cubicBezTo>
                      <a:pt x="2305" y="9967"/>
                      <a:pt x="2535" y="10485"/>
                      <a:pt x="2939" y="10888"/>
                    </a:cubicBezTo>
                    <a:cubicBezTo>
                      <a:pt x="2535" y="11061"/>
                      <a:pt x="2247" y="11234"/>
                      <a:pt x="2017" y="11464"/>
                    </a:cubicBezTo>
                    <a:cubicBezTo>
                      <a:pt x="1671" y="10716"/>
                      <a:pt x="1498" y="9909"/>
                      <a:pt x="1498" y="9045"/>
                    </a:cubicBezTo>
                    <a:cubicBezTo>
                      <a:pt x="1441" y="8238"/>
                      <a:pt x="1556" y="7489"/>
                      <a:pt x="1786" y="6740"/>
                    </a:cubicBezTo>
                    <a:lnTo>
                      <a:pt x="2074" y="6740"/>
                    </a:lnTo>
                    <a:cubicBezTo>
                      <a:pt x="3227" y="6740"/>
                      <a:pt x="4148" y="5819"/>
                      <a:pt x="4148" y="4724"/>
                    </a:cubicBezTo>
                    <a:cubicBezTo>
                      <a:pt x="4148" y="4494"/>
                      <a:pt x="4148" y="4263"/>
                      <a:pt x="4033" y="4033"/>
                    </a:cubicBezTo>
                    <a:close/>
                    <a:moveTo>
                      <a:pt x="8700" y="11349"/>
                    </a:moveTo>
                    <a:cubicBezTo>
                      <a:pt x="9622" y="11349"/>
                      <a:pt x="10313" y="12098"/>
                      <a:pt x="10313" y="12962"/>
                    </a:cubicBezTo>
                    <a:cubicBezTo>
                      <a:pt x="10313" y="13884"/>
                      <a:pt x="9622" y="14575"/>
                      <a:pt x="8700" y="14575"/>
                    </a:cubicBezTo>
                    <a:cubicBezTo>
                      <a:pt x="7836" y="14575"/>
                      <a:pt x="7144" y="13884"/>
                      <a:pt x="7144" y="12962"/>
                    </a:cubicBezTo>
                    <a:cubicBezTo>
                      <a:pt x="7144" y="12098"/>
                      <a:pt x="7836" y="11349"/>
                      <a:pt x="8700" y="11349"/>
                    </a:cubicBezTo>
                    <a:close/>
                    <a:moveTo>
                      <a:pt x="5144" y="13425"/>
                    </a:moveTo>
                    <a:cubicBezTo>
                      <a:pt x="5245" y="13425"/>
                      <a:pt x="5340" y="13520"/>
                      <a:pt x="5474" y="13654"/>
                    </a:cubicBezTo>
                    <a:cubicBezTo>
                      <a:pt x="5823" y="13959"/>
                      <a:pt x="6139" y="14099"/>
                      <a:pt x="6547" y="14099"/>
                    </a:cubicBezTo>
                    <a:cubicBezTo>
                      <a:pt x="6677" y="14099"/>
                      <a:pt x="6818" y="14085"/>
                      <a:pt x="6971" y="14057"/>
                    </a:cubicBezTo>
                    <a:cubicBezTo>
                      <a:pt x="7317" y="14633"/>
                      <a:pt x="7951" y="15036"/>
                      <a:pt x="8700" y="15036"/>
                    </a:cubicBezTo>
                    <a:cubicBezTo>
                      <a:pt x="9045" y="15036"/>
                      <a:pt x="9391" y="14979"/>
                      <a:pt x="9679" y="14806"/>
                    </a:cubicBezTo>
                    <a:cubicBezTo>
                      <a:pt x="9910" y="14979"/>
                      <a:pt x="10198" y="15152"/>
                      <a:pt x="10486" y="15267"/>
                    </a:cubicBezTo>
                    <a:cubicBezTo>
                      <a:pt x="9766" y="15507"/>
                      <a:pt x="9005" y="15627"/>
                      <a:pt x="8239" y="15627"/>
                    </a:cubicBezTo>
                    <a:cubicBezTo>
                      <a:pt x="8085" y="15627"/>
                      <a:pt x="7932" y="15622"/>
                      <a:pt x="7778" y="15612"/>
                    </a:cubicBezTo>
                    <a:cubicBezTo>
                      <a:pt x="6511" y="15497"/>
                      <a:pt x="5301" y="15094"/>
                      <a:pt x="4264" y="14287"/>
                    </a:cubicBezTo>
                    <a:cubicBezTo>
                      <a:pt x="4494" y="14057"/>
                      <a:pt x="4667" y="13827"/>
                      <a:pt x="4897" y="13596"/>
                    </a:cubicBezTo>
                    <a:cubicBezTo>
                      <a:pt x="4994" y="13475"/>
                      <a:pt x="5071" y="13425"/>
                      <a:pt x="5144" y="13425"/>
                    </a:cubicBezTo>
                    <a:close/>
                    <a:moveTo>
                      <a:pt x="8930" y="0"/>
                    </a:moveTo>
                    <a:cubicBezTo>
                      <a:pt x="7951" y="0"/>
                      <a:pt x="7144" y="691"/>
                      <a:pt x="6914" y="1671"/>
                    </a:cubicBezTo>
                    <a:cubicBezTo>
                      <a:pt x="5704" y="1901"/>
                      <a:pt x="4494" y="2420"/>
                      <a:pt x="3572" y="3284"/>
                    </a:cubicBezTo>
                    <a:cubicBezTo>
                      <a:pt x="3169" y="2881"/>
                      <a:pt x="2651" y="2650"/>
                      <a:pt x="2074" y="2650"/>
                    </a:cubicBezTo>
                    <a:cubicBezTo>
                      <a:pt x="1671" y="2650"/>
                      <a:pt x="1268" y="2765"/>
                      <a:pt x="922" y="2996"/>
                    </a:cubicBezTo>
                    <a:cubicBezTo>
                      <a:pt x="731" y="3139"/>
                      <a:pt x="857" y="3441"/>
                      <a:pt x="1070" y="3441"/>
                    </a:cubicBezTo>
                    <a:cubicBezTo>
                      <a:pt x="1114" y="3441"/>
                      <a:pt x="1161" y="3428"/>
                      <a:pt x="1210" y="3399"/>
                    </a:cubicBezTo>
                    <a:cubicBezTo>
                      <a:pt x="1441" y="3226"/>
                      <a:pt x="1786" y="3111"/>
                      <a:pt x="2074" y="3111"/>
                    </a:cubicBezTo>
                    <a:cubicBezTo>
                      <a:pt x="2939" y="3111"/>
                      <a:pt x="3688" y="3802"/>
                      <a:pt x="3688" y="4724"/>
                    </a:cubicBezTo>
                    <a:cubicBezTo>
                      <a:pt x="3688" y="5588"/>
                      <a:pt x="2939" y="6280"/>
                      <a:pt x="2074" y="6280"/>
                    </a:cubicBezTo>
                    <a:cubicBezTo>
                      <a:pt x="1210" y="6280"/>
                      <a:pt x="461" y="5588"/>
                      <a:pt x="461" y="4724"/>
                    </a:cubicBezTo>
                    <a:cubicBezTo>
                      <a:pt x="461" y="4551"/>
                      <a:pt x="519" y="4378"/>
                      <a:pt x="519" y="4263"/>
                    </a:cubicBezTo>
                    <a:cubicBezTo>
                      <a:pt x="593" y="4079"/>
                      <a:pt x="431" y="3942"/>
                      <a:pt x="290" y="3942"/>
                    </a:cubicBezTo>
                    <a:cubicBezTo>
                      <a:pt x="210" y="3942"/>
                      <a:pt x="137" y="3986"/>
                      <a:pt x="116" y="4090"/>
                    </a:cubicBezTo>
                    <a:cubicBezTo>
                      <a:pt x="58" y="4321"/>
                      <a:pt x="0" y="4494"/>
                      <a:pt x="0" y="4724"/>
                    </a:cubicBezTo>
                    <a:cubicBezTo>
                      <a:pt x="0" y="5588"/>
                      <a:pt x="577" y="6337"/>
                      <a:pt x="1326" y="6625"/>
                    </a:cubicBezTo>
                    <a:cubicBezTo>
                      <a:pt x="1095" y="7432"/>
                      <a:pt x="980" y="8238"/>
                      <a:pt x="980" y="9045"/>
                    </a:cubicBezTo>
                    <a:cubicBezTo>
                      <a:pt x="1037" y="10716"/>
                      <a:pt x="1671" y="12271"/>
                      <a:pt x="2708" y="13538"/>
                    </a:cubicBezTo>
                    <a:cubicBezTo>
                      <a:pt x="4033" y="15036"/>
                      <a:pt x="5819" y="15958"/>
                      <a:pt x="7720" y="16073"/>
                    </a:cubicBezTo>
                    <a:lnTo>
                      <a:pt x="8239" y="16073"/>
                    </a:lnTo>
                    <a:cubicBezTo>
                      <a:pt x="10140" y="16073"/>
                      <a:pt x="11984" y="15382"/>
                      <a:pt x="13309" y="14115"/>
                    </a:cubicBezTo>
                    <a:cubicBezTo>
                      <a:pt x="13441" y="13938"/>
                      <a:pt x="13302" y="13693"/>
                      <a:pt x="13126" y="13693"/>
                    </a:cubicBezTo>
                    <a:cubicBezTo>
                      <a:pt x="13073" y="13693"/>
                      <a:pt x="13016" y="13715"/>
                      <a:pt x="12963" y="13769"/>
                    </a:cubicBezTo>
                    <a:cubicBezTo>
                      <a:pt x="12387" y="14287"/>
                      <a:pt x="11753" y="14691"/>
                      <a:pt x="11062" y="15036"/>
                    </a:cubicBezTo>
                    <a:cubicBezTo>
                      <a:pt x="10716" y="14864"/>
                      <a:pt x="10370" y="14691"/>
                      <a:pt x="10082" y="14518"/>
                    </a:cubicBezTo>
                    <a:cubicBezTo>
                      <a:pt x="10486" y="14115"/>
                      <a:pt x="10774" y="13596"/>
                      <a:pt x="10774" y="12962"/>
                    </a:cubicBezTo>
                    <a:cubicBezTo>
                      <a:pt x="10774" y="11810"/>
                      <a:pt x="9852" y="10888"/>
                      <a:pt x="8700" y="10888"/>
                    </a:cubicBezTo>
                    <a:cubicBezTo>
                      <a:pt x="7548" y="10888"/>
                      <a:pt x="6626" y="11810"/>
                      <a:pt x="6626" y="12962"/>
                    </a:cubicBezTo>
                    <a:cubicBezTo>
                      <a:pt x="6626" y="13193"/>
                      <a:pt x="6683" y="13423"/>
                      <a:pt x="6741" y="13596"/>
                    </a:cubicBezTo>
                    <a:cubicBezTo>
                      <a:pt x="6650" y="13609"/>
                      <a:pt x="6566" y="13616"/>
                      <a:pt x="6486" y="13616"/>
                    </a:cubicBezTo>
                    <a:cubicBezTo>
                      <a:pt x="6211" y="13616"/>
                      <a:pt x="5998" y="13531"/>
                      <a:pt x="5819" y="13308"/>
                    </a:cubicBezTo>
                    <a:cubicBezTo>
                      <a:pt x="5598" y="13087"/>
                      <a:pt x="5359" y="12952"/>
                      <a:pt x="5122" y="12952"/>
                    </a:cubicBezTo>
                    <a:cubicBezTo>
                      <a:pt x="4927" y="12952"/>
                      <a:pt x="4734" y="13043"/>
                      <a:pt x="4552" y="13250"/>
                    </a:cubicBezTo>
                    <a:cubicBezTo>
                      <a:pt x="4321" y="13481"/>
                      <a:pt x="4091" y="13769"/>
                      <a:pt x="3918" y="13999"/>
                    </a:cubicBezTo>
                    <a:cubicBezTo>
                      <a:pt x="3630" y="13769"/>
                      <a:pt x="3342" y="13481"/>
                      <a:pt x="3054" y="13193"/>
                    </a:cubicBezTo>
                    <a:cubicBezTo>
                      <a:pt x="2766" y="12790"/>
                      <a:pt x="2478" y="12386"/>
                      <a:pt x="2247" y="11925"/>
                    </a:cubicBezTo>
                    <a:cubicBezTo>
                      <a:pt x="2478" y="11580"/>
                      <a:pt x="2939" y="11349"/>
                      <a:pt x="3342" y="11234"/>
                    </a:cubicBezTo>
                    <a:cubicBezTo>
                      <a:pt x="3688" y="11407"/>
                      <a:pt x="4033" y="11464"/>
                      <a:pt x="4379" y="11464"/>
                    </a:cubicBezTo>
                    <a:cubicBezTo>
                      <a:pt x="5531" y="11464"/>
                      <a:pt x="6453" y="10543"/>
                      <a:pt x="6453" y="9448"/>
                    </a:cubicBezTo>
                    <a:cubicBezTo>
                      <a:pt x="6453" y="8411"/>
                      <a:pt x="5704" y="7547"/>
                      <a:pt x="4782" y="7374"/>
                    </a:cubicBezTo>
                    <a:cubicBezTo>
                      <a:pt x="5070" y="6683"/>
                      <a:pt x="5358" y="5876"/>
                      <a:pt x="5474" y="5473"/>
                    </a:cubicBezTo>
                    <a:cubicBezTo>
                      <a:pt x="5646" y="5012"/>
                      <a:pt x="5589" y="4609"/>
                      <a:pt x="5358" y="4263"/>
                    </a:cubicBezTo>
                    <a:cubicBezTo>
                      <a:pt x="5070" y="3860"/>
                      <a:pt x="4552" y="3629"/>
                      <a:pt x="3976" y="3572"/>
                    </a:cubicBezTo>
                    <a:cubicBezTo>
                      <a:pt x="4782" y="2823"/>
                      <a:pt x="5819" y="2362"/>
                      <a:pt x="6914" y="2132"/>
                    </a:cubicBezTo>
                    <a:cubicBezTo>
                      <a:pt x="6914" y="3226"/>
                      <a:pt x="7836" y="4148"/>
                      <a:pt x="8988" y="4148"/>
                    </a:cubicBezTo>
                    <a:cubicBezTo>
                      <a:pt x="9103" y="4148"/>
                      <a:pt x="9218" y="4148"/>
                      <a:pt x="9276" y="4090"/>
                    </a:cubicBezTo>
                    <a:lnTo>
                      <a:pt x="9276" y="4090"/>
                    </a:lnTo>
                    <a:cubicBezTo>
                      <a:pt x="9161" y="4436"/>
                      <a:pt x="9045" y="4782"/>
                      <a:pt x="8815" y="5185"/>
                    </a:cubicBezTo>
                    <a:cubicBezTo>
                      <a:pt x="8181" y="6337"/>
                      <a:pt x="7548" y="7547"/>
                      <a:pt x="7893" y="8296"/>
                    </a:cubicBezTo>
                    <a:cubicBezTo>
                      <a:pt x="8008" y="8642"/>
                      <a:pt x="8239" y="8814"/>
                      <a:pt x="8585" y="8930"/>
                    </a:cubicBezTo>
                    <a:cubicBezTo>
                      <a:pt x="8700" y="8973"/>
                      <a:pt x="8826" y="8991"/>
                      <a:pt x="8958" y="8991"/>
                    </a:cubicBezTo>
                    <a:cubicBezTo>
                      <a:pt x="9355" y="8991"/>
                      <a:pt x="9809" y="8829"/>
                      <a:pt x="10198" y="8699"/>
                    </a:cubicBezTo>
                    <a:cubicBezTo>
                      <a:pt x="10390" y="8642"/>
                      <a:pt x="10543" y="8610"/>
                      <a:pt x="10678" y="8610"/>
                    </a:cubicBezTo>
                    <a:cubicBezTo>
                      <a:pt x="10947" y="8610"/>
                      <a:pt x="11139" y="8738"/>
                      <a:pt x="11407" y="9045"/>
                    </a:cubicBezTo>
                    <a:cubicBezTo>
                      <a:pt x="11811" y="9563"/>
                      <a:pt x="12329" y="9909"/>
                      <a:pt x="12905" y="10082"/>
                    </a:cubicBezTo>
                    <a:lnTo>
                      <a:pt x="14864" y="10658"/>
                    </a:lnTo>
                    <a:cubicBezTo>
                      <a:pt x="14634" y="11407"/>
                      <a:pt x="14346" y="12098"/>
                      <a:pt x="13885" y="12674"/>
                    </a:cubicBezTo>
                    <a:cubicBezTo>
                      <a:pt x="13757" y="12845"/>
                      <a:pt x="13945" y="13047"/>
                      <a:pt x="14121" y="13047"/>
                    </a:cubicBezTo>
                    <a:cubicBezTo>
                      <a:pt x="14183" y="13047"/>
                      <a:pt x="14243" y="13022"/>
                      <a:pt x="14288" y="12962"/>
                    </a:cubicBezTo>
                    <a:cubicBezTo>
                      <a:pt x="14806" y="12213"/>
                      <a:pt x="15152" y="11407"/>
                      <a:pt x="15383" y="10543"/>
                    </a:cubicBezTo>
                    <a:cubicBezTo>
                      <a:pt x="15498" y="9736"/>
                      <a:pt x="15613" y="8814"/>
                      <a:pt x="15498" y="8008"/>
                    </a:cubicBezTo>
                    <a:cubicBezTo>
                      <a:pt x="15901" y="7662"/>
                      <a:pt x="16074" y="7144"/>
                      <a:pt x="16074" y="6568"/>
                    </a:cubicBezTo>
                    <a:cubicBezTo>
                      <a:pt x="16074" y="5531"/>
                      <a:pt x="15267" y="4609"/>
                      <a:pt x="14173" y="4551"/>
                    </a:cubicBezTo>
                    <a:cubicBezTo>
                      <a:pt x="13366" y="3457"/>
                      <a:pt x="12272" y="2592"/>
                      <a:pt x="11062" y="2074"/>
                    </a:cubicBezTo>
                    <a:cubicBezTo>
                      <a:pt x="11004" y="922"/>
                      <a:pt x="1008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4363050" y="2280300"/>
                <a:ext cx="34600" cy="62675"/>
              </a:xfrm>
              <a:custGeom>
                <a:avLst/>
                <a:gdLst/>
                <a:ahLst/>
                <a:cxnLst/>
                <a:rect l="l" t="t" r="r" b="b"/>
                <a:pathLst>
                  <a:path w="1384" h="2507" extrusionOk="0">
                    <a:moveTo>
                      <a:pt x="692" y="0"/>
                    </a:moveTo>
                    <a:cubicBezTo>
                      <a:pt x="577" y="0"/>
                      <a:pt x="461" y="72"/>
                      <a:pt x="461" y="216"/>
                    </a:cubicBezTo>
                    <a:lnTo>
                      <a:pt x="461" y="274"/>
                    </a:lnTo>
                    <a:cubicBezTo>
                      <a:pt x="289" y="389"/>
                      <a:pt x="173" y="504"/>
                      <a:pt x="116" y="735"/>
                    </a:cubicBezTo>
                    <a:cubicBezTo>
                      <a:pt x="58" y="907"/>
                      <a:pt x="116" y="1080"/>
                      <a:pt x="289" y="1196"/>
                    </a:cubicBezTo>
                    <a:cubicBezTo>
                      <a:pt x="404" y="1311"/>
                      <a:pt x="577" y="1368"/>
                      <a:pt x="750" y="1484"/>
                    </a:cubicBezTo>
                    <a:cubicBezTo>
                      <a:pt x="807" y="1484"/>
                      <a:pt x="865" y="1484"/>
                      <a:pt x="865" y="1599"/>
                    </a:cubicBezTo>
                    <a:cubicBezTo>
                      <a:pt x="865" y="1656"/>
                      <a:pt x="807" y="1772"/>
                      <a:pt x="692" y="1772"/>
                    </a:cubicBezTo>
                    <a:cubicBezTo>
                      <a:pt x="577" y="1772"/>
                      <a:pt x="519" y="1772"/>
                      <a:pt x="404" y="1714"/>
                    </a:cubicBezTo>
                    <a:cubicBezTo>
                      <a:pt x="380" y="1665"/>
                      <a:pt x="335" y="1647"/>
                      <a:pt x="286" y="1647"/>
                    </a:cubicBezTo>
                    <a:cubicBezTo>
                      <a:pt x="221" y="1647"/>
                      <a:pt x="149" y="1681"/>
                      <a:pt x="116" y="1714"/>
                    </a:cubicBezTo>
                    <a:cubicBezTo>
                      <a:pt x="1" y="1829"/>
                      <a:pt x="58" y="2002"/>
                      <a:pt x="173" y="2117"/>
                    </a:cubicBezTo>
                    <a:cubicBezTo>
                      <a:pt x="289" y="2175"/>
                      <a:pt x="346" y="2175"/>
                      <a:pt x="461" y="2233"/>
                    </a:cubicBezTo>
                    <a:lnTo>
                      <a:pt x="461" y="2290"/>
                    </a:lnTo>
                    <a:cubicBezTo>
                      <a:pt x="461" y="2434"/>
                      <a:pt x="577" y="2506"/>
                      <a:pt x="692" y="2506"/>
                    </a:cubicBezTo>
                    <a:cubicBezTo>
                      <a:pt x="807" y="2506"/>
                      <a:pt x="922" y="2434"/>
                      <a:pt x="922" y="2290"/>
                    </a:cubicBezTo>
                    <a:lnTo>
                      <a:pt x="922" y="2175"/>
                    </a:lnTo>
                    <a:cubicBezTo>
                      <a:pt x="1153" y="2117"/>
                      <a:pt x="1268" y="1944"/>
                      <a:pt x="1326" y="1714"/>
                    </a:cubicBezTo>
                    <a:cubicBezTo>
                      <a:pt x="1383" y="1426"/>
                      <a:pt x="1210" y="1138"/>
                      <a:pt x="922" y="1023"/>
                    </a:cubicBezTo>
                    <a:cubicBezTo>
                      <a:pt x="807" y="1023"/>
                      <a:pt x="634" y="965"/>
                      <a:pt x="577" y="850"/>
                    </a:cubicBezTo>
                    <a:cubicBezTo>
                      <a:pt x="577" y="850"/>
                      <a:pt x="577" y="792"/>
                      <a:pt x="634" y="735"/>
                    </a:cubicBezTo>
                    <a:cubicBezTo>
                      <a:pt x="750" y="735"/>
                      <a:pt x="807" y="792"/>
                      <a:pt x="865" y="792"/>
                    </a:cubicBezTo>
                    <a:cubicBezTo>
                      <a:pt x="902" y="829"/>
                      <a:pt x="944" y="845"/>
                      <a:pt x="985" y="845"/>
                    </a:cubicBezTo>
                    <a:cubicBezTo>
                      <a:pt x="1139" y="845"/>
                      <a:pt x="1289" y="628"/>
                      <a:pt x="1153" y="447"/>
                    </a:cubicBezTo>
                    <a:cubicBezTo>
                      <a:pt x="1095" y="389"/>
                      <a:pt x="1038" y="331"/>
                      <a:pt x="922" y="274"/>
                    </a:cubicBezTo>
                    <a:lnTo>
                      <a:pt x="922" y="216"/>
                    </a:lnTo>
                    <a:cubicBezTo>
                      <a:pt x="922" y="72"/>
                      <a:pt x="807"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4" name="Google Shape;594;p43"/>
          <p:cNvGrpSpPr/>
          <p:nvPr/>
        </p:nvGrpSpPr>
        <p:grpSpPr>
          <a:xfrm>
            <a:off x="3058853" y="3440046"/>
            <a:ext cx="707400" cy="707400"/>
            <a:chOff x="3058853" y="3440046"/>
            <a:chExt cx="707400" cy="707400"/>
          </a:xfrm>
        </p:grpSpPr>
        <p:sp>
          <p:nvSpPr>
            <p:cNvPr id="595" name="Google Shape;595;p43"/>
            <p:cNvSpPr/>
            <p:nvPr/>
          </p:nvSpPr>
          <p:spPr>
            <a:xfrm rot="5400000">
              <a:off x="3058853" y="34400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3210913" y="3592100"/>
              <a:ext cx="403300" cy="403300"/>
            </a:xfrm>
            <a:custGeom>
              <a:avLst/>
              <a:gdLst/>
              <a:ahLst/>
              <a:cxnLst/>
              <a:rect l="l" t="t" r="r" b="b"/>
              <a:pathLst>
                <a:path w="16132" h="16132" extrusionOk="0">
                  <a:moveTo>
                    <a:pt x="8412" y="461"/>
                  </a:moveTo>
                  <a:lnTo>
                    <a:pt x="8412" y="1210"/>
                  </a:lnTo>
                  <a:lnTo>
                    <a:pt x="7720" y="1210"/>
                  </a:lnTo>
                  <a:lnTo>
                    <a:pt x="7720" y="519"/>
                  </a:lnTo>
                  <a:lnTo>
                    <a:pt x="7720" y="461"/>
                  </a:lnTo>
                  <a:close/>
                  <a:moveTo>
                    <a:pt x="3688" y="1613"/>
                  </a:moveTo>
                  <a:lnTo>
                    <a:pt x="3688" y="2305"/>
                  </a:lnTo>
                  <a:lnTo>
                    <a:pt x="2996" y="2305"/>
                  </a:lnTo>
                  <a:lnTo>
                    <a:pt x="2996" y="1613"/>
                  </a:lnTo>
                  <a:close/>
                  <a:moveTo>
                    <a:pt x="13136" y="1613"/>
                  </a:moveTo>
                  <a:lnTo>
                    <a:pt x="13136" y="2362"/>
                  </a:lnTo>
                  <a:lnTo>
                    <a:pt x="12444" y="2362"/>
                  </a:lnTo>
                  <a:lnTo>
                    <a:pt x="12444" y="1613"/>
                  </a:lnTo>
                  <a:close/>
                  <a:moveTo>
                    <a:pt x="6395" y="3111"/>
                  </a:moveTo>
                  <a:lnTo>
                    <a:pt x="6395" y="3860"/>
                  </a:lnTo>
                  <a:lnTo>
                    <a:pt x="5646" y="3860"/>
                  </a:lnTo>
                  <a:lnTo>
                    <a:pt x="5646" y="3111"/>
                  </a:lnTo>
                  <a:close/>
                  <a:moveTo>
                    <a:pt x="10486" y="3111"/>
                  </a:moveTo>
                  <a:lnTo>
                    <a:pt x="10486" y="3860"/>
                  </a:lnTo>
                  <a:lnTo>
                    <a:pt x="9794" y="3860"/>
                  </a:lnTo>
                  <a:lnTo>
                    <a:pt x="9794" y="3111"/>
                  </a:lnTo>
                  <a:close/>
                  <a:moveTo>
                    <a:pt x="1210" y="5185"/>
                  </a:moveTo>
                  <a:lnTo>
                    <a:pt x="1210" y="5934"/>
                  </a:lnTo>
                  <a:lnTo>
                    <a:pt x="519" y="5934"/>
                  </a:lnTo>
                  <a:lnTo>
                    <a:pt x="519" y="5185"/>
                  </a:lnTo>
                  <a:close/>
                  <a:moveTo>
                    <a:pt x="15613" y="5185"/>
                  </a:moveTo>
                  <a:lnTo>
                    <a:pt x="15613" y="5934"/>
                  </a:lnTo>
                  <a:lnTo>
                    <a:pt x="14922" y="5934"/>
                  </a:lnTo>
                  <a:lnTo>
                    <a:pt x="14922" y="5185"/>
                  </a:lnTo>
                  <a:close/>
                  <a:moveTo>
                    <a:pt x="3342" y="7490"/>
                  </a:moveTo>
                  <a:lnTo>
                    <a:pt x="3342" y="8181"/>
                  </a:lnTo>
                  <a:lnTo>
                    <a:pt x="2651" y="8181"/>
                  </a:lnTo>
                  <a:lnTo>
                    <a:pt x="2651" y="7490"/>
                  </a:lnTo>
                  <a:close/>
                  <a:moveTo>
                    <a:pt x="13481" y="7432"/>
                  </a:moveTo>
                  <a:lnTo>
                    <a:pt x="13481" y="8181"/>
                  </a:lnTo>
                  <a:lnTo>
                    <a:pt x="12790" y="8181"/>
                  </a:lnTo>
                  <a:lnTo>
                    <a:pt x="12790" y="7432"/>
                  </a:lnTo>
                  <a:close/>
                  <a:moveTo>
                    <a:pt x="11292" y="9852"/>
                  </a:moveTo>
                  <a:lnTo>
                    <a:pt x="12041" y="10946"/>
                  </a:lnTo>
                  <a:lnTo>
                    <a:pt x="10658" y="10946"/>
                  </a:lnTo>
                  <a:lnTo>
                    <a:pt x="9910" y="9852"/>
                  </a:lnTo>
                  <a:close/>
                  <a:moveTo>
                    <a:pt x="9161" y="10370"/>
                  </a:moveTo>
                  <a:lnTo>
                    <a:pt x="9161" y="15613"/>
                  </a:lnTo>
                  <a:lnTo>
                    <a:pt x="4955" y="15613"/>
                  </a:lnTo>
                  <a:lnTo>
                    <a:pt x="4955" y="11407"/>
                  </a:lnTo>
                  <a:lnTo>
                    <a:pt x="8296" y="11407"/>
                  </a:lnTo>
                  <a:cubicBezTo>
                    <a:pt x="8354" y="11407"/>
                    <a:pt x="8469" y="11407"/>
                    <a:pt x="8469" y="11292"/>
                  </a:cubicBezTo>
                  <a:lnTo>
                    <a:pt x="9161" y="10370"/>
                  </a:lnTo>
                  <a:close/>
                  <a:moveTo>
                    <a:pt x="7490" y="0"/>
                  </a:moveTo>
                  <a:cubicBezTo>
                    <a:pt x="7375" y="0"/>
                    <a:pt x="7259" y="116"/>
                    <a:pt x="7259" y="288"/>
                  </a:cubicBezTo>
                  <a:lnTo>
                    <a:pt x="7259" y="1441"/>
                  </a:lnTo>
                  <a:cubicBezTo>
                    <a:pt x="7259" y="1613"/>
                    <a:pt x="7375" y="1671"/>
                    <a:pt x="7490" y="1671"/>
                  </a:cubicBezTo>
                  <a:lnTo>
                    <a:pt x="7836" y="1671"/>
                  </a:lnTo>
                  <a:lnTo>
                    <a:pt x="7836" y="3284"/>
                  </a:lnTo>
                  <a:lnTo>
                    <a:pt x="6856" y="3284"/>
                  </a:lnTo>
                  <a:lnTo>
                    <a:pt x="6856" y="2881"/>
                  </a:lnTo>
                  <a:cubicBezTo>
                    <a:pt x="6856" y="2766"/>
                    <a:pt x="6741" y="2650"/>
                    <a:pt x="6626" y="2650"/>
                  </a:cubicBezTo>
                  <a:lnTo>
                    <a:pt x="5416" y="2650"/>
                  </a:lnTo>
                  <a:cubicBezTo>
                    <a:pt x="5301" y="2650"/>
                    <a:pt x="5185" y="2766"/>
                    <a:pt x="5185" y="2881"/>
                  </a:cubicBezTo>
                  <a:lnTo>
                    <a:pt x="5185" y="4091"/>
                  </a:lnTo>
                  <a:cubicBezTo>
                    <a:pt x="5185" y="4206"/>
                    <a:pt x="5301" y="4321"/>
                    <a:pt x="5416" y="4321"/>
                  </a:cubicBezTo>
                  <a:lnTo>
                    <a:pt x="6626" y="4321"/>
                  </a:lnTo>
                  <a:cubicBezTo>
                    <a:pt x="6741" y="4321"/>
                    <a:pt x="6856" y="4206"/>
                    <a:pt x="6856" y="4091"/>
                  </a:cubicBezTo>
                  <a:lnTo>
                    <a:pt x="6856" y="3745"/>
                  </a:lnTo>
                  <a:lnTo>
                    <a:pt x="7836" y="3745"/>
                  </a:lnTo>
                  <a:lnTo>
                    <a:pt x="7836" y="5358"/>
                  </a:lnTo>
                  <a:lnTo>
                    <a:pt x="3572" y="5358"/>
                  </a:lnTo>
                  <a:lnTo>
                    <a:pt x="3572" y="2823"/>
                  </a:lnTo>
                  <a:lnTo>
                    <a:pt x="3918" y="2823"/>
                  </a:lnTo>
                  <a:cubicBezTo>
                    <a:pt x="4033" y="2823"/>
                    <a:pt x="4148" y="2708"/>
                    <a:pt x="4148" y="2593"/>
                  </a:cubicBezTo>
                  <a:lnTo>
                    <a:pt x="4148" y="1383"/>
                  </a:lnTo>
                  <a:cubicBezTo>
                    <a:pt x="4148" y="1268"/>
                    <a:pt x="4033" y="1153"/>
                    <a:pt x="3918" y="1153"/>
                  </a:cubicBezTo>
                  <a:lnTo>
                    <a:pt x="2708" y="1153"/>
                  </a:lnTo>
                  <a:cubicBezTo>
                    <a:pt x="2593" y="1153"/>
                    <a:pt x="2478" y="1268"/>
                    <a:pt x="2478" y="1383"/>
                  </a:cubicBezTo>
                  <a:lnTo>
                    <a:pt x="2478" y="2593"/>
                  </a:lnTo>
                  <a:cubicBezTo>
                    <a:pt x="2478" y="2708"/>
                    <a:pt x="2593" y="2823"/>
                    <a:pt x="2708" y="2823"/>
                  </a:cubicBezTo>
                  <a:lnTo>
                    <a:pt x="3111" y="2823"/>
                  </a:lnTo>
                  <a:lnTo>
                    <a:pt x="3111" y="5358"/>
                  </a:lnTo>
                  <a:lnTo>
                    <a:pt x="1671" y="5358"/>
                  </a:lnTo>
                  <a:lnTo>
                    <a:pt x="1671" y="5012"/>
                  </a:lnTo>
                  <a:cubicBezTo>
                    <a:pt x="1671" y="4840"/>
                    <a:pt x="1556" y="4724"/>
                    <a:pt x="1441" y="4724"/>
                  </a:cubicBezTo>
                  <a:lnTo>
                    <a:pt x="231" y="4724"/>
                  </a:lnTo>
                  <a:cubicBezTo>
                    <a:pt x="116" y="4724"/>
                    <a:pt x="0" y="4840"/>
                    <a:pt x="0" y="5012"/>
                  </a:cubicBezTo>
                  <a:lnTo>
                    <a:pt x="0" y="6165"/>
                  </a:lnTo>
                  <a:cubicBezTo>
                    <a:pt x="0" y="6337"/>
                    <a:pt x="116" y="6395"/>
                    <a:pt x="231" y="6395"/>
                  </a:cubicBezTo>
                  <a:lnTo>
                    <a:pt x="1441" y="6395"/>
                  </a:lnTo>
                  <a:cubicBezTo>
                    <a:pt x="1556" y="6395"/>
                    <a:pt x="1671" y="6337"/>
                    <a:pt x="1671" y="6165"/>
                  </a:cubicBezTo>
                  <a:lnTo>
                    <a:pt x="1671" y="5819"/>
                  </a:lnTo>
                  <a:lnTo>
                    <a:pt x="6165" y="5819"/>
                  </a:lnTo>
                  <a:lnTo>
                    <a:pt x="6165" y="7663"/>
                  </a:lnTo>
                  <a:lnTo>
                    <a:pt x="3803" y="7663"/>
                  </a:lnTo>
                  <a:lnTo>
                    <a:pt x="3803" y="7259"/>
                  </a:lnTo>
                  <a:cubicBezTo>
                    <a:pt x="3803" y="7144"/>
                    <a:pt x="3688" y="7029"/>
                    <a:pt x="3572" y="7029"/>
                  </a:cubicBezTo>
                  <a:lnTo>
                    <a:pt x="2363" y="7029"/>
                  </a:lnTo>
                  <a:cubicBezTo>
                    <a:pt x="2247" y="7029"/>
                    <a:pt x="2132" y="7144"/>
                    <a:pt x="2132" y="7259"/>
                  </a:cubicBezTo>
                  <a:lnTo>
                    <a:pt x="2132" y="8469"/>
                  </a:lnTo>
                  <a:cubicBezTo>
                    <a:pt x="2132" y="8584"/>
                    <a:pt x="2247" y="8700"/>
                    <a:pt x="2363" y="8700"/>
                  </a:cubicBezTo>
                  <a:lnTo>
                    <a:pt x="3572" y="8700"/>
                  </a:lnTo>
                  <a:cubicBezTo>
                    <a:pt x="3688" y="8700"/>
                    <a:pt x="3803" y="8584"/>
                    <a:pt x="3803" y="8469"/>
                  </a:cubicBezTo>
                  <a:lnTo>
                    <a:pt x="3803" y="8123"/>
                  </a:lnTo>
                  <a:lnTo>
                    <a:pt x="6395" y="8123"/>
                  </a:lnTo>
                  <a:cubicBezTo>
                    <a:pt x="6510" y="8123"/>
                    <a:pt x="6626" y="8008"/>
                    <a:pt x="6626" y="7893"/>
                  </a:cubicBezTo>
                  <a:lnTo>
                    <a:pt x="6626" y="5819"/>
                  </a:lnTo>
                  <a:lnTo>
                    <a:pt x="7836" y="5819"/>
                  </a:lnTo>
                  <a:lnTo>
                    <a:pt x="7836" y="9391"/>
                  </a:lnTo>
                  <a:lnTo>
                    <a:pt x="6971" y="9391"/>
                  </a:lnTo>
                  <a:cubicBezTo>
                    <a:pt x="6683" y="9391"/>
                    <a:pt x="6683" y="9852"/>
                    <a:pt x="6971" y="9852"/>
                  </a:cubicBezTo>
                  <a:lnTo>
                    <a:pt x="8930" y="9852"/>
                  </a:lnTo>
                  <a:lnTo>
                    <a:pt x="8181" y="10946"/>
                  </a:lnTo>
                  <a:lnTo>
                    <a:pt x="4091" y="10946"/>
                  </a:lnTo>
                  <a:lnTo>
                    <a:pt x="4840" y="9852"/>
                  </a:lnTo>
                  <a:lnTo>
                    <a:pt x="5704" y="9852"/>
                  </a:lnTo>
                  <a:cubicBezTo>
                    <a:pt x="5992" y="9852"/>
                    <a:pt x="5992" y="9391"/>
                    <a:pt x="5704" y="9391"/>
                  </a:cubicBezTo>
                  <a:lnTo>
                    <a:pt x="4725" y="9391"/>
                  </a:lnTo>
                  <a:cubicBezTo>
                    <a:pt x="4667" y="9391"/>
                    <a:pt x="4552" y="9448"/>
                    <a:pt x="4552" y="9506"/>
                  </a:cubicBezTo>
                  <a:lnTo>
                    <a:pt x="3400" y="11062"/>
                  </a:lnTo>
                  <a:cubicBezTo>
                    <a:pt x="3342" y="11234"/>
                    <a:pt x="3400" y="11407"/>
                    <a:pt x="3630" y="11407"/>
                  </a:cubicBezTo>
                  <a:lnTo>
                    <a:pt x="4494" y="11407"/>
                  </a:lnTo>
                  <a:lnTo>
                    <a:pt x="4494" y="15901"/>
                  </a:lnTo>
                  <a:cubicBezTo>
                    <a:pt x="4494" y="16016"/>
                    <a:pt x="4609" y="16131"/>
                    <a:pt x="4725" y="16131"/>
                  </a:cubicBezTo>
                  <a:lnTo>
                    <a:pt x="11407" y="16131"/>
                  </a:lnTo>
                  <a:cubicBezTo>
                    <a:pt x="11523" y="16131"/>
                    <a:pt x="11638" y="16016"/>
                    <a:pt x="11638" y="15901"/>
                  </a:cubicBezTo>
                  <a:lnTo>
                    <a:pt x="11638" y="14749"/>
                  </a:lnTo>
                  <a:cubicBezTo>
                    <a:pt x="11638" y="14605"/>
                    <a:pt x="11523" y="14533"/>
                    <a:pt x="11407" y="14533"/>
                  </a:cubicBezTo>
                  <a:cubicBezTo>
                    <a:pt x="11292" y="14533"/>
                    <a:pt x="11177" y="14605"/>
                    <a:pt x="11177" y="14749"/>
                  </a:cubicBezTo>
                  <a:lnTo>
                    <a:pt x="11177" y="15670"/>
                  </a:lnTo>
                  <a:lnTo>
                    <a:pt x="9679" y="15670"/>
                  </a:lnTo>
                  <a:lnTo>
                    <a:pt x="9679" y="10370"/>
                  </a:lnTo>
                  <a:lnTo>
                    <a:pt x="10370" y="11350"/>
                  </a:lnTo>
                  <a:cubicBezTo>
                    <a:pt x="10370" y="11407"/>
                    <a:pt x="10486" y="11407"/>
                    <a:pt x="10543" y="11407"/>
                  </a:cubicBezTo>
                  <a:lnTo>
                    <a:pt x="11177" y="11407"/>
                  </a:lnTo>
                  <a:lnTo>
                    <a:pt x="11177" y="13424"/>
                  </a:lnTo>
                  <a:cubicBezTo>
                    <a:pt x="11177" y="13568"/>
                    <a:pt x="11292" y="13640"/>
                    <a:pt x="11407" y="13640"/>
                  </a:cubicBezTo>
                  <a:cubicBezTo>
                    <a:pt x="11523" y="13640"/>
                    <a:pt x="11638" y="13568"/>
                    <a:pt x="11638" y="13424"/>
                  </a:cubicBezTo>
                  <a:lnTo>
                    <a:pt x="11638" y="11407"/>
                  </a:lnTo>
                  <a:lnTo>
                    <a:pt x="12502" y="11407"/>
                  </a:lnTo>
                  <a:cubicBezTo>
                    <a:pt x="12732" y="11407"/>
                    <a:pt x="12848" y="11234"/>
                    <a:pt x="12732" y="11062"/>
                  </a:cubicBezTo>
                  <a:lnTo>
                    <a:pt x="11638" y="9506"/>
                  </a:lnTo>
                  <a:cubicBezTo>
                    <a:pt x="11580" y="9448"/>
                    <a:pt x="11523" y="9391"/>
                    <a:pt x="11407" y="9391"/>
                  </a:cubicBezTo>
                  <a:lnTo>
                    <a:pt x="8296" y="9391"/>
                  </a:lnTo>
                  <a:lnTo>
                    <a:pt x="8296" y="5819"/>
                  </a:lnTo>
                  <a:lnTo>
                    <a:pt x="9506" y="5819"/>
                  </a:lnTo>
                  <a:lnTo>
                    <a:pt x="9506" y="7893"/>
                  </a:lnTo>
                  <a:cubicBezTo>
                    <a:pt x="9506" y="8008"/>
                    <a:pt x="9621" y="8123"/>
                    <a:pt x="9737" y="8123"/>
                  </a:cubicBezTo>
                  <a:lnTo>
                    <a:pt x="12329" y="8123"/>
                  </a:lnTo>
                  <a:lnTo>
                    <a:pt x="12329" y="8469"/>
                  </a:lnTo>
                  <a:cubicBezTo>
                    <a:pt x="12329" y="8584"/>
                    <a:pt x="12444" y="8700"/>
                    <a:pt x="12560" y="8700"/>
                  </a:cubicBezTo>
                  <a:lnTo>
                    <a:pt x="13769" y="8700"/>
                  </a:lnTo>
                  <a:cubicBezTo>
                    <a:pt x="13885" y="8700"/>
                    <a:pt x="14000" y="8584"/>
                    <a:pt x="14000" y="8469"/>
                  </a:cubicBezTo>
                  <a:lnTo>
                    <a:pt x="14000" y="7259"/>
                  </a:lnTo>
                  <a:cubicBezTo>
                    <a:pt x="14000" y="7144"/>
                    <a:pt x="13885" y="7029"/>
                    <a:pt x="13769" y="7029"/>
                  </a:cubicBezTo>
                  <a:lnTo>
                    <a:pt x="12560" y="7029"/>
                  </a:lnTo>
                  <a:cubicBezTo>
                    <a:pt x="12444" y="7029"/>
                    <a:pt x="12329" y="7144"/>
                    <a:pt x="12329" y="7259"/>
                  </a:cubicBezTo>
                  <a:lnTo>
                    <a:pt x="12329" y="7605"/>
                  </a:lnTo>
                  <a:lnTo>
                    <a:pt x="9967" y="7605"/>
                  </a:lnTo>
                  <a:lnTo>
                    <a:pt x="9967" y="5819"/>
                  </a:lnTo>
                  <a:lnTo>
                    <a:pt x="14461" y="5819"/>
                  </a:lnTo>
                  <a:lnTo>
                    <a:pt x="14461" y="6165"/>
                  </a:lnTo>
                  <a:cubicBezTo>
                    <a:pt x="14461" y="6280"/>
                    <a:pt x="14576" y="6395"/>
                    <a:pt x="14691" y="6395"/>
                  </a:cubicBezTo>
                  <a:lnTo>
                    <a:pt x="15901" y="6395"/>
                  </a:lnTo>
                  <a:cubicBezTo>
                    <a:pt x="16016" y="6395"/>
                    <a:pt x="16132" y="6280"/>
                    <a:pt x="16132" y="6165"/>
                  </a:cubicBezTo>
                  <a:lnTo>
                    <a:pt x="16132" y="4955"/>
                  </a:lnTo>
                  <a:cubicBezTo>
                    <a:pt x="16132" y="4840"/>
                    <a:pt x="16016" y="4724"/>
                    <a:pt x="15901" y="4724"/>
                  </a:cubicBezTo>
                  <a:lnTo>
                    <a:pt x="14691" y="4724"/>
                  </a:lnTo>
                  <a:cubicBezTo>
                    <a:pt x="14576" y="4724"/>
                    <a:pt x="14461" y="4840"/>
                    <a:pt x="14461" y="4955"/>
                  </a:cubicBezTo>
                  <a:lnTo>
                    <a:pt x="14461" y="5358"/>
                  </a:lnTo>
                  <a:lnTo>
                    <a:pt x="13021" y="5358"/>
                  </a:lnTo>
                  <a:lnTo>
                    <a:pt x="13021" y="2823"/>
                  </a:lnTo>
                  <a:lnTo>
                    <a:pt x="13424" y="2823"/>
                  </a:lnTo>
                  <a:cubicBezTo>
                    <a:pt x="13539" y="2823"/>
                    <a:pt x="13654" y="2708"/>
                    <a:pt x="13654" y="2593"/>
                  </a:cubicBezTo>
                  <a:lnTo>
                    <a:pt x="13654" y="1383"/>
                  </a:lnTo>
                  <a:cubicBezTo>
                    <a:pt x="13654" y="1268"/>
                    <a:pt x="13539" y="1153"/>
                    <a:pt x="13424" y="1153"/>
                  </a:cubicBezTo>
                  <a:lnTo>
                    <a:pt x="12214" y="1153"/>
                  </a:lnTo>
                  <a:cubicBezTo>
                    <a:pt x="12099" y="1153"/>
                    <a:pt x="11984" y="1268"/>
                    <a:pt x="11984" y="1383"/>
                  </a:cubicBezTo>
                  <a:lnTo>
                    <a:pt x="11984" y="2593"/>
                  </a:lnTo>
                  <a:cubicBezTo>
                    <a:pt x="11984" y="2708"/>
                    <a:pt x="12099" y="2823"/>
                    <a:pt x="12214" y="2823"/>
                  </a:cubicBezTo>
                  <a:lnTo>
                    <a:pt x="12560" y="2823"/>
                  </a:lnTo>
                  <a:lnTo>
                    <a:pt x="12560" y="5358"/>
                  </a:lnTo>
                  <a:lnTo>
                    <a:pt x="8296" y="5358"/>
                  </a:lnTo>
                  <a:lnTo>
                    <a:pt x="8296" y="3745"/>
                  </a:lnTo>
                  <a:lnTo>
                    <a:pt x="9276" y="3745"/>
                  </a:lnTo>
                  <a:lnTo>
                    <a:pt x="9276" y="4091"/>
                  </a:lnTo>
                  <a:cubicBezTo>
                    <a:pt x="9276" y="4206"/>
                    <a:pt x="9391" y="4321"/>
                    <a:pt x="9506" y="4321"/>
                  </a:cubicBezTo>
                  <a:lnTo>
                    <a:pt x="10716" y="4321"/>
                  </a:lnTo>
                  <a:cubicBezTo>
                    <a:pt x="10831" y="4321"/>
                    <a:pt x="10947" y="4206"/>
                    <a:pt x="10947" y="4091"/>
                  </a:cubicBezTo>
                  <a:lnTo>
                    <a:pt x="10947" y="2881"/>
                  </a:lnTo>
                  <a:cubicBezTo>
                    <a:pt x="10947" y="2766"/>
                    <a:pt x="10831" y="2650"/>
                    <a:pt x="10716" y="2650"/>
                  </a:cubicBezTo>
                  <a:lnTo>
                    <a:pt x="9506" y="2650"/>
                  </a:lnTo>
                  <a:cubicBezTo>
                    <a:pt x="9391" y="2650"/>
                    <a:pt x="9276" y="2766"/>
                    <a:pt x="9276" y="2881"/>
                  </a:cubicBezTo>
                  <a:lnTo>
                    <a:pt x="9276" y="3227"/>
                  </a:lnTo>
                  <a:lnTo>
                    <a:pt x="8296" y="3227"/>
                  </a:lnTo>
                  <a:lnTo>
                    <a:pt x="8296" y="1671"/>
                  </a:lnTo>
                  <a:lnTo>
                    <a:pt x="8700" y="1671"/>
                  </a:lnTo>
                  <a:cubicBezTo>
                    <a:pt x="8815" y="1671"/>
                    <a:pt x="8930" y="1556"/>
                    <a:pt x="8930" y="1441"/>
                  </a:cubicBezTo>
                  <a:lnTo>
                    <a:pt x="8930" y="288"/>
                  </a:lnTo>
                  <a:cubicBezTo>
                    <a:pt x="8930" y="116"/>
                    <a:pt x="8815" y="0"/>
                    <a:pt x="8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43"/>
          <p:cNvGrpSpPr/>
          <p:nvPr/>
        </p:nvGrpSpPr>
        <p:grpSpPr>
          <a:xfrm>
            <a:off x="3058853" y="1883746"/>
            <a:ext cx="707400" cy="707400"/>
            <a:chOff x="3058853" y="1883746"/>
            <a:chExt cx="707400" cy="707400"/>
          </a:xfrm>
        </p:grpSpPr>
        <p:sp>
          <p:nvSpPr>
            <p:cNvPr id="598" name="Google Shape;598;p43"/>
            <p:cNvSpPr/>
            <p:nvPr/>
          </p:nvSpPr>
          <p:spPr>
            <a:xfrm rot="5400000">
              <a:off x="3058853" y="18837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 name="Google Shape;599;p43"/>
            <p:cNvGrpSpPr/>
            <p:nvPr/>
          </p:nvGrpSpPr>
          <p:grpSpPr>
            <a:xfrm>
              <a:off x="3208738" y="2036388"/>
              <a:ext cx="407625" cy="402125"/>
              <a:chOff x="1675500" y="2075525"/>
              <a:chExt cx="407625" cy="402125"/>
            </a:xfrm>
          </p:grpSpPr>
          <p:sp>
            <p:nvSpPr>
              <p:cNvPr id="600" name="Google Shape;600;p43"/>
              <p:cNvSpPr/>
              <p:nvPr/>
            </p:nvSpPr>
            <p:spPr>
              <a:xfrm>
                <a:off x="1727350" y="2145975"/>
                <a:ext cx="146925" cy="105175"/>
              </a:xfrm>
              <a:custGeom>
                <a:avLst/>
                <a:gdLst/>
                <a:ahLst/>
                <a:cxnLst/>
                <a:rect l="l" t="t" r="r" b="b"/>
                <a:pathLst>
                  <a:path w="5877" h="4207" extrusionOk="0">
                    <a:moveTo>
                      <a:pt x="3284" y="519"/>
                    </a:moveTo>
                    <a:lnTo>
                      <a:pt x="2996" y="980"/>
                    </a:lnTo>
                    <a:lnTo>
                      <a:pt x="750" y="980"/>
                    </a:lnTo>
                    <a:lnTo>
                      <a:pt x="1038" y="519"/>
                    </a:lnTo>
                    <a:close/>
                    <a:moveTo>
                      <a:pt x="4840" y="519"/>
                    </a:moveTo>
                    <a:lnTo>
                      <a:pt x="5128" y="980"/>
                    </a:lnTo>
                    <a:lnTo>
                      <a:pt x="4552" y="980"/>
                    </a:lnTo>
                    <a:lnTo>
                      <a:pt x="4206" y="519"/>
                    </a:lnTo>
                    <a:close/>
                    <a:moveTo>
                      <a:pt x="3515" y="980"/>
                    </a:moveTo>
                    <a:lnTo>
                      <a:pt x="3515" y="3746"/>
                    </a:lnTo>
                    <a:lnTo>
                      <a:pt x="1153" y="3746"/>
                    </a:lnTo>
                    <a:lnTo>
                      <a:pt x="1153" y="1441"/>
                    </a:lnTo>
                    <a:lnTo>
                      <a:pt x="3054" y="1441"/>
                    </a:lnTo>
                    <a:cubicBezTo>
                      <a:pt x="3169" y="1441"/>
                      <a:pt x="3227" y="1384"/>
                      <a:pt x="3284" y="1326"/>
                    </a:cubicBezTo>
                    <a:lnTo>
                      <a:pt x="3515" y="980"/>
                    </a:lnTo>
                    <a:close/>
                    <a:moveTo>
                      <a:pt x="3976" y="980"/>
                    </a:moveTo>
                    <a:lnTo>
                      <a:pt x="4206" y="1326"/>
                    </a:lnTo>
                    <a:cubicBezTo>
                      <a:pt x="4264" y="1384"/>
                      <a:pt x="4321" y="1384"/>
                      <a:pt x="4379" y="1384"/>
                    </a:cubicBezTo>
                    <a:lnTo>
                      <a:pt x="4725" y="1384"/>
                    </a:lnTo>
                    <a:lnTo>
                      <a:pt x="4725" y="3746"/>
                    </a:lnTo>
                    <a:lnTo>
                      <a:pt x="3976" y="3746"/>
                    </a:lnTo>
                    <a:lnTo>
                      <a:pt x="3976" y="980"/>
                    </a:lnTo>
                    <a:close/>
                    <a:moveTo>
                      <a:pt x="922" y="1"/>
                    </a:moveTo>
                    <a:cubicBezTo>
                      <a:pt x="865" y="1"/>
                      <a:pt x="807" y="59"/>
                      <a:pt x="750" y="116"/>
                    </a:cubicBezTo>
                    <a:lnTo>
                      <a:pt x="58" y="1038"/>
                    </a:lnTo>
                    <a:cubicBezTo>
                      <a:pt x="1" y="1153"/>
                      <a:pt x="1" y="1268"/>
                      <a:pt x="116" y="1326"/>
                    </a:cubicBezTo>
                    <a:lnTo>
                      <a:pt x="116" y="1384"/>
                    </a:lnTo>
                    <a:cubicBezTo>
                      <a:pt x="173" y="1384"/>
                      <a:pt x="231" y="1441"/>
                      <a:pt x="289" y="1441"/>
                    </a:cubicBezTo>
                    <a:lnTo>
                      <a:pt x="692" y="1441"/>
                    </a:lnTo>
                    <a:lnTo>
                      <a:pt x="692" y="3976"/>
                    </a:lnTo>
                    <a:cubicBezTo>
                      <a:pt x="692" y="4091"/>
                      <a:pt x="807" y="4206"/>
                      <a:pt x="922" y="4206"/>
                    </a:cubicBezTo>
                    <a:lnTo>
                      <a:pt x="4955" y="4206"/>
                    </a:lnTo>
                    <a:cubicBezTo>
                      <a:pt x="5070" y="4206"/>
                      <a:pt x="5186" y="4091"/>
                      <a:pt x="5186" y="3976"/>
                    </a:cubicBezTo>
                    <a:lnTo>
                      <a:pt x="5186" y="1384"/>
                    </a:lnTo>
                    <a:lnTo>
                      <a:pt x="5589" y="1384"/>
                    </a:lnTo>
                    <a:cubicBezTo>
                      <a:pt x="5762" y="1384"/>
                      <a:pt x="5877" y="1211"/>
                      <a:pt x="5819" y="1038"/>
                    </a:cubicBezTo>
                    <a:lnTo>
                      <a:pt x="5128" y="116"/>
                    </a:lnTo>
                    <a:cubicBezTo>
                      <a:pt x="5070" y="59"/>
                      <a:pt x="5013" y="1"/>
                      <a:pt x="4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1675500" y="2075525"/>
                <a:ext cx="407625" cy="402125"/>
              </a:xfrm>
              <a:custGeom>
                <a:avLst/>
                <a:gdLst/>
                <a:ahLst/>
                <a:cxnLst/>
                <a:rect l="l" t="t" r="r" b="b"/>
                <a:pathLst>
                  <a:path w="16305" h="16085" extrusionOk="0">
                    <a:moveTo>
                      <a:pt x="11262" y="5774"/>
                    </a:moveTo>
                    <a:cubicBezTo>
                      <a:pt x="11732" y="5774"/>
                      <a:pt x="12208" y="5847"/>
                      <a:pt x="12675" y="5987"/>
                    </a:cubicBezTo>
                    <a:cubicBezTo>
                      <a:pt x="13770" y="6333"/>
                      <a:pt x="14691" y="7140"/>
                      <a:pt x="15210" y="8177"/>
                    </a:cubicBezTo>
                    <a:cubicBezTo>
                      <a:pt x="15671" y="9098"/>
                      <a:pt x="15844" y="10078"/>
                      <a:pt x="15613" y="11057"/>
                    </a:cubicBezTo>
                    <a:lnTo>
                      <a:pt x="15671" y="11057"/>
                    </a:lnTo>
                    <a:cubicBezTo>
                      <a:pt x="15440" y="12037"/>
                      <a:pt x="14922" y="12901"/>
                      <a:pt x="14231" y="13534"/>
                    </a:cubicBezTo>
                    <a:cubicBezTo>
                      <a:pt x="14173" y="13592"/>
                      <a:pt x="14115" y="13650"/>
                      <a:pt x="14115" y="13707"/>
                    </a:cubicBezTo>
                    <a:lnTo>
                      <a:pt x="14115" y="15436"/>
                    </a:lnTo>
                    <a:lnTo>
                      <a:pt x="12502" y="14514"/>
                    </a:lnTo>
                    <a:lnTo>
                      <a:pt x="12329" y="14514"/>
                    </a:lnTo>
                    <a:cubicBezTo>
                      <a:pt x="11993" y="14593"/>
                      <a:pt x="11657" y="14631"/>
                      <a:pt x="11324" y="14631"/>
                    </a:cubicBezTo>
                    <a:cubicBezTo>
                      <a:pt x="10685" y="14631"/>
                      <a:pt x="10054" y="14491"/>
                      <a:pt x="9449" y="14226"/>
                    </a:cubicBezTo>
                    <a:cubicBezTo>
                      <a:pt x="8527" y="13823"/>
                      <a:pt x="7836" y="13131"/>
                      <a:pt x="7375" y="12209"/>
                    </a:cubicBezTo>
                    <a:cubicBezTo>
                      <a:pt x="6223" y="10020"/>
                      <a:pt x="7087" y="7370"/>
                      <a:pt x="9276" y="6276"/>
                    </a:cubicBezTo>
                    <a:cubicBezTo>
                      <a:pt x="9893" y="5933"/>
                      <a:pt x="10571" y="5774"/>
                      <a:pt x="11262" y="5774"/>
                    </a:cubicBezTo>
                    <a:close/>
                    <a:moveTo>
                      <a:pt x="4994" y="1"/>
                    </a:moveTo>
                    <a:cubicBezTo>
                      <a:pt x="4318" y="1"/>
                      <a:pt x="3638" y="132"/>
                      <a:pt x="2996" y="399"/>
                    </a:cubicBezTo>
                    <a:cubicBezTo>
                      <a:pt x="2743" y="551"/>
                      <a:pt x="2890" y="881"/>
                      <a:pt x="3125" y="881"/>
                    </a:cubicBezTo>
                    <a:cubicBezTo>
                      <a:pt x="3158" y="881"/>
                      <a:pt x="3192" y="874"/>
                      <a:pt x="3227" y="860"/>
                    </a:cubicBezTo>
                    <a:cubicBezTo>
                      <a:pt x="3789" y="593"/>
                      <a:pt x="4388" y="462"/>
                      <a:pt x="4989" y="462"/>
                    </a:cubicBezTo>
                    <a:cubicBezTo>
                      <a:pt x="5684" y="462"/>
                      <a:pt x="6381" y="636"/>
                      <a:pt x="7029" y="975"/>
                    </a:cubicBezTo>
                    <a:cubicBezTo>
                      <a:pt x="8758" y="1840"/>
                      <a:pt x="9737" y="3798"/>
                      <a:pt x="9391" y="5699"/>
                    </a:cubicBezTo>
                    <a:cubicBezTo>
                      <a:pt x="7951" y="6276"/>
                      <a:pt x="6914" y="7543"/>
                      <a:pt x="6511" y="9041"/>
                    </a:cubicBezTo>
                    <a:cubicBezTo>
                      <a:pt x="6007" y="9221"/>
                      <a:pt x="5480" y="9311"/>
                      <a:pt x="4945" y="9311"/>
                    </a:cubicBezTo>
                    <a:cubicBezTo>
                      <a:pt x="4624" y="9311"/>
                      <a:pt x="4300" y="9278"/>
                      <a:pt x="3976" y="9214"/>
                    </a:cubicBezTo>
                    <a:lnTo>
                      <a:pt x="3803" y="9214"/>
                    </a:lnTo>
                    <a:lnTo>
                      <a:pt x="2190" y="10135"/>
                    </a:lnTo>
                    <a:lnTo>
                      <a:pt x="2190" y="8407"/>
                    </a:lnTo>
                    <a:cubicBezTo>
                      <a:pt x="2190" y="8350"/>
                      <a:pt x="2132" y="8292"/>
                      <a:pt x="2132" y="8234"/>
                    </a:cubicBezTo>
                    <a:cubicBezTo>
                      <a:pt x="1383" y="7601"/>
                      <a:pt x="865" y="6736"/>
                      <a:pt x="692" y="5757"/>
                    </a:cubicBezTo>
                    <a:cubicBezTo>
                      <a:pt x="462" y="4778"/>
                      <a:pt x="634" y="3798"/>
                      <a:pt x="1095" y="2877"/>
                    </a:cubicBezTo>
                    <a:cubicBezTo>
                      <a:pt x="1326" y="2358"/>
                      <a:pt x="1729" y="1897"/>
                      <a:pt x="2190" y="1494"/>
                    </a:cubicBezTo>
                    <a:cubicBezTo>
                      <a:pt x="2376" y="1354"/>
                      <a:pt x="2186" y="1101"/>
                      <a:pt x="1984" y="1101"/>
                    </a:cubicBezTo>
                    <a:cubicBezTo>
                      <a:pt x="1936" y="1101"/>
                      <a:pt x="1888" y="1115"/>
                      <a:pt x="1844" y="1148"/>
                    </a:cubicBezTo>
                    <a:cubicBezTo>
                      <a:pt x="1383" y="1551"/>
                      <a:pt x="980" y="2070"/>
                      <a:pt x="634" y="2646"/>
                    </a:cubicBezTo>
                    <a:cubicBezTo>
                      <a:pt x="116" y="3683"/>
                      <a:pt x="1" y="4778"/>
                      <a:pt x="231" y="5872"/>
                    </a:cubicBezTo>
                    <a:cubicBezTo>
                      <a:pt x="404" y="6852"/>
                      <a:pt x="922" y="7831"/>
                      <a:pt x="1729" y="8522"/>
                    </a:cubicBezTo>
                    <a:lnTo>
                      <a:pt x="1729" y="10539"/>
                    </a:lnTo>
                    <a:cubicBezTo>
                      <a:pt x="1729" y="10681"/>
                      <a:pt x="1846" y="10784"/>
                      <a:pt x="1984" y="10784"/>
                    </a:cubicBezTo>
                    <a:cubicBezTo>
                      <a:pt x="2013" y="10784"/>
                      <a:pt x="2044" y="10779"/>
                      <a:pt x="2075" y="10769"/>
                    </a:cubicBezTo>
                    <a:lnTo>
                      <a:pt x="3976" y="9675"/>
                    </a:lnTo>
                    <a:cubicBezTo>
                      <a:pt x="4350" y="9755"/>
                      <a:pt x="4737" y="9798"/>
                      <a:pt x="5124" y="9798"/>
                    </a:cubicBezTo>
                    <a:cubicBezTo>
                      <a:pt x="5572" y="9798"/>
                      <a:pt x="6021" y="9740"/>
                      <a:pt x="6453" y="9617"/>
                    </a:cubicBezTo>
                    <a:lnTo>
                      <a:pt x="6453" y="9617"/>
                    </a:lnTo>
                    <a:cubicBezTo>
                      <a:pt x="6338" y="10539"/>
                      <a:pt x="6453" y="11518"/>
                      <a:pt x="6914" y="12440"/>
                    </a:cubicBezTo>
                    <a:cubicBezTo>
                      <a:pt x="7432" y="13419"/>
                      <a:pt x="8239" y="14226"/>
                      <a:pt x="9276" y="14687"/>
                    </a:cubicBezTo>
                    <a:cubicBezTo>
                      <a:pt x="9919" y="14952"/>
                      <a:pt x="10588" y="15092"/>
                      <a:pt x="11264" y="15092"/>
                    </a:cubicBezTo>
                    <a:cubicBezTo>
                      <a:pt x="11618" y="15092"/>
                      <a:pt x="11974" y="15054"/>
                      <a:pt x="12329" y="14975"/>
                    </a:cubicBezTo>
                    <a:lnTo>
                      <a:pt x="14231" y="16069"/>
                    </a:lnTo>
                    <a:cubicBezTo>
                      <a:pt x="14261" y="16080"/>
                      <a:pt x="14292" y="16084"/>
                      <a:pt x="14321" y="16084"/>
                    </a:cubicBezTo>
                    <a:cubicBezTo>
                      <a:pt x="14459" y="16084"/>
                      <a:pt x="14576" y="15981"/>
                      <a:pt x="14576" y="15839"/>
                    </a:cubicBezTo>
                    <a:lnTo>
                      <a:pt x="14576" y="13823"/>
                    </a:lnTo>
                    <a:cubicBezTo>
                      <a:pt x="15383" y="13131"/>
                      <a:pt x="15901" y="12152"/>
                      <a:pt x="16132" y="11172"/>
                    </a:cubicBezTo>
                    <a:cubicBezTo>
                      <a:pt x="16305" y="10078"/>
                      <a:pt x="16189" y="8926"/>
                      <a:pt x="15671" y="7946"/>
                    </a:cubicBezTo>
                    <a:cubicBezTo>
                      <a:pt x="14810" y="6271"/>
                      <a:pt x="13096" y="5307"/>
                      <a:pt x="11338" y="5307"/>
                    </a:cubicBezTo>
                    <a:cubicBezTo>
                      <a:pt x="10860" y="5307"/>
                      <a:pt x="10378" y="5379"/>
                      <a:pt x="9910" y="5527"/>
                    </a:cubicBezTo>
                    <a:cubicBezTo>
                      <a:pt x="10140" y="3510"/>
                      <a:pt x="9103" y="1494"/>
                      <a:pt x="7260" y="514"/>
                    </a:cubicBezTo>
                    <a:cubicBezTo>
                      <a:pt x="6550" y="175"/>
                      <a:pt x="5774" y="1"/>
                      <a:pt x="4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1895875" y="2269850"/>
                <a:ext cx="123875" cy="122450"/>
              </a:xfrm>
              <a:custGeom>
                <a:avLst/>
                <a:gdLst/>
                <a:ahLst/>
                <a:cxnLst/>
                <a:rect l="l" t="t" r="r" b="b"/>
                <a:pathLst>
                  <a:path w="4955" h="4898" extrusionOk="0">
                    <a:moveTo>
                      <a:pt x="2477" y="0"/>
                    </a:moveTo>
                    <a:cubicBezTo>
                      <a:pt x="1152" y="0"/>
                      <a:pt x="0" y="1095"/>
                      <a:pt x="0" y="2420"/>
                    </a:cubicBezTo>
                    <a:cubicBezTo>
                      <a:pt x="0" y="3803"/>
                      <a:pt x="1152" y="4897"/>
                      <a:pt x="2477" y="4897"/>
                    </a:cubicBezTo>
                    <a:cubicBezTo>
                      <a:pt x="2938" y="4897"/>
                      <a:pt x="3399" y="4782"/>
                      <a:pt x="3802" y="4494"/>
                    </a:cubicBezTo>
                    <a:cubicBezTo>
                      <a:pt x="3994" y="4351"/>
                      <a:pt x="3868" y="4049"/>
                      <a:pt x="3687" y="4049"/>
                    </a:cubicBezTo>
                    <a:cubicBezTo>
                      <a:pt x="3650" y="4049"/>
                      <a:pt x="3611" y="4061"/>
                      <a:pt x="3572" y="4091"/>
                    </a:cubicBezTo>
                    <a:cubicBezTo>
                      <a:pt x="3226" y="4321"/>
                      <a:pt x="2881" y="4436"/>
                      <a:pt x="2477" y="4436"/>
                    </a:cubicBezTo>
                    <a:cubicBezTo>
                      <a:pt x="1383" y="4436"/>
                      <a:pt x="519" y="3515"/>
                      <a:pt x="519" y="2420"/>
                    </a:cubicBezTo>
                    <a:cubicBezTo>
                      <a:pt x="519" y="1325"/>
                      <a:pt x="1383" y="461"/>
                      <a:pt x="2477" y="461"/>
                    </a:cubicBezTo>
                    <a:cubicBezTo>
                      <a:pt x="3572" y="461"/>
                      <a:pt x="4494" y="1325"/>
                      <a:pt x="4494" y="2420"/>
                    </a:cubicBezTo>
                    <a:cubicBezTo>
                      <a:pt x="4494" y="2766"/>
                      <a:pt x="4379" y="3054"/>
                      <a:pt x="4263" y="3342"/>
                    </a:cubicBezTo>
                    <a:cubicBezTo>
                      <a:pt x="4146" y="3537"/>
                      <a:pt x="4320" y="3679"/>
                      <a:pt x="4480" y="3679"/>
                    </a:cubicBezTo>
                    <a:cubicBezTo>
                      <a:pt x="4556" y="3679"/>
                      <a:pt x="4629" y="3647"/>
                      <a:pt x="4667" y="3572"/>
                    </a:cubicBezTo>
                    <a:cubicBezTo>
                      <a:pt x="4839" y="3169"/>
                      <a:pt x="4955" y="2823"/>
                      <a:pt x="4955" y="2420"/>
                    </a:cubicBezTo>
                    <a:cubicBezTo>
                      <a:pt x="4955" y="1095"/>
                      <a:pt x="3860" y="0"/>
                      <a:pt x="2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1939075" y="2294700"/>
                <a:ext cx="38900" cy="74550"/>
              </a:xfrm>
              <a:custGeom>
                <a:avLst/>
                <a:gdLst/>
                <a:ahLst/>
                <a:cxnLst/>
                <a:rect l="l" t="t" r="r" b="b"/>
                <a:pathLst>
                  <a:path w="1556" h="2982" extrusionOk="0">
                    <a:moveTo>
                      <a:pt x="778" y="0"/>
                    </a:moveTo>
                    <a:cubicBezTo>
                      <a:pt x="649" y="0"/>
                      <a:pt x="519" y="72"/>
                      <a:pt x="519" y="216"/>
                    </a:cubicBezTo>
                    <a:lnTo>
                      <a:pt x="519" y="331"/>
                    </a:lnTo>
                    <a:cubicBezTo>
                      <a:pt x="289" y="447"/>
                      <a:pt x="173" y="620"/>
                      <a:pt x="116" y="850"/>
                    </a:cubicBezTo>
                    <a:cubicBezTo>
                      <a:pt x="58" y="1080"/>
                      <a:pt x="116" y="1253"/>
                      <a:pt x="289" y="1426"/>
                    </a:cubicBezTo>
                    <a:cubicBezTo>
                      <a:pt x="461" y="1541"/>
                      <a:pt x="634" y="1599"/>
                      <a:pt x="865" y="1714"/>
                    </a:cubicBezTo>
                    <a:cubicBezTo>
                      <a:pt x="1037" y="1714"/>
                      <a:pt x="1037" y="1829"/>
                      <a:pt x="1037" y="1945"/>
                    </a:cubicBezTo>
                    <a:cubicBezTo>
                      <a:pt x="980" y="2002"/>
                      <a:pt x="922" y="2117"/>
                      <a:pt x="749" y="2117"/>
                    </a:cubicBezTo>
                    <a:cubicBezTo>
                      <a:pt x="577" y="2117"/>
                      <a:pt x="519" y="2117"/>
                      <a:pt x="404" y="2060"/>
                    </a:cubicBezTo>
                    <a:cubicBezTo>
                      <a:pt x="356" y="2036"/>
                      <a:pt x="308" y="2022"/>
                      <a:pt x="265" y="2022"/>
                    </a:cubicBezTo>
                    <a:cubicBezTo>
                      <a:pt x="203" y="2022"/>
                      <a:pt x="149" y="2050"/>
                      <a:pt x="116" y="2117"/>
                    </a:cubicBezTo>
                    <a:cubicBezTo>
                      <a:pt x="0" y="2233"/>
                      <a:pt x="0" y="2348"/>
                      <a:pt x="116" y="2463"/>
                    </a:cubicBezTo>
                    <a:cubicBezTo>
                      <a:pt x="289" y="2521"/>
                      <a:pt x="404" y="2578"/>
                      <a:pt x="519" y="2578"/>
                    </a:cubicBezTo>
                    <a:lnTo>
                      <a:pt x="519" y="2693"/>
                    </a:lnTo>
                    <a:cubicBezTo>
                      <a:pt x="519" y="2866"/>
                      <a:pt x="634" y="2982"/>
                      <a:pt x="749" y="2982"/>
                    </a:cubicBezTo>
                    <a:lnTo>
                      <a:pt x="749" y="2924"/>
                    </a:lnTo>
                    <a:cubicBezTo>
                      <a:pt x="865" y="2924"/>
                      <a:pt x="980" y="2866"/>
                      <a:pt x="980" y="2693"/>
                    </a:cubicBezTo>
                    <a:lnTo>
                      <a:pt x="980" y="2578"/>
                    </a:lnTo>
                    <a:cubicBezTo>
                      <a:pt x="980" y="2578"/>
                      <a:pt x="1441" y="2233"/>
                      <a:pt x="1498" y="2002"/>
                    </a:cubicBezTo>
                    <a:cubicBezTo>
                      <a:pt x="1556" y="1657"/>
                      <a:pt x="1383" y="1368"/>
                      <a:pt x="1037" y="1253"/>
                    </a:cubicBezTo>
                    <a:cubicBezTo>
                      <a:pt x="865" y="1196"/>
                      <a:pt x="692" y="1080"/>
                      <a:pt x="577" y="1023"/>
                    </a:cubicBezTo>
                    <a:cubicBezTo>
                      <a:pt x="577" y="1023"/>
                      <a:pt x="577" y="965"/>
                      <a:pt x="577" y="908"/>
                    </a:cubicBezTo>
                    <a:cubicBezTo>
                      <a:pt x="577" y="908"/>
                      <a:pt x="577" y="792"/>
                      <a:pt x="692" y="792"/>
                    </a:cubicBezTo>
                    <a:cubicBezTo>
                      <a:pt x="726" y="781"/>
                      <a:pt x="759" y="776"/>
                      <a:pt x="788" y="776"/>
                    </a:cubicBezTo>
                    <a:cubicBezTo>
                      <a:pt x="906" y="776"/>
                      <a:pt x="980" y="850"/>
                      <a:pt x="980" y="850"/>
                    </a:cubicBezTo>
                    <a:cubicBezTo>
                      <a:pt x="980" y="850"/>
                      <a:pt x="1036" y="888"/>
                      <a:pt x="1106" y="888"/>
                    </a:cubicBezTo>
                    <a:cubicBezTo>
                      <a:pt x="1159" y="888"/>
                      <a:pt x="1219" y="866"/>
                      <a:pt x="1268" y="792"/>
                    </a:cubicBezTo>
                    <a:cubicBezTo>
                      <a:pt x="1441" y="677"/>
                      <a:pt x="1326" y="504"/>
                      <a:pt x="1326" y="504"/>
                    </a:cubicBezTo>
                    <a:cubicBezTo>
                      <a:pt x="1268" y="447"/>
                      <a:pt x="1037" y="331"/>
                      <a:pt x="1037" y="331"/>
                    </a:cubicBezTo>
                    <a:lnTo>
                      <a:pt x="1037" y="216"/>
                    </a:lnTo>
                    <a:cubicBezTo>
                      <a:pt x="1037" y="72"/>
                      <a:pt x="908"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 name="Google Shape;604;p43"/>
          <p:cNvGrpSpPr/>
          <p:nvPr/>
        </p:nvGrpSpPr>
        <p:grpSpPr>
          <a:xfrm rot="-2700000" flipH="1">
            <a:off x="4049110" y="1775099"/>
            <a:ext cx="1045765" cy="1045615"/>
            <a:chOff x="3741950" y="353925"/>
            <a:chExt cx="1045775" cy="1045625"/>
          </a:xfrm>
        </p:grpSpPr>
        <p:sp>
          <p:nvSpPr>
            <p:cNvPr id="605" name="Google Shape;605;p43"/>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43"/>
          <p:cNvGrpSpPr/>
          <p:nvPr/>
        </p:nvGrpSpPr>
        <p:grpSpPr>
          <a:xfrm rot="-2700000" flipH="1">
            <a:off x="4047722" y="3270937"/>
            <a:ext cx="1045765" cy="1045615"/>
            <a:chOff x="3741950" y="353925"/>
            <a:chExt cx="1045775" cy="1045625"/>
          </a:xfrm>
        </p:grpSpPr>
        <p:sp>
          <p:nvSpPr>
            <p:cNvPr id="609" name="Google Shape;609;p43"/>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311297" y="150024"/>
            <a:ext cx="1590595" cy="875375"/>
            <a:chOff x="6456464" y="3575600"/>
            <a:chExt cx="1004100" cy="552601"/>
          </a:xfrm>
        </p:grpSpPr>
        <p:sp>
          <p:nvSpPr>
            <p:cNvPr id="613" name="Google Shape;613;p43"/>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43"/>
          <p:cNvGrpSpPr/>
          <p:nvPr/>
        </p:nvGrpSpPr>
        <p:grpSpPr>
          <a:xfrm flipH="1">
            <a:off x="-425085" y="1025388"/>
            <a:ext cx="1249832" cy="707506"/>
            <a:chOff x="6456475" y="3575600"/>
            <a:chExt cx="976202" cy="552609"/>
          </a:xfrm>
        </p:grpSpPr>
        <p:sp>
          <p:nvSpPr>
            <p:cNvPr id="616" name="Google Shape;616;p43"/>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4"/>
          <p:cNvSpPr txBox="1">
            <a:spLocks noGrp="1"/>
          </p:cNvSpPr>
          <p:nvPr>
            <p:ph type="subTitle" idx="2"/>
          </p:nvPr>
        </p:nvSpPr>
        <p:spPr>
          <a:xfrm>
            <a:off x="3579000" y="2421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623" name="Google Shape;623;p44"/>
          <p:cNvSpPr txBox="1">
            <a:spLocks noGrp="1"/>
          </p:cNvSpPr>
          <p:nvPr>
            <p:ph type="subTitle" idx="5"/>
          </p:nvPr>
        </p:nvSpPr>
        <p:spPr>
          <a:xfrm>
            <a:off x="6048845" y="2421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624" name="Google Shape;62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overview</a:t>
            </a:r>
            <a:endParaRPr/>
          </a:p>
        </p:txBody>
      </p:sp>
      <p:sp>
        <p:nvSpPr>
          <p:cNvPr id="625" name="Google Shape;625;p44"/>
          <p:cNvSpPr txBox="1">
            <a:spLocks noGrp="1"/>
          </p:cNvSpPr>
          <p:nvPr>
            <p:ph type="subTitle" idx="1"/>
          </p:nvPr>
        </p:nvSpPr>
        <p:spPr>
          <a:xfrm>
            <a:off x="1109155" y="2421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626" name="Google Shape;626;p44"/>
          <p:cNvSpPr txBox="1">
            <a:spLocks noGrp="1"/>
          </p:cNvSpPr>
          <p:nvPr>
            <p:ph type="subTitle" idx="3"/>
          </p:nvPr>
        </p:nvSpPr>
        <p:spPr>
          <a:xfrm>
            <a:off x="1109155" y="4083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627" name="Google Shape;627;p44"/>
          <p:cNvSpPr txBox="1">
            <a:spLocks noGrp="1"/>
          </p:cNvSpPr>
          <p:nvPr>
            <p:ph type="subTitle" idx="4"/>
          </p:nvPr>
        </p:nvSpPr>
        <p:spPr>
          <a:xfrm>
            <a:off x="3579000" y="4083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628" name="Google Shape;628;p44"/>
          <p:cNvSpPr txBox="1">
            <a:spLocks noGrp="1"/>
          </p:cNvSpPr>
          <p:nvPr>
            <p:ph type="subTitle" idx="6"/>
          </p:nvPr>
        </p:nvSpPr>
        <p:spPr>
          <a:xfrm>
            <a:off x="6048845" y="4083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629" name="Google Shape;629;p44"/>
          <p:cNvSpPr txBox="1">
            <a:spLocks noGrp="1"/>
          </p:cNvSpPr>
          <p:nvPr>
            <p:ph type="subTitle" idx="7"/>
          </p:nvPr>
        </p:nvSpPr>
        <p:spPr>
          <a:xfrm>
            <a:off x="1113055" y="2214388"/>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630" name="Google Shape;630;p44"/>
          <p:cNvSpPr txBox="1">
            <a:spLocks noGrp="1"/>
          </p:cNvSpPr>
          <p:nvPr>
            <p:ph type="subTitle" idx="8"/>
          </p:nvPr>
        </p:nvSpPr>
        <p:spPr>
          <a:xfrm>
            <a:off x="3582900" y="2214388"/>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631" name="Google Shape;631;p44"/>
          <p:cNvSpPr txBox="1">
            <a:spLocks noGrp="1"/>
          </p:cNvSpPr>
          <p:nvPr>
            <p:ph type="subTitle" idx="9"/>
          </p:nvPr>
        </p:nvSpPr>
        <p:spPr>
          <a:xfrm>
            <a:off x="6052745" y="2214388"/>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32" name="Google Shape;632;p44"/>
          <p:cNvSpPr txBox="1">
            <a:spLocks noGrp="1"/>
          </p:cNvSpPr>
          <p:nvPr>
            <p:ph type="subTitle" idx="13"/>
          </p:nvPr>
        </p:nvSpPr>
        <p:spPr>
          <a:xfrm>
            <a:off x="1113055" y="38752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633" name="Google Shape;633;p44"/>
          <p:cNvSpPr txBox="1">
            <a:spLocks noGrp="1"/>
          </p:cNvSpPr>
          <p:nvPr>
            <p:ph type="subTitle" idx="14"/>
          </p:nvPr>
        </p:nvSpPr>
        <p:spPr>
          <a:xfrm>
            <a:off x="3582900" y="38752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34" name="Google Shape;634;p44"/>
          <p:cNvSpPr txBox="1">
            <a:spLocks noGrp="1"/>
          </p:cNvSpPr>
          <p:nvPr>
            <p:ph type="subTitle" idx="15"/>
          </p:nvPr>
        </p:nvSpPr>
        <p:spPr>
          <a:xfrm>
            <a:off x="6052745" y="38752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635" name="Google Shape;635;p44"/>
          <p:cNvGrpSpPr/>
          <p:nvPr/>
        </p:nvGrpSpPr>
        <p:grpSpPr>
          <a:xfrm>
            <a:off x="6688145" y="3106971"/>
            <a:ext cx="707400" cy="707400"/>
            <a:chOff x="6688153" y="3116496"/>
            <a:chExt cx="707400" cy="707400"/>
          </a:xfrm>
        </p:grpSpPr>
        <p:sp>
          <p:nvSpPr>
            <p:cNvPr id="636" name="Google Shape;636;p44"/>
            <p:cNvSpPr/>
            <p:nvPr/>
          </p:nvSpPr>
          <p:spPr>
            <a:xfrm rot="5400000">
              <a:off x="6688153" y="311649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 name="Google Shape;637;p44"/>
            <p:cNvGrpSpPr/>
            <p:nvPr/>
          </p:nvGrpSpPr>
          <p:grpSpPr>
            <a:xfrm>
              <a:off x="6856040" y="3255613"/>
              <a:ext cx="371625" cy="402925"/>
              <a:chOff x="6991550" y="2075775"/>
              <a:chExt cx="371625" cy="402925"/>
            </a:xfrm>
          </p:grpSpPr>
          <p:sp>
            <p:nvSpPr>
              <p:cNvPr id="638" name="Google Shape;638;p44"/>
              <p:cNvSpPr/>
              <p:nvPr/>
            </p:nvSpPr>
            <p:spPr>
              <a:xfrm>
                <a:off x="7107775" y="2328450"/>
                <a:ext cx="62825" cy="22075"/>
              </a:xfrm>
              <a:custGeom>
                <a:avLst/>
                <a:gdLst/>
                <a:ahLst/>
                <a:cxnLst/>
                <a:rect l="l" t="t" r="r" b="b"/>
                <a:pathLst>
                  <a:path w="2513" h="883" extrusionOk="0">
                    <a:moveTo>
                      <a:pt x="315" y="0"/>
                    </a:moveTo>
                    <a:cubicBezTo>
                      <a:pt x="139" y="0"/>
                      <a:pt x="1" y="245"/>
                      <a:pt x="133" y="422"/>
                    </a:cubicBezTo>
                    <a:cubicBezTo>
                      <a:pt x="479" y="710"/>
                      <a:pt x="882" y="883"/>
                      <a:pt x="1285" y="883"/>
                    </a:cubicBezTo>
                    <a:cubicBezTo>
                      <a:pt x="1631" y="883"/>
                      <a:pt x="2034" y="710"/>
                      <a:pt x="2380" y="422"/>
                    </a:cubicBezTo>
                    <a:cubicBezTo>
                      <a:pt x="2513" y="245"/>
                      <a:pt x="2374" y="0"/>
                      <a:pt x="2198" y="0"/>
                    </a:cubicBezTo>
                    <a:cubicBezTo>
                      <a:pt x="2145" y="0"/>
                      <a:pt x="2088" y="23"/>
                      <a:pt x="2034" y="76"/>
                    </a:cubicBezTo>
                    <a:cubicBezTo>
                      <a:pt x="1804" y="307"/>
                      <a:pt x="1530" y="422"/>
                      <a:pt x="1257" y="422"/>
                    </a:cubicBezTo>
                    <a:cubicBezTo>
                      <a:pt x="983" y="422"/>
                      <a:pt x="709" y="307"/>
                      <a:pt x="479" y="76"/>
                    </a:cubicBezTo>
                    <a:cubicBezTo>
                      <a:pt x="425" y="23"/>
                      <a:pt x="369"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4"/>
              <p:cNvSpPr/>
              <p:nvPr/>
            </p:nvSpPr>
            <p:spPr>
              <a:xfrm>
                <a:off x="6991550" y="2109850"/>
                <a:ext cx="332725" cy="368850"/>
              </a:xfrm>
              <a:custGeom>
                <a:avLst/>
                <a:gdLst/>
                <a:ahLst/>
                <a:cxnLst/>
                <a:rect l="l" t="t" r="r" b="b"/>
                <a:pathLst>
                  <a:path w="13309" h="14754" extrusionOk="0">
                    <a:moveTo>
                      <a:pt x="11350" y="5536"/>
                    </a:moveTo>
                    <a:lnTo>
                      <a:pt x="11350" y="5940"/>
                    </a:lnTo>
                    <a:cubicBezTo>
                      <a:pt x="11350" y="6112"/>
                      <a:pt x="11235" y="6228"/>
                      <a:pt x="11062" y="6228"/>
                    </a:cubicBezTo>
                    <a:lnTo>
                      <a:pt x="10486" y="6228"/>
                    </a:lnTo>
                    <a:cubicBezTo>
                      <a:pt x="10313" y="6228"/>
                      <a:pt x="10198" y="6055"/>
                      <a:pt x="10198" y="5940"/>
                    </a:cubicBezTo>
                    <a:lnTo>
                      <a:pt x="10198" y="5536"/>
                    </a:lnTo>
                    <a:close/>
                    <a:moveTo>
                      <a:pt x="4437" y="5133"/>
                    </a:moveTo>
                    <a:cubicBezTo>
                      <a:pt x="5187" y="7031"/>
                      <a:pt x="6952" y="7475"/>
                      <a:pt x="8385" y="7475"/>
                    </a:cubicBezTo>
                    <a:cubicBezTo>
                      <a:pt x="8821" y="7475"/>
                      <a:pt x="9227" y="7434"/>
                      <a:pt x="9564" y="7380"/>
                    </a:cubicBezTo>
                    <a:lnTo>
                      <a:pt x="9564" y="7380"/>
                    </a:lnTo>
                    <a:cubicBezTo>
                      <a:pt x="9333" y="9223"/>
                      <a:pt x="7778" y="10548"/>
                      <a:pt x="5934" y="10548"/>
                    </a:cubicBezTo>
                    <a:cubicBezTo>
                      <a:pt x="3976" y="10548"/>
                      <a:pt x="2363" y="9051"/>
                      <a:pt x="2247" y="7092"/>
                    </a:cubicBezTo>
                    <a:cubicBezTo>
                      <a:pt x="3227" y="6804"/>
                      <a:pt x="3976" y="6055"/>
                      <a:pt x="4437" y="5133"/>
                    </a:cubicBezTo>
                    <a:close/>
                    <a:moveTo>
                      <a:pt x="5877" y="1215"/>
                    </a:moveTo>
                    <a:cubicBezTo>
                      <a:pt x="6741" y="1215"/>
                      <a:pt x="7547" y="1446"/>
                      <a:pt x="8296" y="1849"/>
                    </a:cubicBezTo>
                    <a:cubicBezTo>
                      <a:pt x="8239" y="2080"/>
                      <a:pt x="8181" y="2252"/>
                      <a:pt x="8181" y="2483"/>
                    </a:cubicBezTo>
                    <a:cubicBezTo>
                      <a:pt x="8181" y="3405"/>
                      <a:pt x="8642" y="4269"/>
                      <a:pt x="9449" y="4730"/>
                    </a:cubicBezTo>
                    <a:lnTo>
                      <a:pt x="9449" y="5018"/>
                    </a:lnTo>
                    <a:cubicBezTo>
                      <a:pt x="9391" y="5191"/>
                      <a:pt x="9564" y="5363"/>
                      <a:pt x="9737" y="5479"/>
                    </a:cubicBezTo>
                    <a:lnTo>
                      <a:pt x="9737" y="5940"/>
                    </a:lnTo>
                    <a:cubicBezTo>
                      <a:pt x="9737" y="6343"/>
                      <a:pt x="10025" y="6688"/>
                      <a:pt x="10486" y="6688"/>
                    </a:cubicBezTo>
                    <a:lnTo>
                      <a:pt x="10601" y="6688"/>
                    </a:lnTo>
                    <a:cubicBezTo>
                      <a:pt x="10658" y="6861"/>
                      <a:pt x="10774" y="6977"/>
                      <a:pt x="10831" y="7092"/>
                    </a:cubicBezTo>
                    <a:cubicBezTo>
                      <a:pt x="11177" y="7495"/>
                      <a:pt x="11350" y="7956"/>
                      <a:pt x="11350" y="8474"/>
                    </a:cubicBezTo>
                    <a:cubicBezTo>
                      <a:pt x="11350" y="9223"/>
                      <a:pt x="10947" y="9972"/>
                      <a:pt x="10313" y="10376"/>
                    </a:cubicBezTo>
                    <a:cubicBezTo>
                      <a:pt x="10082" y="10548"/>
                      <a:pt x="9910" y="10894"/>
                      <a:pt x="9967" y="11182"/>
                    </a:cubicBezTo>
                    <a:cubicBezTo>
                      <a:pt x="10025" y="11470"/>
                      <a:pt x="10025" y="11758"/>
                      <a:pt x="9910" y="11989"/>
                    </a:cubicBezTo>
                    <a:cubicBezTo>
                      <a:pt x="9506" y="11297"/>
                      <a:pt x="8873" y="10779"/>
                      <a:pt x="8181" y="10376"/>
                    </a:cubicBezTo>
                    <a:cubicBezTo>
                      <a:pt x="9276" y="9684"/>
                      <a:pt x="9967" y="8474"/>
                      <a:pt x="10025" y="7092"/>
                    </a:cubicBezTo>
                    <a:cubicBezTo>
                      <a:pt x="10025" y="6919"/>
                      <a:pt x="9910" y="6861"/>
                      <a:pt x="9737" y="6861"/>
                    </a:cubicBezTo>
                    <a:cubicBezTo>
                      <a:pt x="9391" y="6948"/>
                      <a:pt x="8930" y="7005"/>
                      <a:pt x="8433" y="7005"/>
                    </a:cubicBezTo>
                    <a:cubicBezTo>
                      <a:pt x="7936" y="7005"/>
                      <a:pt x="7403" y="6948"/>
                      <a:pt x="6914" y="6804"/>
                    </a:cubicBezTo>
                    <a:cubicBezTo>
                      <a:pt x="5704" y="6458"/>
                      <a:pt x="4955" y="5651"/>
                      <a:pt x="4667" y="4326"/>
                    </a:cubicBezTo>
                    <a:cubicBezTo>
                      <a:pt x="4638" y="4211"/>
                      <a:pt x="4537" y="4154"/>
                      <a:pt x="4437" y="4154"/>
                    </a:cubicBezTo>
                    <a:cubicBezTo>
                      <a:pt x="4336" y="4154"/>
                      <a:pt x="4235" y="4211"/>
                      <a:pt x="4206" y="4326"/>
                    </a:cubicBezTo>
                    <a:cubicBezTo>
                      <a:pt x="4206" y="4384"/>
                      <a:pt x="3803" y="6228"/>
                      <a:pt x="1959" y="6688"/>
                    </a:cubicBezTo>
                    <a:cubicBezTo>
                      <a:pt x="1844" y="6688"/>
                      <a:pt x="1786" y="6804"/>
                      <a:pt x="1786" y="6919"/>
                    </a:cubicBezTo>
                    <a:cubicBezTo>
                      <a:pt x="1786" y="8359"/>
                      <a:pt x="2535" y="9627"/>
                      <a:pt x="3630" y="10376"/>
                    </a:cubicBezTo>
                    <a:cubicBezTo>
                      <a:pt x="2881" y="10779"/>
                      <a:pt x="2247" y="11355"/>
                      <a:pt x="1844" y="12104"/>
                    </a:cubicBezTo>
                    <a:cubicBezTo>
                      <a:pt x="1729" y="11816"/>
                      <a:pt x="1671" y="11470"/>
                      <a:pt x="1729" y="11182"/>
                    </a:cubicBezTo>
                    <a:cubicBezTo>
                      <a:pt x="1786" y="10894"/>
                      <a:pt x="1671" y="10548"/>
                      <a:pt x="1383" y="10376"/>
                    </a:cubicBezTo>
                    <a:cubicBezTo>
                      <a:pt x="749" y="9972"/>
                      <a:pt x="404" y="9223"/>
                      <a:pt x="404" y="8474"/>
                    </a:cubicBezTo>
                    <a:cubicBezTo>
                      <a:pt x="404" y="7956"/>
                      <a:pt x="577" y="7437"/>
                      <a:pt x="922" y="7034"/>
                    </a:cubicBezTo>
                    <a:cubicBezTo>
                      <a:pt x="1153" y="6746"/>
                      <a:pt x="1268" y="6285"/>
                      <a:pt x="1210" y="5824"/>
                    </a:cubicBezTo>
                    <a:cubicBezTo>
                      <a:pt x="1210" y="4499"/>
                      <a:pt x="1844" y="3174"/>
                      <a:pt x="2823" y="2368"/>
                    </a:cubicBezTo>
                    <a:cubicBezTo>
                      <a:pt x="3745" y="1619"/>
                      <a:pt x="4782" y="1215"/>
                      <a:pt x="5877" y="1215"/>
                    </a:cubicBezTo>
                    <a:close/>
                    <a:moveTo>
                      <a:pt x="4897" y="10952"/>
                    </a:moveTo>
                    <a:lnTo>
                      <a:pt x="4897" y="10952"/>
                    </a:lnTo>
                    <a:cubicBezTo>
                      <a:pt x="5243" y="11009"/>
                      <a:pt x="5531" y="11067"/>
                      <a:pt x="5877" y="11067"/>
                    </a:cubicBezTo>
                    <a:cubicBezTo>
                      <a:pt x="6222" y="11067"/>
                      <a:pt x="6568" y="11009"/>
                      <a:pt x="6914" y="10952"/>
                    </a:cubicBezTo>
                    <a:lnTo>
                      <a:pt x="6914" y="10952"/>
                    </a:lnTo>
                    <a:lnTo>
                      <a:pt x="5906" y="12184"/>
                    </a:lnTo>
                    <a:lnTo>
                      <a:pt x="5906" y="12184"/>
                    </a:lnTo>
                    <a:lnTo>
                      <a:pt x="4897" y="10952"/>
                    </a:lnTo>
                    <a:close/>
                    <a:moveTo>
                      <a:pt x="7317" y="11240"/>
                    </a:moveTo>
                    <a:lnTo>
                      <a:pt x="7029" y="13083"/>
                    </a:lnTo>
                    <a:cubicBezTo>
                      <a:pt x="6799" y="12910"/>
                      <a:pt x="6510" y="12738"/>
                      <a:pt x="6280" y="12622"/>
                    </a:cubicBezTo>
                    <a:lnTo>
                      <a:pt x="7317" y="11240"/>
                    </a:lnTo>
                    <a:close/>
                    <a:moveTo>
                      <a:pt x="10869" y="0"/>
                    </a:moveTo>
                    <a:cubicBezTo>
                      <a:pt x="10818" y="0"/>
                      <a:pt x="10767" y="2"/>
                      <a:pt x="10716" y="6"/>
                    </a:cubicBezTo>
                    <a:cubicBezTo>
                      <a:pt x="10025" y="6"/>
                      <a:pt x="9391" y="294"/>
                      <a:pt x="8930" y="755"/>
                    </a:cubicBezTo>
                    <a:cubicBezTo>
                      <a:pt x="8757" y="927"/>
                      <a:pt x="8584" y="1158"/>
                      <a:pt x="8469" y="1446"/>
                    </a:cubicBezTo>
                    <a:cubicBezTo>
                      <a:pt x="7663" y="985"/>
                      <a:pt x="6799" y="755"/>
                      <a:pt x="5934" y="755"/>
                    </a:cubicBezTo>
                    <a:cubicBezTo>
                      <a:pt x="4725" y="755"/>
                      <a:pt x="3572" y="1215"/>
                      <a:pt x="2593" y="2022"/>
                    </a:cubicBezTo>
                    <a:cubicBezTo>
                      <a:pt x="1498" y="2944"/>
                      <a:pt x="807" y="4384"/>
                      <a:pt x="807" y="5882"/>
                    </a:cubicBezTo>
                    <a:lnTo>
                      <a:pt x="807" y="5940"/>
                    </a:lnTo>
                    <a:cubicBezTo>
                      <a:pt x="865" y="6228"/>
                      <a:pt x="807" y="6573"/>
                      <a:pt x="634" y="6746"/>
                    </a:cubicBezTo>
                    <a:cubicBezTo>
                      <a:pt x="231" y="7265"/>
                      <a:pt x="0" y="7898"/>
                      <a:pt x="0" y="8532"/>
                    </a:cubicBezTo>
                    <a:cubicBezTo>
                      <a:pt x="0" y="9454"/>
                      <a:pt x="461" y="10260"/>
                      <a:pt x="1210" y="10779"/>
                    </a:cubicBezTo>
                    <a:cubicBezTo>
                      <a:pt x="1326" y="10836"/>
                      <a:pt x="1383" y="11009"/>
                      <a:pt x="1326" y="11124"/>
                    </a:cubicBezTo>
                    <a:cubicBezTo>
                      <a:pt x="1268" y="11470"/>
                      <a:pt x="1268" y="11989"/>
                      <a:pt x="1671" y="12622"/>
                    </a:cubicBezTo>
                    <a:cubicBezTo>
                      <a:pt x="1383" y="13198"/>
                      <a:pt x="1268" y="13832"/>
                      <a:pt x="1268" y="14466"/>
                    </a:cubicBezTo>
                    <a:cubicBezTo>
                      <a:pt x="1268" y="14581"/>
                      <a:pt x="1326" y="14696"/>
                      <a:pt x="1441" y="14754"/>
                    </a:cubicBezTo>
                    <a:cubicBezTo>
                      <a:pt x="1614" y="14754"/>
                      <a:pt x="1729" y="14639"/>
                      <a:pt x="1729" y="14466"/>
                    </a:cubicBezTo>
                    <a:cubicBezTo>
                      <a:pt x="1729" y="12910"/>
                      <a:pt x="2593" y="11470"/>
                      <a:pt x="4033" y="10721"/>
                    </a:cubicBezTo>
                    <a:cubicBezTo>
                      <a:pt x="4033" y="11067"/>
                      <a:pt x="4091" y="11413"/>
                      <a:pt x="4148" y="11701"/>
                    </a:cubicBezTo>
                    <a:cubicBezTo>
                      <a:pt x="4173" y="11825"/>
                      <a:pt x="4274" y="11885"/>
                      <a:pt x="4375" y="11885"/>
                    </a:cubicBezTo>
                    <a:cubicBezTo>
                      <a:pt x="4508" y="11885"/>
                      <a:pt x="4642" y="11782"/>
                      <a:pt x="4609" y="11585"/>
                    </a:cubicBezTo>
                    <a:cubicBezTo>
                      <a:pt x="4552" y="11470"/>
                      <a:pt x="4552" y="11355"/>
                      <a:pt x="4552" y="11240"/>
                    </a:cubicBezTo>
                    <a:lnTo>
                      <a:pt x="4552" y="11240"/>
                    </a:lnTo>
                    <a:lnTo>
                      <a:pt x="5589" y="12622"/>
                    </a:lnTo>
                    <a:lnTo>
                      <a:pt x="4782" y="13083"/>
                    </a:lnTo>
                    <a:cubicBezTo>
                      <a:pt x="4782" y="12989"/>
                      <a:pt x="4667" y="12895"/>
                      <a:pt x="4562" y="12895"/>
                    </a:cubicBezTo>
                    <a:cubicBezTo>
                      <a:pt x="4538" y="12895"/>
                      <a:pt x="4515" y="12900"/>
                      <a:pt x="4494" y="12910"/>
                    </a:cubicBezTo>
                    <a:cubicBezTo>
                      <a:pt x="4379" y="12910"/>
                      <a:pt x="4321" y="13026"/>
                      <a:pt x="4321" y="13141"/>
                    </a:cubicBezTo>
                    <a:lnTo>
                      <a:pt x="4379" y="13544"/>
                    </a:lnTo>
                    <a:cubicBezTo>
                      <a:pt x="4426" y="13638"/>
                      <a:pt x="4550" y="13732"/>
                      <a:pt x="4656" y="13732"/>
                    </a:cubicBezTo>
                    <a:cubicBezTo>
                      <a:pt x="4680" y="13732"/>
                      <a:pt x="4703" y="13728"/>
                      <a:pt x="4725" y="13717"/>
                    </a:cubicBezTo>
                    <a:cubicBezTo>
                      <a:pt x="5128" y="13487"/>
                      <a:pt x="5934" y="12968"/>
                      <a:pt x="5934" y="12968"/>
                    </a:cubicBezTo>
                    <a:cubicBezTo>
                      <a:pt x="5934" y="12968"/>
                      <a:pt x="7029" y="13602"/>
                      <a:pt x="7087" y="13717"/>
                    </a:cubicBezTo>
                    <a:cubicBezTo>
                      <a:pt x="7130" y="13731"/>
                      <a:pt x="7173" y="13739"/>
                      <a:pt x="7214" y="13739"/>
                    </a:cubicBezTo>
                    <a:cubicBezTo>
                      <a:pt x="7339" y="13739"/>
                      <a:pt x="7447" y="13674"/>
                      <a:pt x="7490" y="13544"/>
                    </a:cubicBezTo>
                    <a:lnTo>
                      <a:pt x="7836" y="10721"/>
                    </a:lnTo>
                    <a:cubicBezTo>
                      <a:pt x="9276" y="11470"/>
                      <a:pt x="10140" y="12910"/>
                      <a:pt x="10140" y="14466"/>
                    </a:cubicBezTo>
                    <a:cubicBezTo>
                      <a:pt x="10140" y="14581"/>
                      <a:pt x="10255" y="14696"/>
                      <a:pt x="10370" y="14696"/>
                    </a:cubicBezTo>
                    <a:cubicBezTo>
                      <a:pt x="10391" y="14707"/>
                      <a:pt x="10411" y="14711"/>
                      <a:pt x="10431" y="14711"/>
                    </a:cubicBezTo>
                    <a:cubicBezTo>
                      <a:pt x="10523" y="14711"/>
                      <a:pt x="10601" y="14608"/>
                      <a:pt x="10601" y="14466"/>
                    </a:cubicBezTo>
                    <a:cubicBezTo>
                      <a:pt x="10601" y="13775"/>
                      <a:pt x="10486" y="13141"/>
                      <a:pt x="10198" y="12507"/>
                    </a:cubicBezTo>
                    <a:cubicBezTo>
                      <a:pt x="10486" y="12104"/>
                      <a:pt x="10543" y="11585"/>
                      <a:pt x="10428" y="11124"/>
                    </a:cubicBezTo>
                    <a:cubicBezTo>
                      <a:pt x="10428" y="11009"/>
                      <a:pt x="10486" y="10836"/>
                      <a:pt x="10601" y="10779"/>
                    </a:cubicBezTo>
                    <a:cubicBezTo>
                      <a:pt x="11350" y="10260"/>
                      <a:pt x="11811" y="9454"/>
                      <a:pt x="11811" y="8532"/>
                    </a:cubicBezTo>
                    <a:cubicBezTo>
                      <a:pt x="11811" y="7898"/>
                      <a:pt x="11580" y="7322"/>
                      <a:pt x="11235" y="6861"/>
                    </a:cubicBezTo>
                    <a:cubicBezTo>
                      <a:pt x="11177" y="6804"/>
                      <a:pt x="11177" y="6746"/>
                      <a:pt x="11119" y="6688"/>
                    </a:cubicBezTo>
                    <a:cubicBezTo>
                      <a:pt x="11523" y="6631"/>
                      <a:pt x="11811" y="6343"/>
                      <a:pt x="11811" y="5940"/>
                    </a:cubicBezTo>
                    <a:lnTo>
                      <a:pt x="11811" y="5479"/>
                    </a:lnTo>
                    <a:cubicBezTo>
                      <a:pt x="11984" y="5363"/>
                      <a:pt x="12099" y="5191"/>
                      <a:pt x="12099" y="5018"/>
                    </a:cubicBezTo>
                    <a:lnTo>
                      <a:pt x="12099" y="4730"/>
                    </a:lnTo>
                    <a:cubicBezTo>
                      <a:pt x="12848" y="4269"/>
                      <a:pt x="13309" y="3462"/>
                      <a:pt x="13309" y="2541"/>
                    </a:cubicBezTo>
                    <a:cubicBezTo>
                      <a:pt x="13309" y="2425"/>
                      <a:pt x="13309" y="2368"/>
                      <a:pt x="13309" y="2252"/>
                    </a:cubicBezTo>
                    <a:cubicBezTo>
                      <a:pt x="13309" y="2137"/>
                      <a:pt x="13193" y="2022"/>
                      <a:pt x="13078" y="2022"/>
                    </a:cubicBezTo>
                    <a:cubicBezTo>
                      <a:pt x="12905" y="2080"/>
                      <a:pt x="12848" y="2195"/>
                      <a:pt x="12848" y="2310"/>
                    </a:cubicBezTo>
                    <a:cubicBezTo>
                      <a:pt x="12848" y="2368"/>
                      <a:pt x="12848" y="2483"/>
                      <a:pt x="12848" y="2541"/>
                    </a:cubicBezTo>
                    <a:cubicBezTo>
                      <a:pt x="12848" y="3347"/>
                      <a:pt x="12444" y="4038"/>
                      <a:pt x="11753" y="4384"/>
                    </a:cubicBezTo>
                    <a:cubicBezTo>
                      <a:pt x="11695" y="4442"/>
                      <a:pt x="11638" y="4557"/>
                      <a:pt x="11638" y="4614"/>
                    </a:cubicBezTo>
                    <a:lnTo>
                      <a:pt x="11638" y="5018"/>
                    </a:lnTo>
                    <a:cubicBezTo>
                      <a:pt x="11638" y="5018"/>
                      <a:pt x="11580" y="5075"/>
                      <a:pt x="11580" y="5075"/>
                    </a:cubicBezTo>
                    <a:lnTo>
                      <a:pt x="9967" y="5075"/>
                    </a:lnTo>
                    <a:cubicBezTo>
                      <a:pt x="9967" y="5075"/>
                      <a:pt x="9910" y="5075"/>
                      <a:pt x="9910" y="5018"/>
                    </a:cubicBezTo>
                    <a:lnTo>
                      <a:pt x="9910" y="4614"/>
                    </a:lnTo>
                    <a:cubicBezTo>
                      <a:pt x="9910" y="4557"/>
                      <a:pt x="9852" y="4442"/>
                      <a:pt x="9794" y="4442"/>
                    </a:cubicBezTo>
                    <a:cubicBezTo>
                      <a:pt x="9103" y="4038"/>
                      <a:pt x="8642" y="3347"/>
                      <a:pt x="8700" y="2541"/>
                    </a:cubicBezTo>
                    <a:cubicBezTo>
                      <a:pt x="8700" y="1388"/>
                      <a:pt x="9564" y="467"/>
                      <a:pt x="10716" y="467"/>
                    </a:cubicBezTo>
                    <a:cubicBezTo>
                      <a:pt x="11350" y="467"/>
                      <a:pt x="11984" y="755"/>
                      <a:pt x="12387" y="1273"/>
                    </a:cubicBezTo>
                    <a:cubicBezTo>
                      <a:pt x="12454" y="1341"/>
                      <a:pt x="12522" y="1369"/>
                      <a:pt x="12589" y="1369"/>
                    </a:cubicBezTo>
                    <a:cubicBezTo>
                      <a:pt x="12637" y="1369"/>
                      <a:pt x="12685" y="1355"/>
                      <a:pt x="12732" y="1331"/>
                    </a:cubicBezTo>
                    <a:cubicBezTo>
                      <a:pt x="12848" y="1273"/>
                      <a:pt x="12848" y="1100"/>
                      <a:pt x="12790" y="985"/>
                    </a:cubicBezTo>
                    <a:cubicBezTo>
                      <a:pt x="12305" y="392"/>
                      <a:pt x="11617" y="0"/>
                      <a:pt x="10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4"/>
              <p:cNvSpPr/>
              <p:nvPr/>
            </p:nvSpPr>
            <p:spPr>
              <a:xfrm>
                <a:off x="7242150" y="2138775"/>
                <a:ext cx="37475" cy="73475"/>
              </a:xfrm>
              <a:custGeom>
                <a:avLst/>
                <a:gdLst/>
                <a:ahLst/>
                <a:cxnLst/>
                <a:rect l="l" t="t" r="r" b="b"/>
                <a:pathLst>
                  <a:path w="1499" h="2939" extrusionOk="0">
                    <a:moveTo>
                      <a:pt x="750" y="1"/>
                    </a:moveTo>
                    <a:cubicBezTo>
                      <a:pt x="634" y="1"/>
                      <a:pt x="462" y="116"/>
                      <a:pt x="462" y="231"/>
                    </a:cubicBezTo>
                    <a:lnTo>
                      <a:pt x="462" y="347"/>
                    </a:lnTo>
                    <a:cubicBezTo>
                      <a:pt x="462" y="347"/>
                      <a:pt x="116" y="635"/>
                      <a:pt x="116" y="865"/>
                    </a:cubicBezTo>
                    <a:cubicBezTo>
                      <a:pt x="58" y="1038"/>
                      <a:pt x="116" y="1268"/>
                      <a:pt x="289" y="1384"/>
                    </a:cubicBezTo>
                    <a:cubicBezTo>
                      <a:pt x="404" y="1499"/>
                      <a:pt x="634" y="1614"/>
                      <a:pt x="865" y="1672"/>
                    </a:cubicBezTo>
                    <a:cubicBezTo>
                      <a:pt x="980" y="1729"/>
                      <a:pt x="980" y="1787"/>
                      <a:pt x="980" y="1902"/>
                    </a:cubicBezTo>
                    <a:cubicBezTo>
                      <a:pt x="980" y="1960"/>
                      <a:pt x="865" y="2075"/>
                      <a:pt x="750" y="2075"/>
                    </a:cubicBezTo>
                    <a:cubicBezTo>
                      <a:pt x="577" y="2075"/>
                      <a:pt x="519" y="2075"/>
                      <a:pt x="404" y="2017"/>
                    </a:cubicBezTo>
                    <a:cubicBezTo>
                      <a:pt x="356" y="1993"/>
                      <a:pt x="299" y="1979"/>
                      <a:pt x="243" y="1979"/>
                    </a:cubicBezTo>
                    <a:cubicBezTo>
                      <a:pt x="165" y="1979"/>
                      <a:pt x="92" y="2007"/>
                      <a:pt x="58" y="2075"/>
                    </a:cubicBezTo>
                    <a:cubicBezTo>
                      <a:pt x="1" y="2190"/>
                      <a:pt x="1" y="2305"/>
                      <a:pt x="116" y="2421"/>
                    </a:cubicBezTo>
                    <a:cubicBezTo>
                      <a:pt x="289" y="2478"/>
                      <a:pt x="519" y="2536"/>
                      <a:pt x="519" y="2536"/>
                    </a:cubicBezTo>
                    <a:lnTo>
                      <a:pt x="519" y="2651"/>
                    </a:lnTo>
                    <a:cubicBezTo>
                      <a:pt x="519" y="2766"/>
                      <a:pt x="634" y="2881"/>
                      <a:pt x="750" y="2881"/>
                    </a:cubicBezTo>
                    <a:lnTo>
                      <a:pt x="750" y="2939"/>
                    </a:lnTo>
                    <a:cubicBezTo>
                      <a:pt x="865" y="2939"/>
                      <a:pt x="980" y="2824"/>
                      <a:pt x="980" y="2709"/>
                    </a:cubicBezTo>
                    <a:lnTo>
                      <a:pt x="980" y="2536"/>
                    </a:lnTo>
                    <a:cubicBezTo>
                      <a:pt x="1211" y="2478"/>
                      <a:pt x="1383" y="2248"/>
                      <a:pt x="1441" y="2017"/>
                    </a:cubicBezTo>
                    <a:cubicBezTo>
                      <a:pt x="1499" y="1672"/>
                      <a:pt x="1326" y="1384"/>
                      <a:pt x="980" y="1268"/>
                    </a:cubicBezTo>
                    <a:cubicBezTo>
                      <a:pt x="865" y="1211"/>
                      <a:pt x="634" y="1153"/>
                      <a:pt x="577" y="1038"/>
                    </a:cubicBezTo>
                    <a:cubicBezTo>
                      <a:pt x="519" y="980"/>
                      <a:pt x="577" y="865"/>
                      <a:pt x="634" y="807"/>
                    </a:cubicBezTo>
                    <a:cubicBezTo>
                      <a:pt x="669" y="796"/>
                      <a:pt x="699" y="791"/>
                      <a:pt x="725" y="791"/>
                    </a:cubicBezTo>
                    <a:cubicBezTo>
                      <a:pt x="830" y="791"/>
                      <a:pt x="876" y="865"/>
                      <a:pt x="923" y="865"/>
                    </a:cubicBezTo>
                    <a:cubicBezTo>
                      <a:pt x="956" y="898"/>
                      <a:pt x="1027" y="932"/>
                      <a:pt x="1104" y="932"/>
                    </a:cubicBezTo>
                    <a:cubicBezTo>
                      <a:pt x="1161" y="932"/>
                      <a:pt x="1220" y="914"/>
                      <a:pt x="1268" y="865"/>
                    </a:cubicBezTo>
                    <a:cubicBezTo>
                      <a:pt x="1441" y="692"/>
                      <a:pt x="1268" y="519"/>
                      <a:pt x="1268" y="519"/>
                    </a:cubicBezTo>
                    <a:cubicBezTo>
                      <a:pt x="1211" y="462"/>
                      <a:pt x="1095" y="404"/>
                      <a:pt x="980" y="347"/>
                    </a:cubicBezTo>
                    <a:lnTo>
                      <a:pt x="980" y="289"/>
                    </a:lnTo>
                    <a:cubicBezTo>
                      <a:pt x="980" y="174"/>
                      <a:pt x="865" y="58"/>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4"/>
              <p:cNvSpPr/>
              <p:nvPr/>
            </p:nvSpPr>
            <p:spPr>
              <a:xfrm>
                <a:off x="7255125" y="2075775"/>
                <a:ext cx="11550" cy="27025"/>
              </a:xfrm>
              <a:custGeom>
                <a:avLst/>
                <a:gdLst/>
                <a:ahLst/>
                <a:cxnLst/>
                <a:rect l="l" t="t" r="r" b="b"/>
                <a:pathLst>
                  <a:path w="462" h="1081" extrusionOk="0">
                    <a:moveTo>
                      <a:pt x="231" y="0"/>
                    </a:moveTo>
                    <a:cubicBezTo>
                      <a:pt x="115" y="0"/>
                      <a:pt x="0" y="72"/>
                      <a:pt x="0" y="216"/>
                    </a:cubicBezTo>
                    <a:lnTo>
                      <a:pt x="0" y="850"/>
                    </a:lnTo>
                    <a:cubicBezTo>
                      <a:pt x="0" y="954"/>
                      <a:pt x="94" y="1058"/>
                      <a:pt x="240" y="1077"/>
                    </a:cubicBezTo>
                    <a:lnTo>
                      <a:pt x="240" y="1077"/>
                    </a:lnTo>
                    <a:cubicBezTo>
                      <a:pt x="406" y="1021"/>
                      <a:pt x="461" y="962"/>
                      <a:pt x="461" y="793"/>
                    </a:cubicBezTo>
                    <a:lnTo>
                      <a:pt x="461" y="216"/>
                    </a:lnTo>
                    <a:cubicBezTo>
                      <a:pt x="461" y="72"/>
                      <a:pt x="346" y="0"/>
                      <a:pt x="231" y="0"/>
                    </a:cubicBezTo>
                    <a:close/>
                    <a:moveTo>
                      <a:pt x="240" y="1077"/>
                    </a:moveTo>
                    <a:lnTo>
                      <a:pt x="240" y="1077"/>
                    </a:lnTo>
                    <a:cubicBezTo>
                      <a:pt x="237" y="1079"/>
                      <a:pt x="234" y="1080"/>
                      <a:pt x="231" y="1081"/>
                    </a:cubicBezTo>
                    <a:lnTo>
                      <a:pt x="288" y="1081"/>
                    </a:lnTo>
                    <a:cubicBezTo>
                      <a:pt x="272" y="1081"/>
                      <a:pt x="255" y="1080"/>
                      <a:pt x="240" y="10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4"/>
              <p:cNvSpPr/>
              <p:nvPr/>
            </p:nvSpPr>
            <p:spPr>
              <a:xfrm>
                <a:off x="7185900" y="2103750"/>
                <a:ext cx="27575" cy="22550"/>
              </a:xfrm>
              <a:custGeom>
                <a:avLst/>
                <a:gdLst/>
                <a:ahLst/>
                <a:cxnLst/>
                <a:rect l="l" t="t" r="r" b="b"/>
                <a:pathLst>
                  <a:path w="1103" h="902" extrusionOk="0">
                    <a:moveTo>
                      <a:pt x="323" y="0"/>
                    </a:moveTo>
                    <a:cubicBezTo>
                      <a:pt x="161" y="0"/>
                      <a:pt x="1" y="233"/>
                      <a:pt x="177" y="365"/>
                    </a:cubicBezTo>
                    <a:lnTo>
                      <a:pt x="580" y="826"/>
                    </a:lnTo>
                    <a:cubicBezTo>
                      <a:pt x="634" y="879"/>
                      <a:pt x="693" y="902"/>
                      <a:pt x="751" y="902"/>
                    </a:cubicBezTo>
                    <a:cubicBezTo>
                      <a:pt x="940" y="902"/>
                      <a:pt x="1103" y="657"/>
                      <a:pt x="926" y="480"/>
                    </a:cubicBezTo>
                    <a:lnTo>
                      <a:pt x="465" y="77"/>
                    </a:lnTo>
                    <a:cubicBezTo>
                      <a:pt x="424" y="22"/>
                      <a:pt x="373" y="0"/>
                      <a:pt x="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4"/>
              <p:cNvSpPr/>
              <p:nvPr/>
            </p:nvSpPr>
            <p:spPr>
              <a:xfrm>
                <a:off x="7158625" y="2170475"/>
                <a:ext cx="30275" cy="11550"/>
              </a:xfrm>
              <a:custGeom>
                <a:avLst/>
                <a:gdLst/>
                <a:ahLst/>
                <a:cxnLst/>
                <a:rect l="l" t="t" r="r" b="b"/>
                <a:pathLst>
                  <a:path w="1211" h="462" extrusionOk="0">
                    <a:moveTo>
                      <a:pt x="346" y="0"/>
                    </a:moveTo>
                    <a:cubicBezTo>
                      <a:pt x="0" y="0"/>
                      <a:pt x="0" y="461"/>
                      <a:pt x="346" y="461"/>
                    </a:cubicBezTo>
                    <a:lnTo>
                      <a:pt x="922" y="461"/>
                    </a:lnTo>
                    <a:cubicBezTo>
                      <a:pt x="1210" y="461"/>
                      <a:pt x="1210"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4"/>
              <p:cNvSpPr/>
              <p:nvPr/>
            </p:nvSpPr>
            <p:spPr>
              <a:xfrm>
                <a:off x="7185900" y="2226175"/>
                <a:ext cx="27575" cy="22575"/>
              </a:xfrm>
              <a:custGeom>
                <a:avLst/>
                <a:gdLst/>
                <a:ahLst/>
                <a:cxnLst/>
                <a:rect l="l" t="t" r="r" b="b"/>
                <a:pathLst>
                  <a:path w="1103" h="903" extrusionOk="0">
                    <a:moveTo>
                      <a:pt x="777" y="1"/>
                    </a:moveTo>
                    <a:cubicBezTo>
                      <a:pt x="727" y="1"/>
                      <a:pt x="678" y="23"/>
                      <a:pt x="638" y="77"/>
                    </a:cubicBezTo>
                    <a:lnTo>
                      <a:pt x="177" y="538"/>
                    </a:lnTo>
                    <a:cubicBezTo>
                      <a:pt x="1" y="670"/>
                      <a:pt x="161" y="902"/>
                      <a:pt x="349" y="902"/>
                    </a:cubicBezTo>
                    <a:cubicBezTo>
                      <a:pt x="407" y="902"/>
                      <a:pt x="468" y="880"/>
                      <a:pt x="522" y="826"/>
                    </a:cubicBezTo>
                    <a:lnTo>
                      <a:pt x="926" y="422"/>
                    </a:lnTo>
                    <a:cubicBezTo>
                      <a:pt x="1103" y="245"/>
                      <a:pt x="940" y="1"/>
                      <a:pt x="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4"/>
              <p:cNvSpPr/>
              <p:nvPr/>
            </p:nvSpPr>
            <p:spPr>
              <a:xfrm>
                <a:off x="7309750" y="2224750"/>
                <a:ext cx="27700" cy="23400"/>
              </a:xfrm>
              <a:custGeom>
                <a:avLst/>
                <a:gdLst/>
                <a:ahLst/>
                <a:cxnLst/>
                <a:rect l="l" t="t" r="r" b="b"/>
                <a:pathLst>
                  <a:path w="1108" h="936" extrusionOk="0">
                    <a:moveTo>
                      <a:pt x="326" y="0"/>
                    </a:moveTo>
                    <a:cubicBezTo>
                      <a:pt x="163" y="0"/>
                      <a:pt x="0" y="245"/>
                      <a:pt x="177" y="422"/>
                    </a:cubicBezTo>
                    <a:lnTo>
                      <a:pt x="581" y="883"/>
                    </a:lnTo>
                    <a:cubicBezTo>
                      <a:pt x="630" y="919"/>
                      <a:pt x="684" y="935"/>
                      <a:pt x="737" y="935"/>
                    </a:cubicBezTo>
                    <a:cubicBezTo>
                      <a:pt x="932" y="935"/>
                      <a:pt x="1108" y="718"/>
                      <a:pt x="926" y="537"/>
                    </a:cubicBezTo>
                    <a:lnTo>
                      <a:pt x="465" y="76"/>
                    </a:lnTo>
                    <a:cubicBezTo>
                      <a:pt x="425" y="23"/>
                      <a:pt x="376" y="0"/>
                      <a:pt x="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4"/>
              <p:cNvSpPr/>
              <p:nvPr/>
            </p:nvSpPr>
            <p:spPr>
              <a:xfrm>
                <a:off x="7332900" y="2169025"/>
                <a:ext cx="30275" cy="11550"/>
              </a:xfrm>
              <a:custGeom>
                <a:avLst/>
                <a:gdLst/>
                <a:ahLst/>
                <a:cxnLst/>
                <a:rect l="l" t="t" r="r" b="b"/>
                <a:pathLst>
                  <a:path w="1211" h="462" extrusionOk="0">
                    <a:moveTo>
                      <a:pt x="288" y="1"/>
                    </a:moveTo>
                    <a:cubicBezTo>
                      <a:pt x="0" y="1"/>
                      <a:pt x="0" y="462"/>
                      <a:pt x="288" y="462"/>
                    </a:cubicBezTo>
                    <a:lnTo>
                      <a:pt x="922" y="462"/>
                    </a:lnTo>
                    <a:cubicBezTo>
                      <a:pt x="1210" y="462"/>
                      <a:pt x="1210"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4"/>
              <p:cNvSpPr/>
              <p:nvPr/>
            </p:nvSpPr>
            <p:spPr>
              <a:xfrm>
                <a:off x="7309850" y="2102325"/>
                <a:ext cx="26050" cy="23525"/>
              </a:xfrm>
              <a:custGeom>
                <a:avLst/>
                <a:gdLst/>
                <a:ahLst/>
                <a:cxnLst/>
                <a:rect l="l" t="t" r="r" b="b"/>
                <a:pathLst>
                  <a:path w="1042" h="941" extrusionOk="0">
                    <a:moveTo>
                      <a:pt x="716" y="0"/>
                    </a:moveTo>
                    <a:cubicBezTo>
                      <a:pt x="666" y="0"/>
                      <a:pt x="617" y="23"/>
                      <a:pt x="577" y="76"/>
                    </a:cubicBezTo>
                    <a:lnTo>
                      <a:pt x="116" y="479"/>
                    </a:lnTo>
                    <a:cubicBezTo>
                      <a:pt x="0" y="652"/>
                      <a:pt x="116" y="940"/>
                      <a:pt x="289" y="940"/>
                    </a:cubicBezTo>
                    <a:cubicBezTo>
                      <a:pt x="346" y="940"/>
                      <a:pt x="404" y="883"/>
                      <a:pt x="461" y="825"/>
                    </a:cubicBezTo>
                    <a:lnTo>
                      <a:pt x="865" y="422"/>
                    </a:lnTo>
                    <a:cubicBezTo>
                      <a:pt x="1042" y="245"/>
                      <a:pt x="879"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 name="Google Shape;648;p44"/>
          <p:cNvGrpSpPr/>
          <p:nvPr/>
        </p:nvGrpSpPr>
        <p:grpSpPr>
          <a:xfrm>
            <a:off x="4218300" y="1452496"/>
            <a:ext cx="707400" cy="707400"/>
            <a:chOff x="4218303" y="1471546"/>
            <a:chExt cx="707400" cy="707400"/>
          </a:xfrm>
        </p:grpSpPr>
        <p:sp>
          <p:nvSpPr>
            <p:cNvPr id="649" name="Google Shape;649;p44"/>
            <p:cNvSpPr/>
            <p:nvPr/>
          </p:nvSpPr>
          <p:spPr>
            <a:xfrm rot="5400000">
              <a:off x="4218303" y="1471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 name="Google Shape;650;p44"/>
            <p:cNvGrpSpPr/>
            <p:nvPr/>
          </p:nvGrpSpPr>
          <p:grpSpPr>
            <a:xfrm>
              <a:off x="4371075" y="1623800"/>
              <a:ext cx="401850" cy="402900"/>
              <a:chOff x="795500" y="2723925"/>
              <a:chExt cx="401850" cy="402900"/>
            </a:xfrm>
          </p:grpSpPr>
          <p:sp>
            <p:nvSpPr>
              <p:cNvPr id="651" name="Google Shape;651;p44"/>
              <p:cNvSpPr/>
              <p:nvPr/>
            </p:nvSpPr>
            <p:spPr>
              <a:xfrm>
                <a:off x="821425" y="2723925"/>
                <a:ext cx="265025" cy="240525"/>
              </a:xfrm>
              <a:custGeom>
                <a:avLst/>
                <a:gdLst/>
                <a:ahLst/>
                <a:cxnLst/>
                <a:rect l="l" t="t" r="r" b="b"/>
                <a:pathLst>
                  <a:path w="10601" h="9621" extrusionOk="0">
                    <a:moveTo>
                      <a:pt x="9617" y="0"/>
                    </a:moveTo>
                    <a:cubicBezTo>
                      <a:pt x="9425" y="0"/>
                      <a:pt x="9267" y="302"/>
                      <a:pt x="9506" y="446"/>
                    </a:cubicBezTo>
                    <a:lnTo>
                      <a:pt x="9737" y="561"/>
                    </a:lnTo>
                    <a:cubicBezTo>
                      <a:pt x="7893" y="906"/>
                      <a:pt x="6280" y="1540"/>
                      <a:pt x="4897" y="2462"/>
                    </a:cubicBezTo>
                    <a:cubicBezTo>
                      <a:pt x="3688" y="3269"/>
                      <a:pt x="2708" y="4248"/>
                      <a:pt x="1844" y="5458"/>
                    </a:cubicBezTo>
                    <a:cubicBezTo>
                      <a:pt x="461" y="7474"/>
                      <a:pt x="58" y="9260"/>
                      <a:pt x="58" y="9375"/>
                    </a:cubicBezTo>
                    <a:cubicBezTo>
                      <a:pt x="0" y="9490"/>
                      <a:pt x="116" y="9606"/>
                      <a:pt x="231" y="9606"/>
                    </a:cubicBezTo>
                    <a:cubicBezTo>
                      <a:pt x="252" y="9616"/>
                      <a:pt x="275" y="9621"/>
                      <a:pt x="299" y="9621"/>
                    </a:cubicBezTo>
                    <a:cubicBezTo>
                      <a:pt x="404" y="9621"/>
                      <a:pt x="519" y="9527"/>
                      <a:pt x="519" y="9433"/>
                    </a:cubicBezTo>
                    <a:cubicBezTo>
                      <a:pt x="519" y="9433"/>
                      <a:pt x="922" y="7647"/>
                      <a:pt x="2247" y="5688"/>
                    </a:cubicBezTo>
                    <a:cubicBezTo>
                      <a:pt x="3054" y="4594"/>
                      <a:pt x="4033" y="3614"/>
                      <a:pt x="5185" y="2865"/>
                    </a:cubicBezTo>
                    <a:cubicBezTo>
                      <a:pt x="6510" y="1943"/>
                      <a:pt x="8124" y="1367"/>
                      <a:pt x="9852" y="1022"/>
                    </a:cubicBezTo>
                    <a:lnTo>
                      <a:pt x="9852" y="1022"/>
                    </a:lnTo>
                    <a:lnTo>
                      <a:pt x="9679" y="1310"/>
                    </a:lnTo>
                    <a:cubicBezTo>
                      <a:pt x="9551" y="1480"/>
                      <a:pt x="9739" y="1683"/>
                      <a:pt x="9915" y="1683"/>
                    </a:cubicBezTo>
                    <a:cubicBezTo>
                      <a:pt x="9977" y="1683"/>
                      <a:pt x="10037" y="1658"/>
                      <a:pt x="10082" y="1598"/>
                    </a:cubicBezTo>
                    <a:lnTo>
                      <a:pt x="10543" y="849"/>
                    </a:lnTo>
                    <a:cubicBezTo>
                      <a:pt x="10601" y="734"/>
                      <a:pt x="10601" y="618"/>
                      <a:pt x="10486" y="503"/>
                    </a:cubicBezTo>
                    <a:lnTo>
                      <a:pt x="9737" y="42"/>
                    </a:lnTo>
                    <a:cubicBezTo>
                      <a:pt x="9697" y="13"/>
                      <a:pt x="9656" y="0"/>
                      <a:pt x="9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4"/>
              <p:cNvSpPr/>
              <p:nvPr/>
            </p:nvSpPr>
            <p:spPr>
              <a:xfrm>
                <a:off x="795500" y="2796975"/>
                <a:ext cx="401850" cy="329850"/>
              </a:xfrm>
              <a:custGeom>
                <a:avLst/>
                <a:gdLst/>
                <a:ahLst/>
                <a:cxnLst/>
                <a:rect l="l" t="t" r="r" b="b"/>
                <a:pathLst>
                  <a:path w="16074" h="13194" extrusionOk="0">
                    <a:moveTo>
                      <a:pt x="13885" y="7894"/>
                    </a:moveTo>
                    <a:lnTo>
                      <a:pt x="13885" y="8470"/>
                    </a:lnTo>
                    <a:lnTo>
                      <a:pt x="11004" y="8470"/>
                    </a:lnTo>
                    <a:lnTo>
                      <a:pt x="11004" y="7894"/>
                    </a:lnTo>
                    <a:close/>
                    <a:moveTo>
                      <a:pt x="12099" y="462"/>
                    </a:moveTo>
                    <a:lnTo>
                      <a:pt x="12099" y="7433"/>
                    </a:lnTo>
                    <a:lnTo>
                      <a:pt x="10774" y="7433"/>
                    </a:lnTo>
                    <a:cubicBezTo>
                      <a:pt x="10658" y="7433"/>
                      <a:pt x="10543" y="7548"/>
                      <a:pt x="10543" y="7663"/>
                    </a:cubicBezTo>
                    <a:lnTo>
                      <a:pt x="10543" y="9507"/>
                    </a:lnTo>
                    <a:lnTo>
                      <a:pt x="9564" y="9507"/>
                    </a:lnTo>
                    <a:lnTo>
                      <a:pt x="9564" y="462"/>
                    </a:lnTo>
                    <a:close/>
                    <a:moveTo>
                      <a:pt x="13885" y="8930"/>
                    </a:moveTo>
                    <a:lnTo>
                      <a:pt x="13885" y="9161"/>
                    </a:lnTo>
                    <a:cubicBezTo>
                      <a:pt x="13539" y="9219"/>
                      <a:pt x="13251" y="9334"/>
                      <a:pt x="12963" y="9564"/>
                    </a:cubicBezTo>
                    <a:lnTo>
                      <a:pt x="11004" y="9564"/>
                    </a:lnTo>
                    <a:lnTo>
                      <a:pt x="11004" y="8930"/>
                    </a:lnTo>
                    <a:close/>
                    <a:moveTo>
                      <a:pt x="6050" y="5877"/>
                    </a:moveTo>
                    <a:lnTo>
                      <a:pt x="6050" y="10140"/>
                    </a:lnTo>
                    <a:lnTo>
                      <a:pt x="3515" y="10140"/>
                    </a:lnTo>
                    <a:lnTo>
                      <a:pt x="3515" y="5877"/>
                    </a:lnTo>
                    <a:close/>
                    <a:moveTo>
                      <a:pt x="9045" y="3169"/>
                    </a:moveTo>
                    <a:lnTo>
                      <a:pt x="9045" y="9507"/>
                    </a:lnTo>
                    <a:lnTo>
                      <a:pt x="7375" y="9507"/>
                    </a:lnTo>
                    <a:cubicBezTo>
                      <a:pt x="7259" y="9507"/>
                      <a:pt x="7144" y="9622"/>
                      <a:pt x="7144" y="9737"/>
                    </a:cubicBezTo>
                    <a:lnTo>
                      <a:pt x="7144" y="10140"/>
                    </a:lnTo>
                    <a:lnTo>
                      <a:pt x="6510" y="10140"/>
                    </a:lnTo>
                    <a:lnTo>
                      <a:pt x="6510" y="3169"/>
                    </a:lnTo>
                    <a:close/>
                    <a:moveTo>
                      <a:pt x="10543" y="10025"/>
                    </a:moveTo>
                    <a:lnTo>
                      <a:pt x="10543" y="10601"/>
                    </a:lnTo>
                    <a:lnTo>
                      <a:pt x="7663" y="10601"/>
                    </a:lnTo>
                    <a:lnTo>
                      <a:pt x="7663" y="10025"/>
                    </a:lnTo>
                    <a:close/>
                    <a:moveTo>
                      <a:pt x="12560" y="10025"/>
                    </a:moveTo>
                    <a:cubicBezTo>
                      <a:pt x="12387" y="10198"/>
                      <a:pt x="12329" y="10371"/>
                      <a:pt x="12272" y="10601"/>
                    </a:cubicBezTo>
                    <a:lnTo>
                      <a:pt x="11004" y="10601"/>
                    </a:lnTo>
                    <a:lnTo>
                      <a:pt x="11004" y="10025"/>
                    </a:lnTo>
                    <a:close/>
                    <a:moveTo>
                      <a:pt x="10543" y="11062"/>
                    </a:moveTo>
                    <a:lnTo>
                      <a:pt x="10543" y="11638"/>
                    </a:lnTo>
                    <a:lnTo>
                      <a:pt x="7663" y="11638"/>
                    </a:lnTo>
                    <a:lnTo>
                      <a:pt x="7663" y="11062"/>
                    </a:lnTo>
                    <a:close/>
                    <a:moveTo>
                      <a:pt x="12156" y="11062"/>
                    </a:moveTo>
                    <a:cubicBezTo>
                      <a:pt x="12156" y="11235"/>
                      <a:pt x="12156" y="11465"/>
                      <a:pt x="12214" y="11638"/>
                    </a:cubicBezTo>
                    <a:lnTo>
                      <a:pt x="11004" y="11638"/>
                    </a:lnTo>
                    <a:lnTo>
                      <a:pt x="11004" y="11062"/>
                    </a:lnTo>
                    <a:close/>
                    <a:moveTo>
                      <a:pt x="10543" y="12099"/>
                    </a:moveTo>
                    <a:lnTo>
                      <a:pt x="10543" y="12675"/>
                    </a:lnTo>
                    <a:lnTo>
                      <a:pt x="7605" y="12675"/>
                    </a:lnTo>
                    <a:lnTo>
                      <a:pt x="7605" y="12099"/>
                    </a:lnTo>
                    <a:close/>
                    <a:moveTo>
                      <a:pt x="12387" y="12099"/>
                    </a:moveTo>
                    <a:cubicBezTo>
                      <a:pt x="12502" y="12330"/>
                      <a:pt x="12675" y="12560"/>
                      <a:pt x="12905" y="12675"/>
                    </a:cubicBezTo>
                    <a:lnTo>
                      <a:pt x="11004" y="12675"/>
                    </a:lnTo>
                    <a:lnTo>
                      <a:pt x="11004" y="12099"/>
                    </a:lnTo>
                    <a:close/>
                    <a:moveTo>
                      <a:pt x="9333" y="1"/>
                    </a:moveTo>
                    <a:cubicBezTo>
                      <a:pt x="9161" y="1"/>
                      <a:pt x="9045" y="58"/>
                      <a:pt x="9045" y="231"/>
                    </a:cubicBezTo>
                    <a:lnTo>
                      <a:pt x="9045" y="2709"/>
                    </a:lnTo>
                    <a:lnTo>
                      <a:pt x="6280" y="2709"/>
                    </a:lnTo>
                    <a:cubicBezTo>
                      <a:pt x="6165" y="2709"/>
                      <a:pt x="6050" y="2766"/>
                      <a:pt x="6050" y="2939"/>
                    </a:cubicBezTo>
                    <a:lnTo>
                      <a:pt x="6050" y="5416"/>
                    </a:lnTo>
                    <a:lnTo>
                      <a:pt x="3284" y="5416"/>
                    </a:lnTo>
                    <a:cubicBezTo>
                      <a:pt x="3169" y="5416"/>
                      <a:pt x="3054" y="5531"/>
                      <a:pt x="3054" y="5647"/>
                    </a:cubicBezTo>
                    <a:lnTo>
                      <a:pt x="3054" y="7778"/>
                    </a:lnTo>
                    <a:lnTo>
                      <a:pt x="231" y="7778"/>
                    </a:lnTo>
                    <a:cubicBezTo>
                      <a:pt x="116" y="7778"/>
                      <a:pt x="0" y="7894"/>
                      <a:pt x="0" y="8009"/>
                    </a:cubicBezTo>
                    <a:lnTo>
                      <a:pt x="0" y="10371"/>
                    </a:lnTo>
                    <a:cubicBezTo>
                      <a:pt x="0" y="10486"/>
                      <a:pt x="116" y="10601"/>
                      <a:pt x="231" y="10601"/>
                    </a:cubicBezTo>
                    <a:lnTo>
                      <a:pt x="1095" y="10601"/>
                    </a:lnTo>
                    <a:cubicBezTo>
                      <a:pt x="1383" y="10601"/>
                      <a:pt x="1383" y="10140"/>
                      <a:pt x="1095" y="10140"/>
                    </a:cubicBezTo>
                    <a:lnTo>
                      <a:pt x="519" y="10140"/>
                    </a:lnTo>
                    <a:lnTo>
                      <a:pt x="519" y="8239"/>
                    </a:lnTo>
                    <a:lnTo>
                      <a:pt x="3054" y="8239"/>
                    </a:lnTo>
                    <a:lnTo>
                      <a:pt x="3054" y="10140"/>
                    </a:lnTo>
                    <a:lnTo>
                      <a:pt x="2362" y="10140"/>
                    </a:lnTo>
                    <a:cubicBezTo>
                      <a:pt x="2074" y="10140"/>
                      <a:pt x="2074" y="10601"/>
                      <a:pt x="2362" y="10601"/>
                    </a:cubicBezTo>
                    <a:lnTo>
                      <a:pt x="7144" y="10601"/>
                    </a:lnTo>
                    <a:lnTo>
                      <a:pt x="7144" y="12963"/>
                    </a:lnTo>
                    <a:cubicBezTo>
                      <a:pt x="7144" y="13078"/>
                      <a:pt x="7259" y="13194"/>
                      <a:pt x="7375" y="13194"/>
                    </a:cubicBezTo>
                    <a:lnTo>
                      <a:pt x="14115" y="13194"/>
                    </a:lnTo>
                    <a:cubicBezTo>
                      <a:pt x="14461" y="13194"/>
                      <a:pt x="14806" y="13078"/>
                      <a:pt x="15094" y="12906"/>
                    </a:cubicBezTo>
                    <a:cubicBezTo>
                      <a:pt x="15338" y="12808"/>
                      <a:pt x="15211" y="12464"/>
                      <a:pt x="14992" y="12464"/>
                    </a:cubicBezTo>
                    <a:cubicBezTo>
                      <a:pt x="14952" y="12464"/>
                      <a:pt x="14909" y="12476"/>
                      <a:pt x="14864" y="12502"/>
                    </a:cubicBezTo>
                    <a:cubicBezTo>
                      <a:pt x="14634" y="12618"/>
                      <a:pt x="14346" y="12733"/>
                      <a:pt x="14115" y="12733"/>
                    </a:cubicBezTo>
                    <a:cubicBezTo>
                      <a:pt x="13251" y="12733"/>
                      <a:pt x="12560" y="12041"/>
                      <a:pt x="12560" y="11177"/>
                    </a:cubicBezTo>
                    <a:cubicBezTo>
                      <a:pt x="12560" y="10313"/>
                      <a:pt x="13251" y="9622"/>
                      <a:pt x="14115" y="9622"/>
                    </a:cubicBezTo>
                    <a:cubicBezTo>
                      <a:pt x="14922" y="9622"/>
                      <a:pt x="15613" y="10313"/>
                      <a:pt x="15613" y="11177"/>
                    </a:cubicBezTo>
                    <a:cubicBezTo>
                      <a:pt x="15613" y="11350"/>
                      <a:pt x="15613" y="11523"/>
                      <a:pt x="15555" y="11696"/>
                    </a:cubicBezTo>
                    <a:cubicBezTo>
                      <a:pt x="15482" y="11880"/>
                      <a:pt x="15620" y="12017"/>
                      <a:pt x="15759" y="12017"/>
                    </a:cubicBezTo>
                    <a:cubicBezTo>
                      <a:pt x="15838" y="12017"/>
                      <a:pt x="15917" y="11973"/>
                      <a:pt x="15959" y="11869"/>
                    </a:cubicBezTo>
                    <a:cubicBezTo>
                      <a:pt x="16074" y="11638"/>
                      <a:pt x="16074" y="11408"/>
                      <a:pt x="16074" y="11177"/>
                    </a:cubicBezTo>
                    <a:cubicBezTo>
                      <a:pt x="16074" y="10140"/>
                      <a:pt x="15325" y="9276"/>
                      <a:pt x="14288" y="9161"/>
                    </a:cubicBezTo>
                    <a:lnTo>
                      <a:pt x="14346" y="9161"/>
                    </a:lnTo>
                    <a:lnTo>
                      <a:pt x="14346" y="7663"/>
                    </a:lnTo>
                    <a:cubicBezTo>
                      <a:pt x="14346" y="7548"/>
                      <a:pt x="14230" y="7433"/>
                      <a:pt x="14115" y="7433"/>
                    </a:cubicBezTo>
                    <a:lnTo>
                      <a:pt x="12560" y="7433"/>
                    </a:lnTo>
                    <a:lnTo>
                      <a:pt x="12560" y="231"/>
                    </a:lnTo>
                    <a:cubicBezTo>
                      <a:pt x="12560" y="58"/>
                      <a:pt x="12444" y="1"/>
                      <a:pt x="123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4"/>
              <p:cNvSpPr/>
              <p:nvPr/>
            </p:nvSpPr>
            <p:spPr>
              <a:xfrm>
                <a:off x="1132525" y="3046500"/>
                <a:ext cx="33150" cy="60550"/>
              </a:xfrm>
              <a:custGeom>
                <a:avLst/>
                <a:gdLst/>
                <a:ahLst/>
                <a:cxnLst/>
                <a:rect l="l" t="t" r="r" b="b"/>
                <a:pathLst>
                  <a:path w="1326" h="2422" extrusionOk="0">
                    <a:moveTo>
                      <a:pt x="634" y="1"/>
                    </a:moveTo>
                    <a:cubicBezTo>
                      <a:pt x="519" y="1"/>
                      <a:pt x="404" y="73"/>
                      <a:pt x="404" y="217"/>
                    </a:cubicBezTo>
                    <a:lnTo>
                      <a:pt x="404" y="275"/>
                    </a:lnTo>
                    <a:cubicBezTo>
                      <a:pt x="231" y="332"/>
                      <a:pt x="116" y="505"/>
                      <a:pt x="58" y="678"/>
                    </a:cubicBezTo>
                    <a:cubicBezTo>
                      <a:pt x="58" y="908"/>
                      <a:pt x="116" y="1081"/>
                      <a:pt x="231" y="1196"/>
                    </a:cubicBezTo>
                    <a:cubicBezTo>
                      <a:pt x="404" y="1312"/>
                      <a:pt x="576" y="1369"/>
                      <a:pt x="749" y="1427"/>
                    </a:cubicBezTo>
                    <a:cubicBezTo>
                      <a:pt x="749" y="1427"/>
                      <a:pt x="807" y="1484"/>
                      <a:pt x="807" y="1542"/>
                    </a:cubicBezTo>
                    <a:cubicBezTo>
                      <a:pt x="807" y="1600"/>
                      <a:pt x="749" y="1657"/>
                      <a:pt x="634" y="1657"/>
                    </a:cubicBezTo>
                    <a:cubicBezTo>
                      <a:pt x="519" y="1657"/>
                      <a:pt x="461" y="1657"/>
                      <a:pt x="404" y="1600"/>
                    </a:cubicBezTo>
                    <a:cubicBezTo>
                      <a:pt x="370" y="1583"/>
                      <a:pt x="336" y="1576"/>
                      <a:pt x="302" y="1576"/>
                    </a:cubicBezTo>
                    <a:cubicBezTo>
                      <a:pt x="221" y="1576"/>
                      <a:pt x="139" y="1616"/>
                      <a:pt x="58" y="1657"/>
                    </a:cubicBezTo>
                    <a:cubicBezTo>
                      <a:pt x="0" y="1772"/>
                      <a:pt x="0" y="1945"/>
                      <a:pt x="116" y="2003"/>
                    </a:cubicBezTo>
                    <a:cubicBezTo>
                      <a:pt x="231" y="2060"/>
                      <a:pt x="288" y="2118"/>
                      <a:pt x="404" y="2118"/>
                    </a:cubicBezTo>
                    <a:lnTo>
                      <a:pt x="404" y="2176"/>
                    </a:lnTo>
                    <a:cubicBezTo>
                      <a:pt x="404" y="2318"/>
                      <a:pt x="482" y="2421"/>
                      <a:pt x="606" y="2421"/>
                    </a:cubicBezTo>
                    <a:cubicBezTo>
                      <a:pt x="632" y="2421"/>
                      <a:pt x="661" y="2416"/>
                      <a:pt x="692" y="2406"/>
                    </a:cubicBezTo>
                    <a:cubicBezTo>
                      <a:pt x="807" y="2406"/>
                      <a:pt x="865" y="2291"/>
                      <a:pt x="865" y="2176"/>
                    </a:cubicBezTo>
                    <a:lnTo>
                      <a:pt x="865" y="2118"/>
                    </a:lnTo>
                    <a:cubicBezTo>
                      <a:pt x="1095" y="2003"/>
                      <a:pt x="1210" y="1830"/>
                      <a:pt x="1268" y="1600"/>
                    </a:cubicBezTo>
                    <a:cubicBezTo>
                      <a:pt x="1325" y="1312"/>
                      <a:pt x="1153" y="1081"/>
                      <a:pt x="865" y="966"/>
                    </a:cubicBezTo>
                    <a:cubicBezTo>
                      <a:pt x="749" y="908"/>
                      <a:pt x="576" y="908"/>
                      <a:pt x="519" y="793"/>
                    </a:cubicBezTo>
                    <a:cubicBezTo>
                      <a:pt x="519" y="793"/>
                      <a:pt x="519" y="735"/>
                      <a:pt x="576" y="735"/>
                    </a:cubicBezTo>
                    <a:cubicBezTo>
                      <a:pt x="615" y="716"/>
                      <a:pt x="647" y="710"/>
                      <a:pt x="675" y="710"/>
                    </a:cubicBezTo>
                    <a:cubicBezTo>
                      <a:pt x="730" y="710"/>
                      <a:pt x="769" y="735"/>
                      <a:pt x="807" y="735"/>
                    </a:cubicBezTo>
                    <a:cubicBezTo>
                      <a:pt x="807" y="735"/>
                      <a:pt x="884" y="787"/>
                      <a:pt x="969" y="787"/>
                    </a:cubicBezTo>
                    <a:cubicBezTo>
                      <a:pt x="1012" y="787"/>
                      <a:pt x="1057" y="774"/>
                      <a:pt x="1095" y="735"/>
                    </a:cubicBezTo>
                    <a:cubicBezTo>
                      <a:pt x="1325" y="505"/>
                      <a:pt x="1095" y="390"/>
                      <a:pt x="1095" y="390"/>
                    </a:cubicBezTo>
                    <a:cubicBezTo>
                      <a:pt x="1037" y="332"/>
                      <a:pt x="980" y="275"/>
                      <a:pt x="865" y="275"/>
                    </a:cubicBezTo>
                    <a:lnTo>
                      <a:pt x="865" y="217"/>
                    </a:lnTo>
                    <a:cubicBezTo>
                      <a:pt x="865" y="73"/>
                      <a:pt x="74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 name="Google Shape;654;p44"/>
          <p:cNvGrpSpPr/>
          <p:nvPr/>
        </p:nvGrpSpPr>
        <p:grpSpPr>
          <a:xfrm>
            <a:off x="1748455" y="1452496"/>
            <a:ext cx="707400" cy="707400"/>
            <a:chOff x="1748453" y="1471546"/>
            <a:chExt cx="707400" cy="707400"/>
          </a:xfrm>
        </p:grpSpPr>
        <p:sp>
          <p:nvSpPr>
            <p:cNvPr id="655" name="Google Shape;655;p44"/>
            <p:cNvSpPr/>
            <p:nvPr/>
          </p:nvSpPr>
          <p:spPr>
            <a:xfrm rot="5400000">
              <a:off x="1748453" y="1471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44"/>
            <p:cNvGrpSpPr/>
            <p:nvPr/>
          </p:nvGrpSpPr>
          <p:grpSpPr>
            <a:xfrm>
              <a:off x="1901213" y="1623850"/>
              <a:ext cx="401875" cy="402800"/>
              <a:chOff x="268350" y="2716325"/>
              <a:chExt cx="401875" cy="402800"/>
            </a:xfrm>
          </p:grpSpPr>
          <p:sp>
            <p:nvSpPr>
              <p:cNvPr id="657" name="Google Shape;657;p44"/>
              <p:cNvSpPr/>
              <p:nvPr/>
            </p:nvSpPr>
            <p:spPr>
              <a:xfrm>
                <a:off x="268350" y="2716325"/>
                <a:ext cx="401875" cy="402800"/>
              </a:xfrm>
              <a:custGeom>
                <a:avLst/>
                <a:gdLst/>
                <a:ahLst/>
                <a:cxnLst/>
                <a:rect l="l" t="t" r="r" b="b"/>
                <a:pathLst>
                  <a:path w="16075" h="16112" extrusionOk="0">
                    <a:moveTo>
                      <a:pt x="12502" y="7490"/>
                    </a:moveTo>
                    <a:lnTo>
                      <a:pt x="12906" y="7836"/>
                    </a:lnTo>
                    <a:cubicBezTo>
                      <a:pt x="12779" y="7931"/>
                      <a:pt x="12634" y="7974"/>
                      <a:pt x="12492" y="7974"/>
                    </a:cubicBezTo>
                    <a:cubicBezTo>
                      <a:pt x="12376" y="7974"/>
                      <a:pt x="12260" y="7945"/>
                      <a:pt x="12157" y="7893"/>
                    </a:cubicBezTo>
                    <a:lnTo>
                      <a:pt x="12502" y="7490"/>
                    </a:lnTo>
                    <a:close/>
                    <a:moveTo>
                      <a:pt x="3486" y="8216"/>
                    </a:moveTo>
                    <a:cubicBezTo>
                      <a:pt x="3611" y="8216"/>
                      <a:pt x="3737" y="8242"/>
                      <a:pt x="3861" y="8297"/>
                    </a:cubicBezTo>
                    <a:cubicBezTo>
                      <a:pt x="4034" y="8757"/>
                      <a:pt x="4264" y="9161"/>
                      <a:pt x="4552" y="9506"/>
                    </a:cubicBezTo>
                    <a:lnTo>
                      <a:pt x="4494" y="9506"/>
                    </a:lnTo>
                    <a:cubicBezTo>
                      <a:pt x="4494" y="9564"/>
                      <a:pt x="4494" y="9564"/>
                      <a:pt x="4494" y="9622"/>
                    </a:cubicBezTo>
                    <a:cubicBezTo>
                      <a:pt x="4324" y="10049"/>
                      <a:pt x="3963" y="10286"/>
                      <a:pt x="3552" y="10286"/>
                    </a:cubicBezTo>
                    <a:cubicBezTo>
                      <a:pt x="3409" y="10286"/>
                      <a:pt x="3261" y="10257"/>
                      <a:pt x="3112" y="10198"/>
                    </a:cubicBezTo>
                    <a:cubicBezTo>
                      <a:pt x="2881" y="10083"/>
                      <a:pt x="2651" y="9910"/>
                      <a:pt x="2536" y="9679"/>
                    </a:cubicBezTo>
                    <a:cubicBezTo>
                      <a:pt x="2420" y="9391"/>
                      <a:pt x="2420" y="9103"/>
                      <a:pt x="2536" y="8873"/>
                    </a:cubicBezTo>
                    <a:cubicBezTo>
                      <a:pt x="2711" y="8478"/>
                      <a:pt x="3088" y="8216"/>
                      <a:pt x="3486" y="8216"/>
                    </a:cubicBezTo>
                    <a:close/>
                    <a:moveTo>
                      <a:pt x="15037" y="9622"/>
                    </a:moveTo>
                    <a:lnTo>
                      <a:pt x="15441" y="9967"/>
                    </a:lnTo>
                    <a:lnTo>
                      <a:pt x="15095" y="10371"/>
                    </a:lnTo>
                    <a:cubicBezTo>
                      <a:pt x="15037" y="10255"/>
                      <a:pt x="14980" y="10140"/>
                      <a:pt x="14980" y="9967"/>
                    </a:cubicBezTo>
                    <a:cubicBezTo>
                      <a:pt x="14922" y="9852"/>
                      <a:pt x="14980" y="9737"/>
                      <a:pt x="15037" y="9622"/>
                    </a:cubicBezTo>
                    <a:close/>
                    <a:moveTo>
                      <a:pt x="4034" y="462"/>
                    </a:moveTo>
                    <a:lnTo>
                      <a:pt x="4149" y="1038"/>
                    </a:lnTo>
                    <a:cubicBezTo>
                      <a:pt x="4149" y="1153"/>
                      <a:pt x="4264" y="1210"/>
                      <a:pt x="4322" y="1210"/>
                    </a:cubicBezTo>
                    <a:cubicBezTo>
                      <a:pt x="4494" y="1268"/>
                      <a:pt x="4667" y="1326"/>
                      <a:pt x="4783" y="1441"/>
                    </a:cubicBezTo>
                    <a:cubicBezTo>
                      <a:pt x="4840" y="1470"/>
                      <a:pt x="4898" y="1484"/>
                      <a:pt x="4948" y="1484"/>
                    </a:cubicBezTo>
                    <a:cubicBezTo>
                      <a:pt x="4999" y="1484"/>
                      <a:pt x="5042" y="1470"/>
                      <a:pt x="5071" y="1441"/>
                    </a:cubicBezTo>
                    <a:lnTo>
                      <a:pt x="5531" y="1095"/>
                    </a:lnTo>
                    <a:lnTo>
                      <a:pt x="5820" y="1383"/>
                    </a:lnTo>
                    <a:lnTo>
                      <a:pt x="5474" y="1844"/>
                    </a:lnTo>
                    <a:cubicBezTo>
                      <a:pt x="5416" y="1902"/>
                      <a:pt x="5416" y="2017"/>
                      <a:pt x="5474" y="2075"/>
                    </a:cubicBezTo>
                    <a:cubicBezTo>
                      <a:pt x="5589" y="2247"/>
                      <a:pt x="5647" y="2420"/>
                      <a:pt x="5704" y="2593"/>
                    </a:cubicBezTo>
                    <a:cubicBezTo>
                      <a:pt x="5704" y="2651"/>
                      <a:pt x="5762" y="2708"/>
                      <a:pt x="5877" y="2766"/>
                    </a:cubicBezTo>
                    <a:lnTo>
                      <a:pt x="6453" y="2824"/>
                    </a:lnTo>
                    <a:lnTo>
                      <a:pt x="6453" y="3054"/>
                    </a:lnTo>
                    <a:cubicBezTo>
                      <a:pt x="6050" y="3169"/>
                      <a:pt x="5704" y="3400"/>
                      <a:pt x="5359" y="3630"/>
                    </a:cubicBezTo>
                    <a:cubicBezTo>
                      <a:pt x="5125" y="3817"/>
                      <a:pt x="5271" y="4080"/>
                      <a:pt x="5488" y="4080"/>
                    </a:cubicBezTo>
                    <a:cubicBezTo>
                      <a:pt x="5538" y="4080"/>
                      <a:pt x="5592" y="4066"/>
                      <a:pt x="5647" y="4033"/>
                    </a:cubicBezTo>
                    <a:cubicBezTo>
                      <a:pt x="6223" y="3573"/>
                      <a:pt x="6972" y="3284"/>
                      <a:pt x="7721" y="3284"/>
                    </a:cubicBezTo>
                    <a:cubicBezTo>
                      <a:pt x="8758" y="3284"/>
                      <a:pt x="9679" y="3630"/>
                      <a:pt x="10428" y="4321"/>
                    </a:cubicBezTo>
                    <a:cubicBezTo>
                      <a:pt x="11120" y="5013"/>
                      <a:pt x="11523" y="5992"/>
                      <a:pt x="11523" y="6972"/>
                    </a:cubicBezTo>
                    <a:cubicBezTo>
                      <a:pt x="11523" y="8354"/>
                      <a:pt x="10774" y="9564"/>
                      <a:pt x="9564" y="10255"/>
                    </a:cubicBezTo>
                    <a:cubicBezTo>
                      <a:pt x="9507" y="10255"/>
                      <a:pt x="9449" y="10371"/>
                      <a:pt x="9449" y="10428"/>
                    </a:cubicBezTo>
                    <a:lnTo>
                      <a:pt x="9449" y="11120"/>
                    </a:lnTo>
                    <a:cubicBezTo>
                      <a:pt x="9449" y="11235"/>
                      <a:pt x="9334" y="11350"/>
                      <a:pt x="9219" y="11350"/>
                    </a:cubicBezTo>
                    <a:lnTo>
                      <a:pt x="6453" y="11350"/>
                    </a:lnTo>
                    <a:cubicBezTo>
                      <a:pt x="6338" y="11350"/>
                      <a:pt x="6223" y="11235"/>
                      <a:pt x="6223" y="11120"/>
                    </a:cubicBezTo>
                    <a:lnTo>
                      <a:pt x="6223" y="10486"/>
                    </a:lnTo>
                    <a:cubicBezTo>
                      <a:pt x="6223" y="10371"/>
                      <a:pt x="6165" y="10313"/>
                      <a:pt x="6108" y="10255"/>
                    </a:cubicBezTo>
                    <a:cubicBezTo>
                      <a:pt x="4898" y="9622"/>
                      <a:pt x="4149" y="8354"/>
                      <a:pt x="4149" y="6972"/>
                    </a:cubicBezTo>
                    <a:cubicBezTo>
                      <a:pt x="4149" y="6223"/>
                      <a:pt x="4379" y="5474"/>
                      <a:pt x="4840" y="4840"/>
                    </a:cubicBezTo>
                    <a:cubicBezTo>
                      <a:pt x="4961" y="4678"/>
                      <a:pt x="4799" y="4489"/>
                      <a:pt x="4632" y="4489"/>
                    </a:cubicBezTo>
                    <a:cubicBezTo>
                      <a:pt x="4561" y="4489"/>
                      <a:pt x="4489" y="4523"/>
                      <a:pt x="4437" y="4610"/>
                    </a:cubicBezTo>
                    <a:cubicBezTo>
                      <a:pt x="4206" y="4898"/>
                      <a:pt x="4034" y="5243"/>
                      <a:pt x="3918" y="5589"/>
                    </a:cubicBezTo>
                    <a:lnTo>
                      <a:pt x="3688" y="5589"/>
                    </a:lnTo>
                    <a:lnTo>
                      <a:pt x="3573" y="5013"/>
                    </a:lnTo>
                    <a:cubicBezTo>
                      <a:pt x="3573" y="4955"/>
                      <a:pt x="3515" y="4898"/>
                      <a:pt x="3400" y="4840"/>
                    </a:cubicBezTo>
                    <a:cubicBezTo>
                      <a:pt x="3227" y="4782"/>
                      <a:pt x="3054" y="4725"/>
                      <a:pt x="2939" y="4667"/>
                    </a:cubicBezTo>
                    <a:cubicBezTo>
                      <a:pt x="2881" y="4638"/>
                      <a:pt x="2824" y="4624"/>
                      <a:pt x="2773" y="4624"/>
                    </a:cubicBezTo>
                    <a:cubicBezTo>
                      <a:pt x="2723" y="4624"/>
                      <a:pt x="2680" y="4638"/>
                      <a:pt x="2651" y="4667"/>
                    </a:cubicBezTo>
                    <a:lnTo>
                      <a:pt x="2190" y="5013"/>
                    </a:lnTo>
                    <a:lnTo>
                      <a:pt x="1902" y="4725"/>
                    </a:lnTo>
                    <a:lnTo>
                      <a:pt x="2248" y="4264"/>
                    </a:lnTo>
                    <a:cubicBezTo>
                      <a:pt x="2305" y="4149"/>
                      <a:pt x="2305" y="4091"/>
                      <a:pt x="2248" y="3976"/>
                    </a:cubicBezTo>
                    <a:cubicBezTo>
                      <a:pt x="2132" y="3803"/>
                      <a:pt x="2075" y="3688"/>
                      <a:pt x="2017" y="3515"/>
                    </a:cubicBezTo>
                    <a:cubicBezTo>
                      <a:pt x="2017" y="3400"/>
                      <a:pt x="1960" y="3342"/>
                      <a:pt x="1844" y="3342"/>
                    </a:cubicBezTo>
                    <a:lnTo>
                      <a:pt x="1268" y="3227"/>
                    </a:lnTo>
                    <a:lnTo>
                      <a:pt x="1268" y="2824"/>
                    </a:lnTo>
                    <a:lnTo>
                      <a:pt x="1844" y="2766"/>
                    </a:lnTo>
                    <a:cubicBezTo>
                      <a:pt x="1960" y="2708"/>
                      <a:pt x="2017" y="2651"/>
                      <a:pt x="2017" y="2593"/>
                    </a:cubicBezTo>
                    <a:cubicBezTo>
                      <a:pt x="2075" y="2420"/>
                      <a:pt x="2132" y="2247"/>
                      <a:pt x="2248" y="2075"/>
                    </a:cubicBezTo>
                    <a:cubicBezTo>
                      <a:pt x="2305" y="2017"/>
                      <a:pt x="2305" y="1902"/>
                      <a:pt x="2248" y="1844"/>
                    </a:cubicBezTo>
                    <a:lnTo>
                      <a:pt x="1902" y="1383"/>
                    </a:lnTo>
                    <a:lnTo>
                      <a:pt x="2190" y="1095"/>
                    </a:lnTo>
                    <a:lnTo>
                      <a:pt x="2651" y="1441"/>
                    </a:lnTo>
                    <a:cubicBezTo>
                      <a:pt x="2680" y="1470"/>
                      <a:pt x="2723" y="1484"/>
                      <a:pt x="2773" y="1484"/>
                    </a:cubicBezTo>
                    <a:cubicBezTo>
                      <a:pt x="2824" y="1484"/>
                      <a:pt x="2881" y="1470"/>
                      <a:pt x="2939" y="1441"/>
                    </a:cubicBezTo>
                    <a:cubicBezTo>
                      <a:pt x="3054" y="1326"/>
                      <a:pt x="3227" y="1268"/>
                      <a:pt x="3400" y="1210"/>
                    </a:cubicBezTo>
                    <a:cubicBezTo>
                      <a:pt x="3457" y="1210"/>
                      <a:pt x="3573" y="1153"/>
                      <a:pt x="3573" y="1038"/>
                    </a:cubicBezTo>
                    <a:lnTo>
                      <a:pt x="3688" y="462"/>
                    </a:lnTo>
                    <a:close/>
                    <a:moveTo>
                      <a:pt x="2536" y="6338"/>
                    </a:moveTo>
                    <a:lnTo>
                      <a:pt x="2939" y="6914"/>
                    </a:lnTo>
                    <a:cubicBezTo>
                      <a:pt x="2997" y="7029"/>
                      <a:pt x="3112" y="7029"/>
                      <a:pt x="3169" y="7029"/>
                    </a:cubicBezTo>
                    <a:cubicBezTo>
                      <a:pt x="3285" y="7029"/>
                      <a:pt x="3400" y="7004"/>
                      <a:pt x="3515" y="7004"/>
                    </a:cubicBezTo>
                    <a:cubicBezTo>
                      <a:pt x="3573" y="7004"/>
                      <a:pt x="3630" y="7010"/>
                      <a:pt x="3688" y="7029"/>
                    </a:cubicBezTo>
                    <a:cubicBezTo>
                      <a:pt x="3688" y="7260"/>
                      <a:pt x="3688" y="7490"/>
                      <a:pt x="3746" y="7720"/>
                    </a:cubicBezTo>
                    <a:cubicBezTo>
                      <a:pt x="3696" y="7716"/>
                      <a:pt x="3646" y="7714"/>
                      <a:pt x="3596" y="7714"/>
                    </a:cubicBezTo>
                    <a:cubicBezTo>
                      <a:pt x="2957" y="7714"/>
                      <a:pt x="2342" y="8054"/>
                      <a:pt x="2075" y="8642"/>
                    </a:cubicBezTo>
                    <a:cubicBezTo>
                      <a:pt x="1960" y="9046"/>
                      <a:pt x="1960" y="9449"/>
                      <a:pt x="2132" y="9794"/>
                    </a:cubicBezTo>
                    <a:cubicBezTo>
                      <a:pt x="2248" y="10198"/>
                      <a:pt x="2593" y="10486"/>
                      <a:pt x="2939" y="10601"/>
                    </a:cubicBezTo>
                    <a:cubicBezTo>
                      <a:pt x="3112" y="10716"/>
                      <a:pt x="3342" y="10716"/>
                      <a:pt x="3515" y="10716"/>
                    </a:cubicBezTo>
                    <a:cubicBezTo>
                      <a:pt x="4091" y="10716"/>
                      <a:pt x="4610" y="10428"/>
                      <a:pt x="4898" y="9910"/>
                    </a:cubicBezTo>
                    <a:cubicBezTo>
                      <a:pt x="5071" y="10083"/>
                      <a:pt x="5301" y="10313"/>
                      <a:pt x="5589" y="10486"/>
                    </a:cubicBezTo>
                    <a:lnTo>
                      <a:pt x="5531" y="10486"/>
                    </a:lnTo>
                    <a:cubicBezTo>
                      <a:pt x="5515" y="10469"/>
                      <a:pt x="5493" y="10462"/>
                      <a:pt x="5469" y="10462"/>
                    </a:cubicBezTo>
                    <a:cubicBezTo>
                      <a:pt x="5411" y="10462"/>
                      <a:pt x="5342" y="10503"/>
                      <a:pt x="5301" y="10543"/>
                    </a:cubicBezTo>
                    <a:cubicBezTo>
                      <a:pt x="5186" y="10716"/>
                      <a:pt x="5071" y="10889"/>
                      <a:pt x="4898" y="11004"/>
                    </a:cubicBezTo>
                    <a:cubicBezTo>
                      <a:pt x="4840" y="11062"/>
                      <a:pt x="4783" y="11177"/>
                      <a:pt x="4783" y="11235"/>
                    </a:cubicBezTo>
                    <a:lnTo>
                      <a:pt x="4955" y="11926"/>
                    </a:lnTo>
                    <a:lnTo>
                      <a:pt x="4494" y="12156"/>
                    </a:lnTo>
                    <a:lnTo>
                      <a:pt x="4091" y="11580"/>
                    </a:lnTo>
                    <a:cubicBezTo>
                      <a:pt x="4034" y="11465"/>
                      <a:pt x="3918" y="11465"/>
                      <a:pt x="3861" y="11465"/>
                    </a:cubicBezTo>
                    <a:lnTo>
                      <a:pt x="3227" y="11465"/>
                    </a:lnTo>
                    <a:cubicBezTo>
                      <a:pt x="3169" y="11465"/>
                      <a:pt x="3054" y="11465"/>
                      <a:pt x="2997" y="11580"/>
                    </a:cubicBezTo>
                    <a:lnTo>
                      <a:pt x="2593" y="12156"/>
                    </a:lnTo>
                    <a:lnTo>
                      <a:pt x="2132" y="11984"/>
                    </a:lnTo>
                    <a:lnTo>
                      <a:pt x="2305" y="11292"/>
                    </a:lnTo>
                    <a:cubicBezTo>
                      <a:pt x="2305" y="11177"/>
                      <a:pt x="2248" y="11062"/>
                      <a:pt x="2190" y="11062"/>
                    </a:cubicBezTo>
                    <a:cubicBezTo>
                      <a:pt x="2017" y="10889"/>
                      <a:pt x="1844" y="10774"/>
                      <a:pt x="1729" y="10601"/>
                    </a:cubicBezTo>
                    <a:cubicBezTo>
                      <a:pt x="1688" y="10560"/>
                      <a:pt x="1648" y="10520"/>
                      <a:pt x="1587" y="10520"/>
                    </a:cubicBezTo>
                    <a:cubicBezTo>
                      <a:pt x="1561" y="10520"/>
                      <a:pt x="1532" y="10527"/>
                      <a:pt x="1499" y="10543"/>
                    </a:cubicBezTo>
                    <a:lnTo>
                      <a:pt x="807" y="10659"/>
                    </a:lnTo>
                    <a:lnTo>
                      <a:pt x="577" y="10198"/>
                    </a:lnTo>
                    <a:lnTo>
                      <a:pt x="1211" y="9794"/>
                    </a:lnTo>
                    <a:cubicBezTo>
                      <a:pt x="1268" y="9737"/>
                      <a:pt x="1326" y="9679"/>
                      <a:pt x="1268" y="9564"/>
                    </a:cubicBezTo>
                    <a:cubicBezTo>
                      <a:pt x="1268" y="9391"/>
                      <a:pt x="1268" y="9161"/>
                      <a:pt x="1268" y="8930"/>
                    </a:cubicBezTo>
                    <a:cubicBezTo>
                      <a:pt x="1326" y="8873"/>
                      <a:pt x="1268" y="8757"/>
                      <a:pt x="1153" y="8700"/>
                    </a:cubicBezTo>
                    <a:lnTo>
                      <a:pt x="577" y="8354"/>
                    </a:lnTo>
                    <a:lnTo>
                      <a:pt x="750" y="7836"/>
                    </a:lnTo>
                    <a:lnTo>
                      <a:pt x="1441" y="8009"/>
                    </a:lnTo>
                    <a:cubicBezTo>
                      <a:pt x="1556" y="8009"/>
                      <a:pt x="1672" y="8009"/>
                      <a:pt x="1729" y="7893"/>
                    </a:cubicBezTo>
                    <a:cubicBezTo>
                      <a:pt x="1844" y="7720"/>
                      <a:pt x="1960" y="7605"/>
                      <a:pt x="2132" y="7490"/>
                    </a:cubicBezTo>
                    <a:cubicBezTo>
                      <a:pt x="2190" y="7432"/>
                      <a:pt x="2248" y="7317"/>
                      <a:pt x="2248" y="7260"/>
                    </a:cubicBezTo>
                    <a:lnTo>
                      <a:pt x="2075" y="6511"/>
                    </a:lnTo>
                    <a:lnTo>
                      <a:pt x="2536" y="6338"/>
                    </a:lnTo>
                    <a:close/>
                    <a:moveTo>
                      <a:pt x="8988" y="11811"/>
                    </a:moveTo>
                    <a:lnTo>
                      <a:pt x="8988" y="12675"/>
                    </a:lnTo>
                    <a:cubicBezTo>
                      <a:pt x="8988" y="13021"/>
                      <a:pt x="8700" y="13309"/>
                      <a:pt x="8354" y="13309"/>
                    </a:cubicBezTo>
                    <a:lnTo>
                      <a:pt x="7317" y="13309"/>
                    </a:lnTo>
                    <a:cubicBezTo>
                      <a:pt x="6972" y="13309"/>
                      <a:pt x="6684" y="13021"/>
                      <a:pt x="6684" y="12675"/>
                    </a:cubicBezTo>
                    <a:lnTo>
                      <a:pt x="6684" y="11811"/>
                    </a:lnTo>
                    <a:close/>
                    <a:moveTo>
                      <a:pt x="10785" y="15072"/>
                    </a:moveTo>
                    <a:cubicBezTo>
                      <a:pt x="10901" y="15072"/>
                      <a:pt x="11016" y="15100"/>
                      <a:pt x="11120" y="15152"/>
                    </a:cubicBezTo>
                    <a:lnTo>
                      <a:pt x="10774" y="15556"/>
                    </a:lnTo>
                    <a:lnTo>
                      <a:pt x="10371" y="15210"/>
                    </a:lnTo>
                    <a:cubicBezTo>
                      <a:pt x="10498" y="15115"/>
                      <a:pt x="10642" y="15072"/>
                      <a:pt x="10785" y="15072"/>
                    </a:cubicBezTo>
                    <a:close/>
                    <a:moveTo>
                      <a:pt x="3515" y="1"/>
                    </a:moveTo>
                    <a:cubicBezTo>
                      <a:pt x="3400" y="1"/>
                      <a:pt x="3285" y="58"/>
                      <a:pt x="3285" y="174"/>
                    </a:cubicBezTo>
                    <a:lnTo>
                      <a:pt x="3169" y="807"/>
                    </a:lnTo>
                    <a:cubicBezTo>
                      <a:pt x="3054" y="865"/>
                      <a:pt x="2939" y="922"/>
                      <a:pt x="2824" y="922"/>
                    </a:cubicBezTo>
                    <a:lnTo>
                      <a:pt x="2305" y="577"/>
                    </a:lnTo>
                    <a:cubicBezTo>
                      <a:pt x="2258" y="553"/>
                      <a:pt x="2210" y="539"/>
                      <a:pt x="2166" y="539"/>
                    </a:cubicBezTo>
                    <a:cubicBezTo>
                      <a:pt x="2104" y="539"/>
                      <a:pt x="2051" y="567"/>
                      <a:pt x="2017" y="634"/>
                    </a:cubicBezTo>
                    <a:lnTo>
                      <a:pt x="1441" y="1153"/>
                    </a:lnTo>
                    <a:cubicBezTo>
                      <a:pt x="1383" y="1268"/>
                      <a:pt x="1383" y="1383"/>
                      <a:pt x="1441" y="1499"/>
                    </a:cubicBezTo>
                    <a:lnTo>
                      <a:pt x="1787" y="2017"/>
                    </a:lnTo>
                    <a:cubicBezTo>
                      <a:pt x="1729" y="2075"/>
                      <a:pt x="1672" y="2190"/>
                      <a:pt x="1672" y="2305"/>
                    </a:cubicBezTo>
                    <a:lnTo>
                      <a:pt x="1038" y="2420"/>
                    </a:lnTo>
                    <a:cubicBezTo>
                      <a:pt x="923" y="2420"/>
                      <a:pt x="807" y="2536"/>
                      <a:pt x="807" y="2651"/>
                    </a:cubicBezTo>
                    <a:lnTo>
                      <a:pt x="807" y="3457"/>
                    </a:lnTo>
                    <a:cubicBezTo>
                      <a:pt x="807" y="3515"/>
                      <a:pt x="923" y="3630"/>
                      <a:pt x="1038" y="3688"/>
                    </a:cubicBezTo>
                    <a:lnTo>
                      <a:pt x="1672" y="3745"/>
                    </a:lnTo>
                    <a:cubicBezTo>
                      <a:pt x="1672" y="3861"/>
                      <a:pt x="1729" y="3976"/>
                      <a:pt x="1787" y="4091"/>
                    </a:cubicBezTo>
                    <a:lnTo>
                      <a:pt x="1441" y="4610"/>
                    </a:lnTo>
                    <a:cubicBezTo>
                      <a:pt x="1383" y="4725"/>
                      <a:pt x="1383" y="4840"/>
                      <a:pt x="1441" y="4898"/>
                    </a:cubicBezTo>
                    <a:lnTo>
                      <a:pt x="2017" y="5474"/>
                    </a:lnTo>
                    <a:cubicBezTo>
                      <a:pt x="2050" y="5507"/>
                      <a:pt x="2103" y="5540"/>
                      <a:pt x="2164" y="5540"/>
                    </a:cubicBezTo>
                    <a:cubicBezTo>
                      <a:pt x="2208" y="5540"/>
                      <a:pt x="2257" y="5522"/>
                      <a:pt x="2305" y="5474"/>
                    </a:cubicBezTo>
                    <a:lnTo>
                      <a:pt x="2824" y="5128"/>
                    </a:lnTo>
                    <a:cubicBezTo>
                      <a:pt x="2939" y="5186"/>
                      <a:pt x="3054" y="5243"/>
                      <a:pt x="3169" y="5243"/>
                    </a:cubicBezTo>
                    <a:lnTo>
                      <a:pt x="3285" y="5877"/>
                    </a:lnTo>
                    <a:cubicBezTo>
                      <a:pt x="3285" y="5992"/>
                      <a:pt x="3400" y="6107"/>
                      <a:pt x="3515" y="6107"/>
                    </a:cubicBezTo>
                    <a:lnTo>
                      <a:pt x="3803" y="6107"/>
                    </a:lnTo>
                    <a:cubicBezTo>
                      <a:pt x="3803" y="6107"/>
                      <a:pt x="3746" y="6395"/>
                      <a:pt x="3688" y="6568"/>
                    </a:cubicBezTo>
                    <a:lnTo>
                      <a:pt x="3285" y="6568"/>
                    </a:lnTo>
                    <a:lnTo>
                      <a:pt x="2824" y="5935"/>
                    </a:lnTo>
                    <a:cubicBezTo>
                      <a:pt x="2782" y="5850"/>
                      <a:pt x="2709" y="5797"/>
                      <a:pt x="2627" y="5797"/>
                    </a:cubicBezTo>
                    <a:cubicBezTo>
                      <a:pt x="2597" y="5797"/>
                      <a:pt x="2567" y="5804"/>
                      <a:pt x="2536" y="5819"/>
                    </a:cubicBezTo>
                    <a:lnTo>
                      <a:pt x="1729" y="6165"/>
                    </a:lnTo>
                    <a:cubicBezTo>
                      <a:pt x="1614" y="6223"/>
                      <a:pt x="1556" y="6338"/>
                      <a:pt x="1556" y="6453"/>
                    </a:cubicBezTo>
                    <a:lnTo>
                      <a:pt x="1729" y="7202"/>
                    </a:lnTo>
                    <a:cubicBezTo>
                      <a:pt x="1614" y="7317"/>
                      <a:pt x="1499" y="7432"/>
                      <a:pt x="1441" y="7548"/>
                    </a:cubicBezTo>
                    <a:lnTo>
                      <a:pt x="692" y="7375"/>
                    </a:lnTo>
                    <a:cubicBezTo>
                      <a:pt x="661" y="7359"/>
                      <a:pt x="630" y="7352"/>
                      <a:pt x="601" y="7352"/>
                    </a:cubicBezTo>
                    <a:cubicBezTo>
                      <a:pt x="519" y="7352"/>
                      <a:pt x="446" y="7406"/>
                      <a:pt x="404" y="7490"/>
                    </a:cubicBezTo>
                    <a:lnTo>
                      <a:pt x="58" y="8354"/>
                    </a:lnTo>
                    <a:cubicBezTo>
                      <a:pt x="1" y="8469"/>
                      <a:pt x="58" y="8585"/>
                      <a:pt x="174" y="8642"/>
                    </a:cubicBezTo>
                    <a:lnTo>
                      <a:pt x="807" y="9046"/>
                    </a:lnTo>
                    <a:cubicBezTo>
                      <a:pt x="807" y="9218"/>
                      <a:pt x="807" y="9334"/>
                      <a:pt x="807" y="9506"/>
                    </a:cubicBezTo>
                    <a:lnTo>
                      <a:pt x="174" y="9910"/>
                    </a:lnTo>
                    <a:cubicBezTo>
                      <a:pt x="58" y="9967"/>
                      <a:pt x="58" y="10083"/>
                      <a:pt x="58" y="10198"/>
                    </a:cubicBezTo>
                    <a:lnTo>
                      <a:pt x="462" y="11062"/>
                    </a:lnTo>
                    <a:cubicBezTo>
                      <a:pt x="462" y="11177"/>
                      <a:pt x="577" y="11177"/>
                      <a:pt x="692" y="11177"/>
                    </a:cubicBezTo>
                    <a:lnTo>
                      <a:pt x="1441" y="11004"/>
                    </a:lnTo>
                    <a:cubicBezTo>
                      <a:pt x="1556" y="11120"/>
                      <a:pt x="1672" y="11235"/>
                      <a:pt x="1787" y="11292"/>
                    </a:cubicBezTo>
                    <a:lnTo>
                      <a:pt x="1614" y="12041"/>
                    </a:lnTo>
                    <a:cubicBezTo>
                      <a:pt x="1614" y="12156"/>
                      <a:pt x="1672" y="12272"/>
                      <a:pt x="1729" y="12329"/>
                    </a:cubicBezTo>
                    <a:lnTo>
                      <a:pt x="2593" y="12675"/>
                    </a:lnTo>
                    <a:lnTo>
                      <a:pt x="2709" y="12675"/>
                    </a:lnTo>
                    <a:cubicBezTo>
                      <a:pt x="2766" y="12675"/>
                      <a:pt x="2881" y="12617"/>
                      <a:pt x="2881" y="12560"/>
                    </a:cubicBezTo>
                    <a:lnTo>
                      <a:pt x="3285" y="11926"/>
                    </a:lnTo>
                    <a:lnTo>
                      <a:pt x="3746" y="11926"/>
                    </a:lnTo>
                    <a:lnTo>
                      <a:pt x="4206" y="12560"/>
                    </a:lnTo>
                    <a:cubicBezTo>
                      <a:pt x="4264" y="12675"/>
                      <a:pt x="4379" y="12675"/>
                      <a:pt x="4494" y="12675"/>
                    </a:cubicBezTo>
                    <a:lnTo>
                      <a:pt x="5301" y="12272"/>
                    </a:lnTo>
                    <a:cubicBezTo>
                      <a:pt x="5416" y="12272"/>
                      <a:pt x="5474" y="12156"/>
                      <a:pt x="5474" y="12041"/>
                    </a:cubicBezTo>
                    <a:lnTo>
                      <a:pt x="5301" y="11292"/>
                    </a:lnTo>
                    <a:cubicBezTo>
                      <a:pt x="5416" y="11177"/>
                      <a:pt x="5474" y="11062"/>
                      <a:pt x="5589" y="10947"/>
                    </a:cubicBezTo>
                    <a:lnTo>
                      <a:pt x="5704" y="11004"/>
                    </a:lnTo>
                    <a:lnTo>
                      <a:pt x="5704" y="11120"/>
                    </a:lnTo>
                    <a:cubicBezTo>
                      <a:pt x="5762" y="11408"/>
                      <a:pt x="5935" y="11696"/>
                      <a:pt x="6223" y="11753"/>
                    </a:cubicBezTo>
                    <a:lnTo>
                      <a:pt x="6223" y="12675"/>
                    </a:lnTo>
                    <a:cubicBezTo>
                      <a:pt x="6223" y="13251"/>
                      <a:pt x="7317" y="13770"/>
                      <a:pt x="7317" y="13770"/>
                    </a:cubicBezTo>
                    <a:lnTo>
                      <a:pt x="7894" y="13770"/>
                    </a:lnTo>
                    <a:lnTo>
                      <a:pt x="10659" y="16074"/>
                    </a:lnTo>
                    <a:cubicBezTo>
                      <a:pt x="10707" y="16098"/>
                      <a:pt x="10754" y="16112"/>
                      <a:pt x="10802" y="16112"/>
                    </a:cubicBezTo>
                    <a:cubicBezTo>
                      <a:pt x="10870" y="16112"/>
                      <a:pt x="10937" y="16084"/>
                      <a:pt x="11005" y="16016"/>
                    </a:cubicBezTo>
                    <a:lnTo>
                      <a:pt x="12963" y="13597"/>
                    </a:lnTo>
                    <a:cubicBezTo>
                      <a:pt x="13134" y="13426"/>
                      <a:pt x="12989" y="13224"/>
                      <a:pt x="12808" y="13224"/>
                    </a:cubicBezTo>
                    <a:cubicBezTo>
                      <a:pt x="12745" y="13224"/>
                      <a:pt x="12677" y="13249"/>
                      <a:pt x="12618" y="13309"/>
                    </a:cubicBezTo>
                    <a:lnTo>
                      <a:pt x="11408" y="14749"/>
                    </a:lnTo>
                    <a:cubicBezTo>
                      <a:pt x="11239" y="14653"/>
                      <a:pt x="11041" y="14607"/>
                      <a:pt x="10838" y="14607"/>
                    </a:cubicBezTo>
                    <a:cubicBezTo>
                      <a:pt x="10554" y="14607"/>
                      <a:pt x="10260" y="14696"/>
                      <a:pt x="10025" y="14864"/>
                    </a:cubicBezTo>
                    <a:lnTo>
                      <a:pt x="8642" y="13712"/>
                    </a:lnTo>
                    <a:cubicBezTo>
                      <a:pt x="9103" y="13597"/>
                      <a:pt x="9449" y="13193"/>
                      <a:pt x="9449" y="12675"/>
                    </a:cubicBezTo>
                    <a:lnTo>
                      <a:pt x="9449" y="11753"/>
                    </a:lnTo>
                    <a:cubicBezTo>
                      <a:pt x="9737" y="11696"/>
                      <a:pt x="9910" y="11120"/>
                      <a:pt x="9910" y="11120"/>
                    </a:cubicBezTo>
                    <a:lnTo>
                      <a:pt x="9910" y="10601"/>
                    </a:lnTo>
                    <a:cubicBezTo>
                      <a:pt x="10774" y="10083"/>
                      <a:pt x="11465" y="9276"/>
                      <a:pt x="11753" y="8354"/>
                    </a:cubicBezTo>
                    <a:cubicBezTo>
                      <a:pt x="11811" y="8354"/>
                      <a:pt x="11811" y="8297"/>
                      <a:pt x="11869" y="8297"/>
                    </a:cubicBezTo>
                    <a:cubicBezTo>
                      <a:pt x="12042" y="8412"/>
                      <a:pt x="12272" y="8412"/>
                      <a:pt x="12445" y="8412"/>
                    </a:cubicBezTo>
                    <a:cubicBezTo>
                      <a:pt x="12790" y="8412"/>
                      <a:pt x="13079" y="8354"/>
                      <a:pt x="13309" y="8124"/>
                    </a:cubicBezTo>
                    <a:lnTo>
                      <a:pt x="14692" y="9276"/>
                    </a:lnTo>
                    <a:cubicBezTo>
                      <a:pt x="14576" y="9506"/>
                      <a:pt x="14519" y="9794"/>
                      <a:pt x="14519" y="10025"/>
                    </a:cubicBezTo>
                    <a:cubicBezTo>
                      <a:pt x="14576" y="10313"/>
                      <a:pt x="14634" y="10543"/>
                      <a:pt x="14807" y="10716"/>
                    </a:cubicBezTo>
                    <a:lnTo>
                      <a:pt x="13482" y="12329"/>
                    </a:lnTo>
                    <a:cubicBezTo>
                      <a:pt x="13354" y="12500"/>
                      <a:pt x="13510" y="12702"/>
                      <a:pt x="13693" y="12702"/>
                    </a:cubicBezTo>
                    <a:cubicBezTo>
                      <a:pt x="13758" y="12702"/>
                      <a:pt x="13825" y="12677"/>
                      <a:pt x="13885" y="12617"/>
                    </a:cubicBezTo>
                    <a:lnTo>
                      <a:pt x="15959" y="10083"/>
                    </a:lnTo>
                    <a:cubicBezTo>
                      <a:pt x="15959" y="10083"/>
                      <a:pt x="16017" y="10025"/>
                      <a:pt x="16017" y="10025"/>
                    </a:cubicBezTo>
                    <a:cubicBezTo>
                      <a:pt x="16074" y="9967"/>
                      <a:pt x="16017" y="9794"/>
                      <a:pt x="15959" y="9737"/>
                    </a:cubicBezTo>
                    <a:lnTo>
                      <a:pt x="12675" y="7029"/>
                    </a:lnTo>
                    <a:cubicBezTo>
                      <a:pt x="12614" y="6980"/>
                      <a:pt x="12555" y="6960"/>
                      <a:pt x="12499" y="6960"/>
                    </a:cubicBezTo>
                    <a:cubicBezTo>
                      <a:pt x="12292" y="6960"/>
                      <a:pt x="12120" y="7239"/>
                      <a:pt x="11984" y="7375"/>
                    </a:cubicBezTo>
                    <a:cubicBezTo>
                      <a:pt x="12042" y="7260"/>
                      <a:pt x="12042" y="7144"/>
                      <a:pt x="12042" y="6972"/>
                    </a:cubicBezTo>
                    <a:cubicBezTo>
                      <a:pt x="12042" y="5877"/>
                      <a:pt x="11581" y="4782"/>
                      <a:pt x="10774" y="3976"/>
                    </a:cubicBezTo>
                    <a:cubicBezTo>
                      <a:pt x="10013" y="3269"/>
                      <a:pt x="8995" y="2819"/>
                      <a:pt x="7963" y="2819"/>
                    </a:cubicBezTo>
                    <a:cubicBezTo>
                      <a:pt x="7901" y="2819"/>
                      <a:pt x="7840" y="2820"/>
                      <a:pt x="7778" y="2824"/>
                    </a:cubicBezTo>
                    <a:cubicBezTo>
                      <a:pt x="7490" y="2824"/>
                      <a:pt x="7202" y="2824"/>
                      <a:pt x="6914" y="2881"/>
                    </a:cubicBezTo>
                    <a:lnTo>
                      <a:pt x="6914" y="2651"/>
                    </a:lnTo>
                    <a:cubicBezTo>
                      <a:pt x="6914" y="2536"/>
                      <a:pt x="6857" y="2420"/>
                      <a:pt x="6741" y="2420"/>
                    </a:cubicBezTo>
                    <a:lnTo>
                      <a:pt x="6108" y="2305"/>
                    </a:lnTo>
                    <a:cubicBezTo>
                      <a:pt x="6050" y="2190"/>
                      <a:pt x="6050" y="2075"/>
                      <a:pt x="5992" y="2017"/>
                    </a:cubicBezTo>
                    <a:lnTo>
                      <a:pt x="6338" y="1499"/>
                    </a:lnTo>
                    <a:cubicBezTo>
                      <a:pt x="6396" y="1383"/>
                      <a:pt x="6396" y="1268"/>
                      <a:pt x="6338" y="1153"/>
                    </a:cubicBezTo>
                    <a:lnTo>
                      <a:pt x="5762" y="634"/>
                    </a:lnTo>
                    <a:cubicBezTo>
                      <a:pt x="5728" y="567"/>
                      <a:pt x="5655" y="539"/>
                      <a:pt x="5588" y="539"/>
                    </a:cubicBezTo>
                    <a:cubicBezTo>
                      <a:pt x="5541" y="539"/>
                      <a:pt x="5498" y="553"/>
                      <a:pt x="5474" y="577"/>
                    </a:cubicBezTo>
                    <a:lnTo>
                      <a:pt x="4955" y="922"/>
                    </a:lnTo>
                    <a:cubicBezTo>
                      <a:pt x="4840" y="922"/>
                      <a:pt x="4725" y="865"/>
                      <a:pt x="4610" y="807"/>
                    </a:cubicBezTo>
                    <a:lnTo>
                      <a:pt x="4494" y="174"/>
                    </a:lnTo>
                    <a:cubicBezTo>
                      <a:pt x="4494" y="58"/>
                      <a:pt x="4379" y="1"/>
                      <a:pt x="4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4"/>
              <p:cNvSpPr/>
              <p:nvPr/>
            </p:nvSpPr>
            <p:spPr>
              <a:xfrm>
                <a:off x="519100" y="2966375"/>
                <a:ext cx="79100" cy="77150"/>
              </a:xfrm>
              <a:custGeom>
                <a:avLst/>
                <a:gdLst/>
                <a:ahLst/>
                <a:cxnLst/>
                <a:rect l="l" t="t" r="r" b="b"/>
                <a:pathLst>
                  <a:path w="3164" h="3086" extrusionOk="0">
                    <a:moveTo>
                      <a:pt x="1608" y="484"/>
                    </a:moveTo>
                    <a:cubicBezTo>
                      <a:pt x="2127" y="484"/>
                      <a:pt x="2645" y="887"/>
                      <a:pt x="2645" y="1406"/>
                    </a:cubicBezTo>
                    <a:cubicBezTo>
                      <a:pt x="2703" y="1694"/>
                      <a:pt x="2588" y="1982"/>
                      <a:pt x="2415" y="2212"/>
                    </a:cubicBezTo>
                    <a:cubicBezTo>
                      <a:pt x="2184" y="2500"/>
                      <a:pt x="1839" y="2615"/>
                      <a:pt x="1493" y="2615"/>
                    </a:cubicBezTo>
                    <a:cubicBezTo>
                      <a:pt x="975" y="2500"/>
                      <a:pt x="571" y="2097"/>
                      <a:pt x="514" y="1636"/>
                    </a:cubicBezTo>
                    <a:cubicBezTo>
                      <a:pt x="456" y="1002"/>
                      <a:pt x="975" y="484"/>
                      <a:pt x="1608" y="484"/>
                    </a:cubicBezTo>
                    <a:close/>
                    <a:moveTo>
                      <a:pt x="1543" y="1"/>
                    </a:moveTo>
                    <a:cubicBezTo>
                      <a:pt x="716" y="1"/>
                      <a:pt x="0" y="799"/>
                      <a:pt x="53" y="1694"/>
                    </a:cubicBezTo>
                    <a:cubicBezTo>
                      <a:pt x="110" y="2385"/>
                      <a:pt x="686" y="2961"/>
                      <a:pt x="1378" y="3076"/>
                    </a:cubicBezTo>
                    <a:cubicBezTo>
                      <a:pt x="1431" y="3082"/>
                      <a:pt x="1484" y="3085"/>
                      <a:pt x="1538" y="3085"/>
                    </a:cubicBezTo>
                    <a:cubicBezTo>
                      <a:pt x="2012" y="3085"/>
                      <a:pt x="2508" y="2862"/>
                      <a:pt x="2818" y="2500"/>
                    </a:cubicBezTo>
                    <a:cubicBezTo>
                      <a:pt x="3049" y="2212"/>
                      <a:pt x="3164" y="1809"/>
                      <a:pt x="3164" y="1406"/>
                    </a:cubicBezTo>
                    <a:cubicBezTo>
                      <a:pt x="3106" y="1002"/>
                      <a:pt x="2933" y="599"/>
                      <a:pt x="2588" y="369"/>
                    </a:cubicBezTo>
                    <a:cubicBezTo>
                      <a:pt x="2357" y="138"/>
                      <a:pt x="2069" y="23"/>
                      <a:pt x="1781" y="23"/>
                    </a:cubicBezTo>
                    <a:cubicBezTo>
                      <a:pt x="1701" y="8"/>
                      <a:pt x="1622" y="1"/>
                      <a:pt x="1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4"/>
              <p:cNvSpPr/>
              <p:nvPr/>
            </p:nvSpPr>
            <p:spPr>
              <a:xfrm>
                <a:off x="331725" y="2759525"/>
                <a:ext cx="66275" cy="66300"/>
              </a:xfrm>
              <a:custGeom>
                <a:avLst/>
                <a:gdLst/>
                <a:ahLst/>
                <a:cxnLst/>
                <a:rect l="l" t="t" r="r" b="b"/>
                <a:pathLst>
                  <a:path w="2651" h="2652" extrusionOk="0">
                    <a:moveTo>
                      <a:pt x="1326" y="462"/>
                    </a:moveTo>
                    <a:cubicBezTo>
                      <a:pt x="1787" y="462"/>
                      <a:pt x="2190" y="865"/>
                      <a:pt x="2190" y="1326"/>
                    </a:cubicBezTo>
                    <a:cubicBezTo>
                      <a:pt x="2190" y="1787"/>
                      <a:pt x="1787" y="2190"/>
                      <a:pt x="1326" y="2190"/>
                    </a:cubicBezTo>
                    <a:cubicBezTo>
                      <a:pt x="865" y="2190"/>
                      <a:pt x="462" y="1787"/>
                      <a:pt x="462" y="1326"/>
                    </a:cubicBezTo>
                    <a:cubicBezTo>
                      <a:pt x="462" y="865"/>
                      <a:pt x="865" y="462"/>
                      <a:pt x="1326" y="462"/>
                    </a:cubicBezTo>
                    <a:close/>
                    <a:moveTo>
                      <a:pt x="1326" y="1"/>
                    </a:moveTo>
                    <a:cubicBezTo>
                      <a:pt x="634" y="1"/>
                      <a:pt x="1" y="577"/>
                      <a:pt x="1" y="1326"/>
                    </a:cubicBezTo>
                    <a:cubicBezTo>
                      <a:pt x="1" y="2075"/>
                      <a:pt x="634" y="2651"/>
                      <a:pt x="1326" y="2651"/>
                    </a:cubicBezTo>
                    <a:cubicBezTo>
                      <a:pt x="2075" y="2651"/>
                      <a:pt x="2651" y="2075"/>
                      <a:pt x="2651" y="1326"/>
                    </a:cubicBezTo>
                    <a:cubicBezTo>
                      <a:pt x="2651" y="577"/>
                      <a:pt x="2075" y="1"/>
                      <a:pt x="1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4"/>
              <p:cNvSpPr/>
              <p:nvPr/>
            </p:nvSpPr>
            <p:spPr>
              <a:xfrm>
                <a:off x="458475" y="2731100"/>
                <a:ext cx="11550" cy="37100"/>
              </a:xfrm>
              <a:custGeom>
                <a:avLst/>
                <a:gdLst/>
                <a:ahLst/>
                <a:cxnLst/>
                <a:rect l="l" t="t" r="r" b="b"/>
                <a:pathLst>
                  <a:path w="462" h="1484" extrusionOk="0">
                    <a:moveTo>
                      <a:pt x="231" y="0"/>
                    </a:moveTo>
                    <a:cubicBezTo>
                      <a:pt x="116" y="0"/>
                      <a:pt x="0" y="72"/>
                      <a:pt x="0" y="216"/>
                    </a:cubicBezTo>
                    <a:lnTo>
                      <a:pt x="0" y="1253"/>
                    </a:lnTo>
                    <a:cubicBezTo>
                      <a:pt x="0" y="1368"/>
                      <a:pt x="116" y="1484"/>
                      <a:pt x="289" y="1484"/>
                    </a:cubicBezTo>
                    <a:cubicBezTo>
                      <a:pt x="404" y="1426"/>
                      <a:pt x="461" y="1368"/>
                      <a:pt x="461" y="1196"/>
                    </a:cubicBezTo>
                    <a:lnTo>
                      <a:pt x="461" y="216"/>
                    </a:lnTo>
                    <a:cubicBezTo>
                      <a:pt x="461" y="72"/>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4"/>
              <p:cNvSpPr/>
              <p:nvPr/>
            </p:nvSpPr>
            <p:spPr>
              <a:xfrm>
                <a:off x="566500" y="2809425"/>
                <a:ext cx="39475" cy="25025"/>
              </a:xfrm>
              <a:custGeom>
                <a:avLst/>
                <a:gdLst/>
                <a:ahLst/>
                <a:cxnLst/>
                <a:rect l="l" t="t" r="r" b="b"/>
                <a:pathLst>
                  <a:path w="1579" h="1001" extrusionOk="0">
                    <a:moveTo>
                      <a:pt x="1197" y="1"/>
                    </a:moveTo>
                    <a:cubicBezTo>
                      <a:pt x="1164" y="1"/>
                      <a:pt x="1130" y="7"/>
                      <a:pt x="1095" y="21"/>
                    </a:cubicBezTo>
                    <a:lnTo>
                      <a:pt x="231" y="540"/>
                    </a:lnTo>
                    <a:cubicBezTo>
                      <a:pt x="0" y="655"/>
                      <a:pt x="116" y="1001"/>
                      <a:pt x="346" y="1001"/>
                    </a:cubicBezTo>
                    <a:cubicBezTo>
                      <a:pt x="404" y="1001"/>
                      <a:pt x="404" y="1001"/>
                      <a:pt x="461" y="943"/>
                    </a:cubicBezTo>
                    <a:lnTo>
                      <a:pt x="1325" y="482"/>
                    </a:lnTo>
                    <a:cubicBezTo>
                      <a:pt x="1578" y="330"/>
                      <a:pt x="1431" y="1"/>
                      <a:pt x="1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4"/>
              <p:cNvSpPr/>
              <p:nvPr/>
            </p:nvSpPr>
            <p:spPr>
              <a:xfrm>
                <a:off x="521850" y="2752825"/>
                <a:ext cx="27550" cy="33250"/>
              </a:xfrm>
              <a:custGeom>
                <a:avLst/>
                <a:gdLst/>
                <a:ahLst/>
                <a:cxnLst/>
                <a:rect l="l" t="t" r="r" b="b"/>
                <a:pathLst>
                  <a:path w="1102" h="1330" extrusionOk="0">
                    <a:moveTo>
                      <a:pt x="767" y="1"/>
                    </a:moveTo>
                    <a:cubicBezTo>
                      <a:pt x="697" y="1"/>
                      <a:pt x="627" y="29"/>
                      <a:pt x="576" y="96"/>
                    </a:cubicBezTo>
                    <a:lnTo>
                      <a:pt x="58" y="960"/>
                    </a:lnTo>
                    <a:cubicBezTo>
                      <a:pt x="0" y="1076"/>
                      <a:pt x="58" y="1248"/>
                      <a:pt x="173" y="1306"/>
                    </a:cubicBezTo>
                    <a:cubicBezTo>
                      <a:pt x="190" y="1323"/>
                      <a:pt x="217" y="1330"/>
                      <a:pt x="248" y="1330"/>
                    </a:cubicBezTo>
                    <a:cubicBezTo>
                      <a:pt x="322" y="1330"/>
                      <a:pt x="420" y="1289"/>
                      <a:pt x="461" y="1248"/>
                    </a:cubicBezTo>
                    <a:lnTo>
                      <a:pt x="980" y="327"/>
                    </a:lnTo>
                    <a:cubicBezTo>
                      <a:pt x="1102" y="164"/>
                      <a:pt x="936"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4"/>
              <p:cNvSpPr/>
              <p:nvPr/>
            </p:nvSpPr>
            <p:spPr>
              <a:xfrm>
                <a:off x="413825" y="2844150"/>
                <a:ext cx="100850" cy="93500"/>
              </a:xfrm>
              <a:custGeom>
                <a:avLst/>
                <a:gdLst/>
                <a:ahLst/>
                <a:cxnLst/>
                <a:rect l="l" t="t" r="r" b="b"/>
                <a:pathLst>
                  <a:path w="4034" h="3740" extrusionOk="0">
                    <a:moveTo>
                      <a:pt x="2017" y="764"/>
                    </a:moveTo>
                    <a:lnTo>
                      <a:pt x="2363" y="1398"/>
                    </a:lnTo>
                    <a:cubicBezTo>
                      <a:pt x="2363" y="1513"/>
                      <a:pt x="2478" y="1513"/>
                      <a:pt x="2535" y="1570"/>
                    </a:cubicBezTo>
                    <a:lnTo>
                      <a:pt x="3227" y="1628"/>
                    </a:lnTo>
                    <a:lnTo>
                      <a:pt x="2708" y="2147"/>
                    </a:lnTo>
                    <a:cubicBezTo>
                      <a:pt x="2651" y="2204"/>
                      <a:pt x="2651" y="2262"/>
                      <a:pt x="2651" y="2377"/>
                    </a:cubicBezTo>
                    <a:lnTo>
                      <a:pt x="2766" y="3068"/>
                    </a:lnTo>
                    <a:lnTo>
                      <a:pt x="2132" y="2723"/>
                    </a:lnTo>
                    <a:lnTo>
                      <a:pt x="1902" y="2723"/>
                    </a:lnTo>
                    <a:lnTo>
                      <a:pt x="1268" y="3068"/>
                    </a:lnTo>
                    <a:lnTo>
                      <a:pt x="1383" y="2377"/>
                    </a:lnTo>
                    <a:cubicBezTo>
                      <a:pt x="1441" y="2262"/>
                      <a:pt x="1383" y="2204"/>
                      <a:pt x="1326" y="2147"/>
                    </a:cubicBezTo>
                    <a:lnTo>
                      <a:pt x="807" y="1628"/>
                    </a:lnTo>
                    <a:lnTo>
                      <a:pt x="1556" y="1570"/>
                    </a:lnTo>
                    <a:cubicBezTo>
                      <a:pt x="1614" y="1513"/>
                      <a:pt x="1671" y="1513"/>
                      <a:pt x="1729" y="1398"/>
                    </a:cubicBezTo>
                    <a:lnTo>
                      <a:pt x="2017" y="764"/>
                    </a:lnTo>
                    <a:close/>
                    <a:moveTo>
                      <a:pt x="2017" y="1"/>
                    </a:moveTo>
                    <a:cubicBezTo>
                      <a:pt x="1930" y="1"/>
                      <a:pt x="1844" y="44"/>
                      <a:pt x="1786" y="130"/>
                    </a:cubicBezTo>
                    <a:lnTo>
                      <a:pt x="1326" y="1110"/>
                    </a:lnTo>
                    <a:lnTo>
                      <a:pt x="289" y="1225"/>
                    </a:lnTo>
                    <a:cubicBezTo>
                      <a:pt x="58" y="1282"/>
                      <a:pt x="1" y="1513"/>
                      <a:pt x="116" y="1628"/>
                    </a:cubicBezTo>
                    <a:lnTo>
                      <a:pt x="922" y="2377"/>
                    </a:lnTo>
                    <a:lnTo>
                      <a:pt x="749" y="3472"/>
                    </a:lnTo>
                    <a:cubicBezTo>
                      <a:pt x="705" y="3606"/>
                      <a:pt x="833" y="3739"/>
                      <a:pt x="973" y="3739"/>
                    </a:cubicBezTo>
                    <a:cubicBezTo>
                      <a:pt x="1014" y="3739"/>
                      <a:pt x="1056" y="3728"/>
                      <a:pt x="1095" y="3702"/>
                    </a:cubicBezTo>
                    <a:lnTo>
                      <a:pt x="2017" y="3241"/>
                    </a:lnTo>
                    <a:lnTo>
                      <a:pt x="2996" y="3702"/>
                    </a:lnTo>
                    <a:cubicBezTo>
                      <a:pt x="3022" y="3728"/>
                      <a:pt x="3054" y="3739"/>
                      <a:pt x="3087" y="3739"/>
                    </a:cubicBezTo>
                    <a:cubicBezTo>
                      <a:pt x="3201" y="3739"/>
                      <a:pt x="3329" y="3606"/>
                      <a:pt x="3284" y="3472"/>
                    </a:cubicBezTo>
                    <a:lnTo>
                      <a:pt x="3112" y="2377"/>
                    </a:lnTo>
                    <a:lnTo>
                      <a:pt x="3918" y="1628"/>
                    </a:lnTo>
                    <a:cubicBezTo>
                      <a:pt x="4033" y="1513"/>
                      <a:pt x="3976" y="1282"/>
                      <a:pt x="3745" y="1225"/>
                    </a:cubicBezTo>
                    <a:lnTo>
                      <a:pt x="2708" y="1110"/>
                    </a:lnTo>
                    <a:lnTo>
                      <a:pt x="2247" y="130"/>
                    </a:lnTo>
                    <a:cubicBezTo>
                      <a:pt x="2190" y="44"/>
                      <a:pt x="2103" y="1"/>
                      <a:pt x="2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4" name="Google Shape;664;p44"/>
          <p:cNvGrpSpPr/>
          <p:nvPr/>
        </p:nvGrpSpPr>
        <p:grpSpPr>
          <a:xfrm>
            <a:off x="1748455" y="3106971"/>
            <a:ext cx="707400" cy="707400"/>
            <a:chOff x="1748453" y="3116496"/>
            <a:chExt cx="707400" cy="707400"/>
          </a:xfrm>
        </p:grpSpPr>
        <p:sp>
          <p:nvSpPr>
            <p:cNvPr id="665" name="Google Shape;665;p44"/>
            <p:cNvSpPr/>
            <p:nvPr/>
          </p:nvSpPr>
          <p:spPr>
            <a:xfrm rot="5400000">
              <a:off x="1748453" y="311649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 name="Google Shape;666;p44"/>
            <p:cNvGrpSpPr/>
            <p:nvPr/>
          </p:nvGrpSpPr>
          <p:grpSpPr>
            <a:xfrm>
              <a:off x="1895463" y="3272788"/>
              <a:ext cx="413375" cy="394825"/>
              <a:chOff x="6370800" y="2099725"/>
              <a:chExt cx="413375" cy="394825"/>
            </a:xfrm>
          </p:grpSpPr>
          <p:sp>
            <p:nvSpPr>
              <p:cNvPr id="667" name="Google Shape;667;p44"/>
              <p:cNvSpPr/>
              <p:nvPr/>
            </p:nvSpPr>
            <p:spPr>
              <a:xfrm>
                <a:off x="6370800" y="2099725"/>
                <a:ext cx="413375" cy="394825"/>
              </a:xfrm>
              <a:custGeom>
                <a:avLst/>
                <a:gdLst/>
                <a:ahLst/>
                <a:cxnLst/>
                <a:rect l="l" t="t" r="r" b="b"/>
                <a:pathLst>
                  <a:path w="16535" h="15793" extrusionOk="0">
                    <a:moveTo>
                      <a:pt x="8296" y="195"/>
                    </a:moveTo>
                    <a:cubicBezTo>
                      <a:pt x="8411" y="195"/>
                      <a:pt x="8527" y="267"/>
                      <a:pt x="8527" y="411"/>
                    </a:cubicBezTo>
                    <a:lnTo>
                      <a:pt x="8527" y="2715"/>
                    </a:lnTo>
                    <a:cubicBezTo>
                      <a:pt x="8527" y="2859"/>
                      <a:pt x="8411" y="2931"/>
                      <a:pt x="8296" y="2931"/>
                    </a:cubicBezTo>
                    <a:cubicBezTo>
                      <a:pt x="8181" y="2931"/>
                      <a:pt x="8066" y="2859"/>
                      <a:pt x="8066" y="2715"/>
                    </a:cubicBezTo>
                    <a:lnTo>
                      <a:pt x="8066" y="411"/>
                    </a:lnTo>
                    <a:cubicBezTo>
                      <a:pt x="8066" y="267"/>
                      <a:pt x="8181" y="195"/>
                      <a:pt x="8296" y="195"/>
                    </a:cubicBezTo>
                    <a:close/>
                    <a:moveTo>
                      <a:pt x="9045" y="1275"/>
                    </a:moveTo>
                    <a:cubicBezTo>
                      <a:pt x="10485" y="1448"/>
                      <a:pt x="11868" y="2139"/>
                      <a:pt x="12963" y="3176"/>
                    </a:cubicBezTo>
                    <a:cubicBezTo>
                      <a:pt x="14000" y="4213"/>
                      <a:pt x="14691" y="5596"/>
                      <a:pt x="14806" y="7093"/>
                    </a:cubicBezTo>
                    <a:lnTo>
                      <a:pt x="14345" y="7093"/>
                    </a:lnTo>
                    <a:cubicBezTo>
                      <a:pt x="14000" y="4328"/>
                      <a:pt x="11810" y="2081"/>
                      <a:pt x="9045" y="1793"/>
                    </a:cubicBezTo>
                    <a:lnTo>
                      <a:pt x="9045" y="1275"/>
                    </a:lnTo>
                    <a:close/>
                    <a:moveTo>
                      <a:pt x="3226" y="7554"/>
                    </a:moveTo>
                    <a:cubicBezTo>
                      <a:pt x="3572" y="7554"/>
                      <a:pt x="3572" y="8015"/>
                      <a:pt x="3226" y="8015"/>
                    </a:cubicBezTo>
                    <a:lnTo>
                      <a:pt x="980" y="8015"/>
                    </a:lnTo>
                    <a:cubicBezTo>
                      <a:pt x="807" y="8015"/>
                      <a:pt x="691" y="7958"/>
                      <a:pt x="691" y="7785"/>
                    </a:cubicBezTo>
                    <a:cubicBezTo>
                      <a:pt x="691" y="7670"/>
                      <a:pt x="807" y="7554"/>
                      <a:pt x="980" y="7554"/>
                    </a:cubicBezTo>
                    <a:close/>
                    <a:moveTo>
                      <a:pt x="15670" y="7554"/>
                    </a:moveTo>
                    <a:cubicBezTo>
                      <a:pt x="15958" y="7554"/>
                      <a:pt x="15958" y="8073"/>
                      <a:pt x="15670" y="8073"/>
                    </a:cubicBezTo>
                    <a:lnTo>
                      <a:pt x="13366" y="8073"/>
                    </a:lnTo>
                    <a:cubicBezTo>
                      <a:pt x="13078" y="8073"/>
                      <a:pt x="13078" y="7554"/>
                      <a:pt x="13366" y="7554"/>
                    </a:cubicBezTo>
                    <a:close/>
                    <a:moveTo>
                      <a:pt x="2305" y="8534"/>
                    </a:moveTo>
                    <a:cubicBezTo>
                      <a:pt x="2477" y="9859"/>
                      <a:pt x="3054" y="11126"/>
                      <a:pt x="4033" y="12106"/>
                    </a:cubicBezTo>
                    <a:cubicBezTo>
                      <a:pt x="5012" y="13085"/>
                      <a:pt x="6280" y="13661"/>
                      <a:pt x="7605" y="13834"/>
                    </a:cubicBezTo>
                    <a:lnTo>
                      <a:pt x="7605" y="14295"/>
                    </a:lnTo>
                    <a:cubicBezTo>
                      <a:pt x="6165" y="14180"/>
                      <a:pt x="4782" y="13488"/>
                      <a:pt x="3687" y="12451"/>
                    </a:cubicBezTo>
                    <a:cubicBezTo>
                      <a:pt x="2650" y="11414"/>
                      <a:pt x="1959" y="9974"/>
                      <a:pt x="1844" y="8534"/>
                    </a:cubicBezTo>
                    <a:close/>
                    <a:moveTo>
                      <a:pt x="8987" y="2254"/>
                    </a:moveTo>
                    <a:cubicBezTo>
                      <a:pt x="11522" y="2600"/>
                      <a:pt x="13539" y="4616"/>
                      <a:pt x="13827" y="7093"/>
                    </a:cubicBezTo>
                    <a:lnTo>
                      <a:pt x="13366" y="7093"/>
                    </a:lnTo>
                    <a:cubicBezTo>
                      <a:pt x="12444" y="7093"/>
                      <a:pt x="12444" y="8534"/>
                      <a:pt x="13366" y="8534"/>
                    </a:cubicBezTo>
                    <a:lnTo>
                      <a:pt x="13827" y="8534"/>
                    </a:lnTo>
                    <a:cubicBezTo>
                      <a:pt x="13712" y="9974"/>
                      <a:pt x="12905" y="11299"/>
                      <a:pt x="11638" y="12336"/>
                    </a:cubicBezTo>
                    <a:cubicBezTo>
                      <a:pt x="11405" y="12476"/>
                      <a:pt x="11586" y="12729"/>
                      <a:pt x="11786" y="12729"/>
                    </a:cubicBezTo>
                    <a:cubicBezTo>
                      <a:pt x="11833" y="12729"/>
                      <a:pt x="11882" y="12715"/>
                      <a:pt x="11926" y="12682"/>
                    </a:cubicBezTo>
                    <a:cubicBezTo>
                      <a:pt x="13308" y="11587"/>
                      <a:pt x="14172" y="10089"/>
                      <a:pt x="14345" y="8534"/>
                    </a:cubicBezTo>
                    <a:lnTo>
                      <a:pt x="14806" y="8534"/>
                    </a:lnTo>
                    <a:cubicBezTo>
                      <a:pt x="14635" y="9961"/>
                      <a:pt x="14011" y="11332"/>
                      <a:pt x="12934" y="12422"/>
                    </a:cubicBezTo>
                    <a:lnTo>
                      <a:pt x="12934" y="12422"/>
                    </a:lnTo>
                    <a:cubicBezTo>
                      <a:pt x="11844" y="13499"/>
                      <a:pt x="10473" y="14123"/>
                      <a:pt x="9045" y="14295"/>
                    </a:cubicBezTo>
                    <a:lnTo>
                      <a:pt x="9045" y="13834"/>
                    </a:lnTo>
                    <a:cubicBezTo>
                      <a:pt x="9564" y="13776"/>
                      <a:pt x="10082" y="13603"/>
                      <a:pt x="10601" y="13431"/>
                    </a:cubicBezTo>
                    <a:cubicBezTo>
                      <a:pt x="10857" y="13328"/>
                      <a:pt x="10702" y="12951"/>
                      <a:pt x="10503" y="12951"/>
                    </a:cubicBezTo>
                    <a:cubicBezTo>
                      <a:pt x="10478" y="12951"/>
                      <a:pt x="10453" y="12957"/>
                      <a:pt x="10428" y="12970"/>
                    </a:cubicBezTo>
                    <a:cubicBezTo>
                      <a:pt x="9967" y="13143"/>
                      <a:pt x="9506" y="13315"/>
                      <a:pt x="9045" y="13373"/>
                    </a:cubicBezTo>
                    <a:lnTo>
                      <a:pt x="9045" y="12855"/>
                    </a:lnTo>
                    <a:cubicBezTo>
                      <a:pt x="9045" y="12394"/>
                      <a:pt x="8685" y="12163"/>
                      <a:pt x="8325" y="12163"/>
                    </a:cubicBezTo>
                    <a:cubicBezTo>
                      <a:pt x="7965" y="12163"/>
                      <a:pt x="7605" y="12394"/>
                      <a:pt x="7605" y="12855"/>
                    </a:cubicBezTo>
                    <a:lnTo>
                      <a:pt x="7605" y="13373"/>
                    </a:lnTo>
                    <a:cubicBezTo>
                      <a:pt x="6395" y="13200"/>
                      <a:pt x="5243" y="12624"/>
                      <a:pt x="4379" y="11760"/>
                    </a:cubicBezTo>
                    <a:cubicBezTo>
                      <a:pt x="3514" y="10896"/>
                      <a:pt x="2938" y="9744"/>
                      <a:pt x="2765" y="8534"/>
                    </a:cubicBezTo>
                    <a:lnTo>
                      <a:pt x="3284" y="8534"/>
                    </a:lnTo>
                    <a:cubicBezTo>
                      <a:pt x="4148" y="8534"/>
                      <a:pt x="4148" y="7093"/>
                      <a:pt x="3284" y="7093"/>
                    </a:cubicBezTo>
                    <a:lnTo>
                      <a:pt x="2765" y="7093"/>
                    </a:lnTo>
                    <a:cubicBezTo>
                      <a:pt x="3111" y="4616"/>
                      <a:pt x="5070" y="2600"/>
                      <a:pt x="7605" y="2254"/>
                    </a:cubicBezTo>
                    <a:lnTo>
                      <a:pt x="7605" y="2773"/>
                    </a:lnTo>
                    <a:cubicBezTo>
                      <a:pt x="7605" y="3234"/>
                      <a:pt x="7950" y="3464"/>
                      <a:pt x="8296" y="3464"/>
                    </a:cubicBezTo>
                    <a:cubicBezTo>
                      <a:pt x="8642" y="3464"/>
                      <a:pt x="8987" y="3234"/>
                      <a:pt x="8987" y="2773"/>
                    </a:cubicBezTo>
                    <a:lnTo>
                      <a:pt x="8987" y="2254"/>
                    </a:lnTo>
                    <a:close/>
                    <a:moveTo>
                      <a:pt x="8325" y="12638"/>
                    </a:moveTo>
                    <a:cubicBezTo>
                      <a:pt x="8455" y="12638"/>
                      <a:pt x="8584" y="12710"/>
                      <a:pt x="8584" y="12855"/>
                    </a:cubicBezTo>
                    <a:lnTo>
                      <a:pt x="8584" y="15159"/>
                    </a:lnTo>
                    <a:cubicBezTo>
                      <a:pt x="8584" y="15303"/>
                      <a:pt x="8455" y="15375"/>
                      <a:pt x="8325" y="15375"/>
                    </a:cubicBezTo>
                    <a:cubicBezTo>
                      <a:pt x="8195" y="15375"/>
                      <a:pt x="8066" y="15303"/>
                      <a:pt x="8066" y="15159"/>
                    </a:cubicBezTo>
                    <a:lnTo>
                      <a:pt x="8066" y="12855"/>
                    </a:lnTo>
                    <a:cubicBezTo>
                      <a:pt x="8066" y="12710"/>
                      <a:pt x="8195" y="12638"/>
                      <a:pt x="8325" y="12638"/>
                    </a:cubicBezTo>
                    <a:close/>
                    <a:moveTo>
                      <a:pt x="8672" y="1"/>
                    </a:moveTo>
                    <a:cubicBezTo>
                      <a:pt x="8245" y="1"/>
                      <a:pt x="7605" y="411"/>
                      <a:pt x="7605" y="411"/>
                    </a:cubicBezTo>
                    <a:lnTo>
                      <a:pt x="7605" y="814"/>
                    </a:lnTo>
                    <a:cubicBezTo>
                      <a:pt x="7605" y="814"/>
                      <a:pt x="6165" y="1102"/>
                      <a:pt x="5416" y="1390"/>
                    </a:cubicBezTo>
                    <a:cubicBezTo>
                      <a:pt x="5159" y="1493"/>
                      <a:pt x="5268" y="1869"/>
                      <a:pt x="5498" y="1869"/>
                    </a:cubicBezTo>
                    <a:cubicBezTo>
                      <a:pt x="5527" y="1869"/>
                      <a:pt x="5557" y="1864"/>
                      <a:pt x="5588" y="1851"/>
                    </a:cubicBezTo>
                    <a:cubicBezTo>
                      <a:pt x="6280" y="1563"/>
                      <a:pt x="6913" y="1332"/>
                      <a:pt x="7547" y="1275"/>
                    </a:cubicBezTo>
                    <a:lnTo>
                      <a:pt x="7547" y="1736"/>
                    </a:lnTo>
                    <a:cubicBezTo>
                      <a:pt x="4782" y="2081"/>
                      <a:pt x="2593" y="4271"/>
                      <a:pt x="2247" y="7093"/>
                    </a:cubicBezTo>
                    <a:lnTo>
                      <a:pt x="1786" y="7093"/>
                    </a:lnTo>
                    <a:cubicBezTo>
                      <a:pt x="2017" y="5308"/>
                      <a:pt x="2938" y="3579"/>
                      <a:pt x="4379" y="2542"/>
                    </a:cubicBezTo>
                    <a:cubicBezTo>
                      <a:pt x="4570" y="2399"/>
                      <a:pt x="4404" y="2097"/>
                      <a:pt x="4210" y="2097"/>
                    </a:cubicBezTo>
                    <a:cubicBezTo>
                      <a:pt x="4171" y="2097"/>
                      <a:pt x="4130" y="2110"/>
                      <a:pt x="4091" y="2139"/>
                    </a:cubicBezTo>
                    <a:cubicBezTo>
                      <a:pt x="2535" y="3291"/>
                      <a:pt x="1498" y="5135"/>
                      <a:pt x="1325" y="7093"/>
                    </a:cubicBezTo>
                    <a:lnTo>
                      <a:pt x="922" y="7093"/>
                    </a:lnTo>
                    <a:cubicBezTo>
                      <a:pt x="0" y="7093"/>
                      <a:pt x="0" y="8476"/>
                      <a:pt x="922" y="8476"/>
                    </a:cubicBezTo>
                    <a:lnTo>
                      <a:pt x="1325" y="8476"/>
                    </a:lnTo>
                    <a:cubicBezTo>
                      <a:pt x="1440" y="10089"/>
                      <a:pt x="2189" y="11587"/>
                      <a:pt x="3342" y="12739"/>
                    </a:cubicBezTo>
                    <a:cubicBezTo>
                      <a:pt x="4494" y="13892"/>
                      <a:pt x="7605" y="14756"/>
                      <a:pt x="7605" y="14756"/>
                    </a:cubicBezTo>
                    <a:lnTo>
                      <a:pt x="7605" y="15101"/>
                    </a:lnTo>
                    <a:cubicBezTo>
                      <a:pt x="7605" y="15562"/>
                      <a:pt x="7950" y="15793"/>
                      <a:pt x="8296" y="15793"/>
                    </a:cubicBezTo>
                    <a:cubicBezTo>
                      <a:pt x="8642" y="15793"/>
                      <a:pt x="8987" y="15562"/>
                      <a:pt x="8987" y="15101"/>
                    </a:cubicBezTo>
                    <a:lnTo>
                      <a:pt x="8987" y="14756"/>
                    </a:lnTo>
                    <a:cubicBezTo>
                      <a:pt x="10601" y="14583"/>
                      <a:pt x="12098" y="13892"/>
                      <a:pt x="13251" y="12739"/>
                    </a:cubicBezTo>
                    <a:cubicBezTo>
                      <a:pt x="14403" y="11587"/>
                      <a:pt x="15094" y="10089"/>
                      <a:pt x="15267" y="8476"/>
                    </a:cubicBezTo>
                    <a:lnTo>
                      <a:pt x="15613" y="8476"/>
                    </a:lnTo>
                    <a:cubicBezTo>
                      <a:pt x="16534" y="8476"/>
                      <a:pt x="16534" y="7093"/>
                      <a:pt x="15613" y="7093"/>
                    </a:cubicBezTo>
                    <a:lnTo>
                      <a:pt x="15267" y="7093"/>
                    </a:lnTo>
                    <a:cubicBezTo>
                      <a:pt x="15267" y="7093"/>
                      <a:pt x="14403" y="3983"/>
                      <a:pt x="13251" y="2830"/>
                    </a:cubicBezTo>
                    <a:cubicBezTo>
                      <a:pt x="12098" y="1678"/>
                      <a:pt x="10601" y="987"/>
                      <a:pt x="9045" y="814"/>
                    </a:cubicBezTo>
                    <a:lnTo>
                      <a:pt x="9045" y="411"/>
                    </a:lnTo>
                    <a:cubicBezTo>
                      <a:pt x="9045" y="103"/>
                      <a:pt x="8885" y="1"/>
                      <a:pt x="8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4"/>
              <p:cNvSpPr/>
              <p:nvPr/>
            </p:nvSpPr>
            <p:spPr>
              <a:xfrm>
                <a:off x="6487450" y="2210425"/>
                <a:ext cx="181500" cy="167475"/>
              </a:xfrm>
              <a:custGeom>
                <a:avLst/>
                <a:gdLst/>
                <a:ahLst/>
                <a:cxnLst/>
                <a:rect l="l" t="t" r="r" b="b"/>
                <a:pathLst>
                  <a:path w="7260" h="6699" extrusionOk="0">
                    <a:moveTo>
                      <a:pt x="3630" y="476"/>
                    </a:moveTo>
                    <a:cubicBezTo>
                      <a:pt x="4321" y="476"/>
                      <a:pt x="4955" y="707"/>
                      <a:pt x="5474" y="1168"/>
                    </a:cubicBezTo>
                    <a:lnTo>
                      <a:pt x="5243" y="1398"/>
                    </a:lnTo>
                    <a:cubicBezTo>
                      <a:pt x="5066" y="1575"/>
                      <a:pt x="5229" y="1820"/>
                      <a:pt x="5418" y="1820"/>
                    </a:cubicBezTo>
                    <a:cubicBezTo>
                      <a:pt x="5476" y="1820"/>
                      <a:pt x="5535" y="1797"/>
                      <a:pt x="5589" y="1744"/>
                    </a:cubicBezTo>
                    <a:lnTo>
                      <a:pt x="5819" y="1513"/>
                    </a:lnTo>
                    <a:cubicBezTo>
                      <a:pt x="6741" y="2608"/>
                      <a:pt x="6741" y="4163"/>
                      <a:pt x="5819" y="5258"/>
                    </a:cubicBezTo>
                    <a:lnTo>
                      <a:pt x="5589" y="4970"/>
                    </a:lnTo>
                    <a:cubicBezTo>
                      <a:pt x="5540" y="4933"/>
                      <a:pt x="5486" y="4917"/>
                      <a:pt x="5433" y="4917"/>
                    </a:cubicBezTo>
                    <a:cubicBezTo>
                      <a:pt x="5237" y="4917"/>
                      <a:pt x="5062" y="5134"/>
                      <a:pt x="5243" y="5316"/>
                    </a:cubicBezTo>
                    <a:lnTo>
                      <a:pt x="5474" y="5546"/>
                    </a:lnTo>
                    <a:cubicBezTo>
                      <a:pt x="4955" y="6007"/>
                      <a:pt x="4293" y="6237"/>
                      <a:pt x="3630" y="6237"/>
                    </a:cubicBezTo>
                    <a:cubicBezTo>
                      <a:pt x="2968" y="6237"/>
                      <a:pt x="2305" y="6007"/>
                      <a:pt x="1787" y="5546"/>
                    </a:cubicBezTo>
                    <a:lnTo>
                      <a:pt x="2017" y="5316"/>
                    </a:lnTo>
                    <a:cubicBezTo>
                      <a:pt x="2198" y="5134"/>
                      <a:pt x="2023" y="4917"/>
                      <a:pt x="1828" y="4917"/>
                    </a:cubicBezTo>
                    <a:cubicBezTo>
                      <a:pt x="1775" y="4917"/>
                      <a:pt x="1720" y="4933"/>
                      <a:pt x="1671" y="4970"/>
                    </a:cubicBezTo>
                    <a:lnTo>
                      <a:pt x="1441" y="5258"/>
                    </a:lnTo>
                    <a:cubicBezTo>
                      <a:pt x="519" y="4163"/>
                      <a:pt x="519" y="2608"/>
                      <a:pt x="1441" y="1513"/>
                    </a:cubicBezTo>
                    <a:lnTo>
                      <a:pt x="1671" y="1744"/>
                    </a:lnTo>
                    <a:cubicBezTo>
                      <a:pt x="1725" y="1797"/>
                      <a:pt x="1785" y="1820"/>
                      <a:pt x="1842" y="1820"/>
                    </a:cubicBezTo>
                    <a:cubicBezTo>
                      <a:pt x="2031" y="1820"/>
                      <a:pt x="2194" y="1575"/>
                      <a:pt x="2017" y="1398"/>
                    </a:cubicBezTo>
                    <a:lnTo>
                      <a:pt x="1787" y="1168"/>
                    </a:lnTo>
                    <a:cubicBezTo>
                      <a:pt x="2305" y="707"/>
                      <a:pt x="2996" y="476"/>
                      <a:pt x="3630" y="476"/>
                    </a:cubicBezTo>
                    <a:close/>
                    <a:moveTo>
                      <a:pt x="3652" y="1"/>
                    </a:moveTo>
                    <a:cubicBezTo>
                      <a:pt x="2867" y="1"/>
                      <a:pt x="2075" y="275"/>
                      <a:pt x="1441" y="822"/>
                    </a:cubicBezTo>
                    <a:lnTo>
                      <a:pt x="1210" y="591"/>
                    </a:lnTo>
                    <a:cubicBezTo>
                      <a:pt x="1157" y="538"/>
                      <a:pt x="1097" y="515"/>
                      <a:pt x="1040" y="515"/>
                    </a:cubicBezTo>
                    <a:cubicBezTo>
                      <a:pt x="850" y="515"/>
                      <a:pt x="688" y="760"/>
                      <a:pt x="865" y="937"/>
                    </a:cubicBezTo>
                    <a:lnTo>
                      <a:pt x="1095" y="1168"/>
                    </a:lnTo>
                    <a:cubicBezTo>
                      <a:pt x="1" y="2435"/>
                      <a:pt x="1" y="4336"/>
                      <a:pt x="1095" y="5546"/>
                    </a:cubicBezTo>
                    <a:lnTo>
                      <a:pt x="865" y="5834"/>
                    </a:lnTo>
                    <a:cubicBezTo>
                      <a:pt x="689" y="5966"/>
                      <a:pt x="849" y="6199"/>
                      <a:pt x="1037" y="6199"/>
                    </a:cubicBezTo>
                    <a:cubicBezTo>
                      <a:pt x="1095" y="6199"/>
                      <a:pt x="1156" y="6177"/>
                      <a:pt x="1210" y="6122"/>
                    </a:cubicBezTo>
                    <a:lnTo>
                      <a:pt x="1441" y="5892"/>
                    </a:lnTo>
                    <a:cubicBezTo>
                      <a:pt x="2075" y="6468"/>
                      <a:pt x="2881" y="6698"/>
                      <a:pt x="3630" y="6698"/>
                    </a:cubicBezTo>
                    <a:cubicBezTo>
                      <a:pt x="4437" y="6698"/>
                      <a:pt x="5243" y="6468"/>
                      <a:pt x="5877" y="5892"/>
                    </a:cubicBezTo>
                    <a:lnTo>
                      <a:pt x="6107" y="6122"/>
                    </a:lnTo>
                    <a:cubicBezTo>
                      <a:pt x="6162" y="6177"/>
                      <a:pt x="6220" y="6199"/>
                      <a:pt x="6274" y="6199"/>
                    </a:cubicBezTo>
                    <a:cubicBezTo>
                      <a:pt x="6448" y="6199"/>
                      <a:pt x="6585" y="5966"/>
                      <a:pt x="6453" y="5834"/>
                    </a:cubicBezTo>
                    <a:lnTo>
                      <a:pt x="6165" y="5546"/>
                    </a:lnTo>
                    <a:cubicBezTo>
                      <a:pt x="7260" y="4336"/>
                      <a:pt x="7260" y="2435"/>
                      <a:pt x="6165" y="1168"/>
                    </a:cubicBezTo>
                    <a:lnTo>
                      <a:pt x="6395" y="937"/>
                    </a:lnTo>
                    <a:cubicBezTo>
                      <a:pt x="6572" y="760"/>
                      <a:pt x="6410" y="515"/>
                      <a:pt x="6247" y="515"/>
                    </a:cubicBezTo>
                    <a:cubicBezTo>
                      <a:pt x="6197" y="515"/>
                      <a:pt x="6148" y="538"/>
                      <a:pt x="6107" y="591"/>
                    </a:cubicBezTo>
                    <a:lnTo>
                      <a:pt x="5819" y="822"/>
                    </a:lnTo>
                    <a:cubicBezTo>
                      <a:pt x="5214" y="275"/>
                      <a:pt x="4437"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 name="Google Shape;669;p44"/>
          <p:cNvGrpSpPr/>
          <p:nvPr/>
        </p:nvGrpSpPr>
        <p:grpSpPr>
          <a:xfrm>
            <a:off x="4218300" y="3106971"/>
            <a:ext cx="707400" cy="707400"/>
            <a:chOff x="4218303" y="3116496"/>
            <a:chExt cx="707400" cy="707400"/>
          </a:xfrm>
        </p:grpSpPr>
        <p:sp>
          <p:nvSpPr>
            <p:cNvPr id="670" name="Google Shape;670;p44"/>
            <p:cNvSpPr/>
            <p:nvPr/>
          </p:nvSpPr>
          <p:spPr>
            <a:xfrm rot="5400000">
              <a:off x="4218303" y="311649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44"/>
            <p:cNvGrpSpPr/>
            <p:nvPr/>
          </p:nvGrpSpPr>
          <p:grpSpPr>
            <a:xfrm>
              <a:off x="4407075" y="3255825"/>
              <a:ext cx="329850" cy="402475"/>
              <a:chOff x="5402925" y="2075150"/>
              <a:chExt cx="329850" cy="402475"/>
            </a:xfrm>
          </p:grpSpPr>
          <p:sp>
            <p:nvSpPr>
              <p:cNvPr id="672" name="Google Shape;672;p44"/>
              <p:cNvSpPr/>
              <p:nvPr/>
            </p:nvSpPr>
            <p:spPr>
              <a:xfrm>
                <a:off x="5497900" y="2283525"/>
                <a:ext cx="60600" cy="20925"/>
              </a:xfrm>
              <a:custGeom>
                <a:avLst/>
                <a:gdLst/>
                <a:ahLst/>
                <a:cxnLst/>
                <a:rect l="l" t="t" r="r" b="b"/>
                <a:pathLst>
                  <a:path w="2424" h="837" extrusionOk="0">
                    <a:moveTo>
                      <a:pt x="2172" y="1"/>
                    </a:moveTo>
                    <a:cubicBezTo>
                      <a:pt x="2107" y="1"/>
                      <a:pt x="2049" y="30"/>
                      <a:pt x="2020" y="87"/>
                    </a:cubicBezTo>
                    <a:lnTo>
                      <a:pt x="1963" y="87"/>
                    </a:lnTo>
                    <a:cubicBezTo>
                      <a:pt x="1790" y="260"/>
                      <a:pt x="1502" y="375"/>
                      <a:pt x="1271" y="375"/>
                    </a:cubicBezTo>
                    <a:cubicBezTo>
                      <a:pt x="983" y="375"/>
                      <a:pt x="695" y="260"/>
                      <a:pt x="522" y="87"/>
                    </a:cubicBezTo>
                    <a:cubicBezTo>
                      <a:pt x="468" y="33"/>
                      <a:pt x="407" y="10"/>
                      <a:pt x="349" y="10"/>
                    </a:cubicBezTo>
                    <a:cubicBezTo>
                      <a:pt x="161" y="10"/>
                      <a:pt x="1" y="243"/>
                      <a:pt x="177" y="375"/>
                    </a:cubicBezTo>
                    <a:cubicBezTo>
                      <a:pt x="465" y="663"/>
                      <a:pt x="868" y="836"/>
                      <a:pt x="1271" y="836"/>
                    </a:cubicBezTo>
                    <a:cubicBezTo>
                      <a:pt x="1675" y="836"/>
                      <a:pt x="2020" y="663"/>
                      <a:pt x="2308" y="433"/>
                    </a:cubicBezTo>
                    <a:cubicBezTo>
                      <a:pt x="2424" y="318"/>
                      <a:pt x="2424" y="202"/>
                      <a:pt x="2366" y="87"/>
                    </a:cubicBezTo>
                    <a:cubicBezTo>
                      <a:pt x="2308" y="30"/>
                      <a:pt x="2236" y="1"/>
                      <a:pt x="2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4"/>
              <p:cNvSpPr/>
              <p:nvPr/>
            </p:nvSpPr>
            <p:spPr>
              <a:xfrm>
                <a:off x="5402925" y="2075150"/>
                <a:ext cx="329850" cy="402475"/>
              </a:xfrm>
              <a:custGeom>
                <a:avLst/>
                <a:gdLst/>
                <a:ahLst/>
                <a:cxnLst/>
                <a:rect l="l" t="t" r="r" b="b"/>
                <a:pathLst>
                  <a:path w="13194" h="16099" extrusionOk="0">
                    <a:moveTo>
                      <a:pt x="5070" y="5196"/>
                    </a:moveTo>
                    <a:cubicBezTo>
                      <a:pt x="5531" y="6002"/>
                      <a:pt x="6395" y="6521"/>
                      <a:pt x="7317" y="6521"/>
                    </a:cubicBezTo>
                    <a:cubicBezTo>
                      <a:pt x="7778" y="6521"/>
                      <a:pt x="8239" y="6406"/>
                      <a:pt x="8585" y="6175"/>
                    </a:cubicBezTo>
                    <a:lnTo>
                      <a:pt x="8585" y="6694"/>
                    </a:lnTo>
                    <a:cubicBezTo>
                      <a:pt x="8527" y="8595"/>
                      <a:pt x="6972" y="10093"/>
                      <a:pt x="5070" y="10093"/>
                    </a:cubicBezTo>
                    <a:cubicBezTo>
                      <a:pt x="3054" y="10093"/>
                      <a:pt x="1499" y="8480"/>
                      <a:pt x="1499" y="6521"/>
                    </a:cubicBezTo>
                    <a:lnTo>
                      <a:pt x="1499" y="6291"/>
                    </a:lnTo>
                    <a:cubicBezTo>
                      <a:pt x="1671" y="6348"/>
                      <a:pt x="1902" y="6406"/>
                      <a:pt x="2132" y="6406"/>
                    </a:cubicBezTo>
                    <a:cubicBezTo>
                      <a:pt x="2708" y="6406"/>
                      <a:pt x="3284" y="6060"/>
                      <a:pt x="3515" y="5542"/>
                    </a:cubicBezTo>
                    <a:cubicBezTo>
                      <a:pt x="3688" y="5657"/>
                      <a:pt x="3861" y="5657"/>
                      <a:pt x="4033" y="5657"/>
                    </a:cubicBezTo>
                    <a:cubicBezTo>
                      <a:pt x="4437" y="5657"/>
                      <a:pt x="4840" y="5484"/>
                      <a:pt x="5070" y="5196"/>
                    </a:cubicBezTo>
                    <a:close/>
                    <a:moveTo>
                      <a:pt x="3861" y="10381"/>
                    </a:moveTo>
                    <a:cubicBezTo>
                      <a:pt x="4264" y="10496"/>
                      <a:pt x="4667" y="10554"/>
                      <a:pt x="5070" y="10554"/>
                    </a:cubicBezTo>
                    <a:cubicBezTo>
                      <a:pt x="5474" y="10554"/>
                      <a:pt x="5877" y="10496"/>
                      <a:pt x="6223" y="10381"/>
                    </a:cubicBezTo>
                    <a:lnTo>
                      <a:pt x="6223" y="10381"/>
                    </a:lnTo>
                    <a:cubicBezTo>
                      <a:pt x="6050" y="10842"/>
                      <a:pt x="5589" y="11187"/>
                      <a:pt x="5070" y="11187"/>
                    </a:cubicBezTo>
                    <a:cubicBezTo>
                      <a:pt x="4494" y="11187"/>
                      <a:pt x="4033" y="10899"/>
                      <a:pt x="3861" y="10381"/>
                    </a:cubicBezTo>
                    <a:close/>
                    <a:moveTo>
                      <a:pt x="12387" y="10727"/>
                    </a:moveTo>
                    <a:cubicBezTo>
                      <a:pt x="12387" y="11303"/>
                      <a:pt x="12329" y="12512"/>
                      <a:pt x="11926" y="13953"/>
                    </a:cubicBezTo>
                    <a:cubicBezTo>
                      <a:pt x="11868" y="14010"/>
                      <a:pt x="11811" y="14126"/>
                      <a:pt x="11753" y="14241"/>
                    </a:cubicBezTo>
                    <a:cubicBezTo>
                      <a:pt x="11753" y="14010"/>
                      <a:pt x="11638" y="13780"/>
                      <a:pt x="11465" y="13607"/>
                    </a:cubicBezTo>
                    <a:cubicBezTo>
                      <a:pt x="11292" y="13434"/>
                      <a:pt x="11062" y="13377"/>
                      <a:pt x="10831" y="13377"/>
                    </a:cubicBezTo>
                    <a:cubicBezTo>
                      <a:pt x="10313" y="13377"/>
                      <a:pt x="9910" y="13780"/>
                      <a:pt x="9910" y="14241"/>
                    </a:cubicBezTo>
                    <a:cubicBezTo>
                      <a:pt x="9852" y="14126"/>
                      <a:pt x="9794" y="14068"/>
                      <a:pt x="9794" y="13953"/>
                    </a:cubicBezTo>
                    <a:cubicBezTo>
                      <a:pt x="9334" y="12512"/>
                      <a:pt x="9276" y="11303"/>
                      <a:pt x="9218" y="10784"/>
                    </a:cubicBezTo>
                    <a:lnTo>
                      <a:pt x="9218" y="10784"/>
                    </a:lnTo>
                    <a:cubicBezTo>
                      <a:pt x="9490" y="10893"/>
                      <a:pt x="10045" y="10950"/>
                      <a:pt x="10633" y="10950"/>
                    </a:cubicBezTo>
                    <a:cubicBezTo>
                      <a:pt x="11291" y="10950"/>
                      <a:pt x="11992" y="10879"/>
                      <a:pt x="12387" y="10727"/>
                    </a:cubicBezTo>
                    <a:close/>
                    <a:moveTo>
                      <a:pt x="9218" y="13665"/>
                    </a:moveTo>
                    <a:cubicBezTo>
                      <a:pt x="9218" y="13838"/>
                      <a:pt x="9276" y="13953"/>
                      <a:pt x="9334" y="14068"/>
                    </a:cubicBezTo>
                    <a:cubicBezTo>
                      <a:pt x="9391" y="14298"/>
                      <a:pt x="9506" y="14471"/>
                      <a:pt x="9622" y="14644"/>
                    </a:cubicBezTo>
                    <a:cubicBezTo>
                      <a:pt x="9564" y="14817"/>
                      <a:pt x="9449" y="15047"/>
                      <a:pt x="9391" y="15163"/>
                    </a:cubicBezTo>
                    <a:cubicBezTo>
                      <a:pt x="9161" y="14702"/>
                      <a:pt x="8930" y="14241"/>
                      <a:pt x="8930" y="14068"/>
                    </a:cubicBezTo>
                    <a:cubicBezTo>
                      <a:pt x="8930" y="13895"/>
                      <a:pt x="9046" y="13722"/>
                      <a:pt x="9218" y="13665"/>
                    </a:cubicBezTo>
                    <a:close/>
                    <a:moveTo>
                      <a:pt x="12445" y="13665"/>
                    </a:moveTo>
                    <a:cubicBezTo>
                      <a:pt x="12617" y="13722"/>
                      <a:pt x="12733" y="13895"/>
                      <a:pt x="12733" y="14068"/>
                    </a:cubicBezTo>
                    <a:cubicBezTo>
                      <a:pt x="12733" y="14183"/>
                      <a:pt x="12502" y="14702"/>
                      <a:pt x="12272" y="15163"/>
                    </a:cubicBezTo>
                    <a:cubicBezTo>
                      <a:pt x="12214" y="14990"/>
                      <a:pt x="12099" y="14817"/>
                      <a:pt x="12041" y="14644"/>
                    </a:cubicBezTo>
                    <a:cubicBezTo>
                      <a:pt x="12157" y="14471"/>
                      <a:pt x="12272" y="14298"/>
                      <a:pt x="12329" y="14068"/>
                    </a:cubicBezTo>
                    <a:cubicBezTo>
                      <a:pt x="12387" y="13895"/>
                      <a:pt x="12445" y="13780"/>
                      <a:pt x="12445" y="13665"/>
                    </a:cubicBezTo>
                    <a:close/>
                    <a:moveTo>
                      <a:pt x="10831" y="13838"/>
                    </a:moveTo>
                    <a:cubicBezTo>
                      <a:pt x="10947" y="13838"/>
                      <a:pt x="11062" y="13838"/>
                      <a:pt x="11120" y="13953"/>
                    </a:cubicBezTo>
                    <a:cubicBezTo>
                      <a:pt x="11235" y="14010"/>
                      <a:pt x="11292" y="14126"/>
                      <a:pt x="11292" y="14241"/>
                    </a:cubicBezTo>
                    <a:cubicBezTo>
                      <a:pt x="11292" y="14414"/>
                      <a:pt x="11062" y="14875"/>
                      <a:pt x="10831" y="15393"/>
                    </a:cubicBezTo>
                    <a:lnTo>
                      <a:pt x="10831" y="15335"/>
                    </a:lnTo>
                    <a:cubicBezTo>
                      <a:pt x="10601" y="14875"/>
                      <a:pt x="10371" y="14414"/>
                      <a:pt x="10371" y="14241"/>
                    </a:cubicBezTo>
                    <a:cubicBezTo>
                      <a:pt x="10371" y="14010"/>
                      <a:pt x="10601" y="13838"/>
                      <a:pt x="10831" y="13838"/>
                    </a:cubicBezTo>
                    <a:close/>
                    <a:moveTo>
                      <a:pt x="5026" y="0"/>
                    </a:moveTo>
                    <a:cubicBezTo>
                      <a:pt x="4907" y="0"/>
                      <a:pt x="4788" y="4"/>
                      <a:pt x="4667" y="11"/>
                    </a:cubicBezTo>
                    <a:cubicBezTo>
                      <a:pt x="3745" y="69"/>
                      <a:pt x="2824" y="414"/>
                      <a:pt x="2075" y="990"/>
                    </a:cubicBezTo>
                    <a:cubicBezTo>
                      <a:pt x="1893" y="1126"/>
                      <a:pt x="1997" y="1405"/>
                      <a:pt x="2191" y="1405"/>
                    </a:cubicBezTo>
                    <a:cubicBezTo>
                      <a:pt x="2243" y="1405"/>
                      <a:pt x="2301" y="1385"/>
                      <a:pt x="2363" y="1336"/>
                    </a:cubicBezTo>
                    <a:cubicBezTo>
                      <a:pt x="3054" y="818"/>
                      <a:pt x="3861" y="529"/>
                      <a:pt x="4725" y="472"/>
                    </a:cubicBezTo>
                    <a:cubicBezTo>
                      <a:pt x="4831" y="465"/>
                      <a:pt x="4938" y="461"/>
                      <a:pt x="5044" y="461"/>
                    </a:cubicBezTo>
                    <a:cubicBezTo>
                      <a:pt x="5800" y="461"/>
                      <a:pt x="6545" y="644"/>
                      <a:pt x="7202" y="1048"/>
                    </a:cubicBezTo>
                    <a:cubicBezTo>
                      <a:pt x="7893" y="1451"/>
                      <a:pt x="8527" y="2027"/>
                      <a:pt x="8930" y="2776"/>
                    </a:cubicBezTo>
                    <a:cubicBezTo>
                      <a:pt x="9391" y="3525"/>
                      <a:pt x="9564" y="4447"/>
                      <a:pt x="9506" y="5311"/>
                    </a:cubicBezTo>
                    <a:cubicBezTo>
                      <a:pt x="9449" y="5830"/>
                      <a:pt x="9334" y="6348"/>
                      <a:pt x="9161" y="6809"/>
                    </a:cubicBezTo>
                    <a:cubicBezTo>
                      <a:pt x="9103" y="6867"/>
                      <a:pt x="9103" y="6924"/>
                      <a:pt x="9046" y="6982"/>
                    </a:cubicBezTo>
                    <a:cubicBezTo>
                      <a:pt x="9103" y="6636"/>
                      <a:pt x="9103" y="6348"/>
                      <a:pt x="9103" y="6002"/>
                    </a:cubicBezTo>
                    <a:cubicBezTo>
                      <a:pt x="9103" y="5776"/>
                      <a:pt x="8889" y="5621"/>
                      <a:pt x="8658" y="5621"/>
                    </a:cubicBezTo>
                    <a:cubicBezTo>
                      <a:pt x="8595" y="5621"/>
                      <a:pt x="8531" y="5632"/>
                      <a:pt x="8469" y="5657"/>
                    </a:cubicBezTo>
                    <a:cubicBezTo>
                      <a:pt x="8124" y="5887"/>
                      <a:pt x="7721" y="6002"/>
                      <a:pt x="7317" y="6002"/>
                    </a:cubicBezTo>
                    <a:cubicBezTo>
                      <a:pt x="6511" y="6002"/>
                      <a:pt x="5819" y="5599"/>
                      <a:pt x="5416" y="4850"/>
                    </a:cubicBezTo>
                    <a:cubicBezTo>
                      <a:pt x="5355" y="4729"/>
                      <a:pt x="5214" y="4655"/>
                      <a:pt x="5069" y="4655"/>
                    </a:cubicBezTo>
                    <a:cubicBezTo>
                      <a:pt x="4940" y="4655"/>
                      <a:pt x="4806" y="4714"/>
                      <a:pt x="4725" y="4850"/>
                    </a:cubicBezTo>
                    <a:cubicBezTo>
                      <a:pt x="4552" y="5081"/>
                      <a:pt x="4321" y="5196"/>
                      <a:pt x="4033" y="5196"/>
                    </a:cubicBezTo>
                    <a:cubicBezTo>
                      <a:pt x="3918" y="5196"/>
                      <a:pt x="3745" y="5138"/>
                      <a:pt x="3630" y="5081"/>
                    </a:cubicBezTo>
                    <a:cubicBezTo>
                      <a:pt x="3584" y="5050"/>
                      <a:pt x="3529" y="5036"/>
                      <a:pt x="3473" y="5036"/>
                    </a:cubicBezTo>
                    <a:cubicBezTo>
                      <a:pt x="3319" y="5036"/>
                      <a:pt x="3154" y="5142"/>
                      <a:pt x="3112" y="5311"/>
                    </a:cubicBezTo>
                    <a:cubicBezTo>
                      <a:pt x="2939" y="5657"/>
                      <a:pt x="2536" y="5945"/>
                      <a:pt x="2132" y="5945"/>
                    </a:cubicBezTo>
                    <a:cubicBezTo>
                      <a:pt x="1959" y="5945"/>
                      <a:pt x="1729" y="5887"/>
                      <a:pt x="1614" y="5772"/>
                    </a:cubicBezTo>
                    <a:cubicBezTo>
                      <a:pt x="1545" y="5731"/>
                      <a:pt x="1473" y="5713"/>
                      <a:pt x="1403" y="5713"/>
                    </a:cubicBezTo>
                    <a:cubicBezTo>
                      <a:pt x="1180" y="5713"/>
                      <a:pt x="980" y="5898"/>
                      <a:pt x="980" y="6118"/>
                    </a:cubicBezTo>
                    <a:lnTo>
                      <a:pt x="980" y="6521"/>
                    </a:lnTo>
                    <a:cubicBezTo>
                      <a:pt x="980" y="6694"/>
                      <a:pt x="980" y="6809"/>
                      <a:pt x="1038" y="6982"/>
                    </a:cubicBezTo>
                    <a:cubicBezTo>
                      <a:pt x="807" y="6579"/>
                      <a:pt x="692" y="6175"/>
                      <a:pt x="634" y="5772"/>
                    </a:cubicBezTo>
                    <a:cubicBezTo>
                      <a:pt x="462" y="4966"/>
                      <a:pt x="577" y="4159"/>
                      <a:pt x="807" y="3410"/>
                    </a:cubicBezTo>
                    <a:cubicBezTo>
                      <a:pt x="980" y="3007"/>
                      <a:pt x="1153" y="2661"/>
                      <a:pt x="1383" y="2315"/>
                    </a:cubicBezTo>
                    <a:cubicBezTo>
                      <a:pt x="1504" y="2154"/>
                      <a:pt x="1371" y="1964"/>
                      <a:pt x="1221" y="1964"/>
                    </a:cubicBezTo>
                    <a:cubicBezTo>
                      <a:pt x="1157" y="1964"/>
                      <a:pt x="1089" y="1999"/>
                      <a:pt x="1038" y="2085"/>
                    </a:cubicBezTo>
                    <a:cubicBezTo>
                      <a:pt x="750" y="2431"/>
                      <a:pt x="519" y="2834"/>
                      <a:pt x="404" y="3237"/>
                    </a:cubicBezTo>
                    <a:cubicBezTo>
                      <a:pt x="116" y="4101"/>
                      <a:pt x="1" y="4966"/>
                      <a:pt x="173" y="5830"/>
                    </a:cubicBezTo>
                    <a:cubicBezTo>
                      <a:pt x="346" y="6809"/>
                      <a:pt x="750" y="7673"/>
                      <a:pt x="1441" y="8365"/>
                    </a:cubicBezTo>
                    <a:cubicBezTo>
                      <a:pt x="1441" y="8365"/>
                      <a:pt x="1441" y="8422"/>
                      <a:pt x="1499" y="8422"/>
                    </a:cubicBezTo>
                    <a:cubicBezTo>
                      <a:pt x="1787" y="8998"/>
                      <a:pt x="2247" y="9517"/>
                      <a:pt x="2824" y="9862"/>
                    </a:cubicBezTo>
                    <a:cubicBezTo>
                      <a:pt x="1383" y="10669"/>
                      <a:pt x="462" y="12224"/>
                      <a:pt x="462" y="13895"/>
                    </a:cubicBezTo>
                    <a:cubicBezTo>
                      <a:pt x="462" y="14068"/>
                      <a:pt x="577" y="14154"/>
                      <a:pt x="692" y="14154"/>
                    </a:cubicBezTo>
                    <a:cubicBezTo>
                      <a:pt x="807" y="14154"/>
                      <a:pt x="922" y="14068"/>
                      <a:pt x="922" y="13895"/>
                    </a:cubicBezTo>
                    <a:cubicBezTo>
                      <a:pt x="922" y="12282"/>
                      <a:pt x="1844" y="10842"/>
                      <a:pt x="3284" y="10150"/>
                    </a:cubicBezTo>
                    <a:lnTo>
                      <a:pt x="3342" y="10150"/>
                    </a:lnTo>
                    <a:cubicBezTo>
                      <a:pt x="3457" y="11015"/>
                      <a:pt x="4149" y="11648"/>
                      <a:pt x="5013" y="11648"/>
                    </a:cubicBezTo>
                    <a:cubicBezTo>
                      <a:pt x="5935" y="11648"/>
                      <a:pt x="6626" y="11015"/>
                      <a:pt x="6741" y="10150"/>
                    </a:cubicBezTo>
                    <a:lnTo>
                      <a:pt x="6799" y="10150"/>
                    </a:lnTo>
                    <a:cubicBezTo>
                      <a:pt x="7836" y="10669"/>
                      <a:pt x="8585" y="11533"/>
                      <a:pt x="8988" y="12628"/>
                    </a:cubicBezTo>
                    <a:cubicBezTo>
                      <a:pt x="8988" y="12801"/>
                      <a:pt x="9046" y="12973"/>
                      <a:pt x="9103" y="13204"/>
                    </a:cubicBezTo>
                    <a:cubicBezTo>
                      <a:pt x="8700" y="13319"/>
                      <a:pt x="8469" y="13665"/>
                      <a:pt x="8469" y="14068"/>
                    </a:cubicBezTo>
                    <a:cubicBezTo>
                      <a:pt x="8469" y="14471"/>
                      <a:pt x="9046" y="15566"/>
                      <a:pt x="9218" y="15796"/>
                    </a:cubicBezTo>
                    <a:cubicBezTo>
                      <a:pt x="9247" y="15854"/>
                      <a:pt x="9319" y="15883"/>
                      <a:pt x="9398" y="15883"/>
                    </a:cubicBezTo>
                    <a:cubicBezTo>
                      <a:pt x="9478" y="15883"/>
                      <a:pt x="9564" y="15854"/>
                      <a:pt x="9622" y="15796"/>
                    </a:cubicBezTo>
                    <a:cubicBezTo>
                      <a:pt x="9622" y="15739"/>
                      <a:pt x="9852" y="15393"/>
                      <a:pt x="10025" y="14990"/>
                    </a:cubicBezTo>
                    <a:cubicBezTo>
                      <a:pt x="10025" y="14990"/>
                      <a:pt x="10083" y="14990"/>
                      <a:pt x="10140" y="15047"/>
                    </a:cubicBezTo>
                    <a:cubicBezTo>
                      <a:pt x="10313" y="15451"/>
                      <a:pt x="10543" y="15854"/>
                      <a:pt x="10659" y="15969"/>
                    </a:cubicBezTo>
                    <a:cubicBezTo>
                      <a:pt x="10687" y="16056"/>
                      <a:pt x="10759" y="16099"/>
                      <a:pt x="10839" y="16099"/>
                    </a:cubicBezTo>
                    <a:cubicBezTo>
                      <a:pt x="10918" y="16099"/>
                      <a:pt x="11004" y="16056"/>
                      <a:pt x="11062" y="15969"/>
                    </a:cubicBezTo>
                    <a:cubicBezTo>
                      <a:pt x="11120" y="15854"/>
                      <a:pt x="11350" y="15451"/>
                      <a:pt x="11523" y="15047"/>
                    </a:cubicBezTo>
                    <a:cubicBezTo>
                      <a:pt x="11580" y="14990"/>
                      <a:pt x="11580" y="14990"/>
                      <a:pt x="11638" y="14932"/>
                    </a:cubicBezTo>
                    <a:cubicBezTo>
                      <a:pt x="11811" y="15335"/>
                      <a:pt x="12041" y="15739"/>
                      <a:pt x="12041" y="15739"/>
                    </a:cubicBezTo>
                    <a:cubicBezTo>
                      <a:pt x="12099" y="15825"/>
                      <a:pt x="12185" y="15868"/>
                      <a:pt x="12265" y="15868"/>
                    </a:cubicBezTo>
                    <a:cubicBezTo>
                      <a:pt x="12344" y="15868"/>
                      <a:pt x="12416" y="15825"/>
                      <a:pt x="12445" y="15739"/>
                    </a:cubicBezTo>
                    <a:cubicBezTo>
                      <a:pt x="12560" y="15566"/>
                      <a:pt x="13194" y="14471"/>
                      <a:pt x="13194" y="14010"/>
                    </a:cubicBezTo>
                    <a:cubicBezTo>
                      <a:pt x="13194" y="13612"/>
                      <a:pt x="12912" y="13269"/>
                      <a:pt x="12571" y="13150"/>
                    </a:cubicBezTo>
                    <a:lnTo>
                      <a:pt x="12571" y="13150"/>
                    </a:lnTo>
                    <a:cubicBezTo>
                      <a:pt x="12904" y="11566"/>
                      <a:pt x="12848" y="10495"/>
                      <a:pt x="12848" y="10381"/>
                    </a:cubicBezTo>
                    <a:cubicBezTo>
                      <a:pt x="12848" y="9920"/>
                      <a:pt x="12733" y="9459"/>
                      <a:pt x="12560" y="9056"/>
                    </a:cubicBezTo>
                    <a:cubicBezTo>
                      <a:pt x="12518" y="8952"/>
                      <a:pt x="12439" y="8908"/>
                      <a:pt x="12360" y="8908"/>
                    </a:cubicBezTo>
                    <a:cubicBezTo>
                      <a:pt x="12221" y="8908"/>
                      <a:pt x="12083" y="9045"/>
                      <a:pt x="12157" y="9229"/>
                    </a:cubicBezTo>
                    <a:cubicBezTo>
                      <a:pt x="12272" y="9517"/>
                      <a:pt x="12329" y="9862"/>
                      <a:pt x="12329" y="10208"/>
                    </a:cubicBezTo>
                    <a:cubicBezTo>
                      <a:pt x="11868" y="10439"/>
                      <a:pt x="11235" y="10496"/>
                      <a:pt x="10774" y="10496"/>
                    </a:cubicBezTo>
                    <a:cubicBezTo>
                      <a:pt x="9910" y="10496"/>
                      <a:pt x="9449" y="10323"/>
                      <a:pt x="9218" y="10266"/>
                    </a:cubicBezTo>
                    <a:cubicBezTo>
                      <a:pt x="9218" y="9517"/>
                      <a:pt x="9506" y="8825"/>
                      <a:pt x="10025" y="8249"/>
                    </a:cubicBezTo>
                    <a:cubicBezTo>
                      <a:pt x="10313" y="7961"/>
                      <a:pt x="10601" y="7731"/>
                      <a:pt x="10774" y="7673"/>
                    </a:cubicBezTo>
                    <a:cubicBezTo>
                      <a:pt x="10889" y="7731"/>
                      <a:pt x="11177" y="7961"/>
                      <a:pt x="11465" y="8249"/>
                    </a:cubicBezTo>
                    <a:cubicBezTo>
                      <a:pt x="11519" y="8303"/>
                      <a:pt x="11579" y="8325"/>
                      <a:pt x="11636" y="8325"/>
                    </a:cubicBezTo>
                    <a:cubicBezTo>
                      <a:pt x="11825" y="8325"/>
                      <a:pt x="11988" y="8081"/>
                      <a:pt x="11811" y="7904"/>
                    </a:cubicBezTo>
                    <a:cubicBezTo>
                      <a:pt x="11350" y="7443"/>
                      <a:pt x="10889" y="7212"/>
                      <a:pt x="10831" y="7155"/>
                    </a:cubicBezTo>
                    <a:lnTo>
                      <a:pt x="10659" y="7155"/>
                    </a:lnTo>
                    <a:cubicBezTo>
                      <a:pt x="10601" y="7155"/>
                      <a:pt x="10140" y="7443"/>
                      <a:pt x="9679" y="7961"/>
                    </a:cubicBezTo>
                    <a:cubicBezTo>
                      <a:pt x="9218" y="8422"/>
                      <a:pt x="8700" y="9229"/>
                      <a:pt x="8758" y="10381"/>
                    </a:cubicBezTo>
                    <a:cubicBezTo>
                      <a:pt x="8758" y="10439"/>
                      <a:pt x="8700" y="10727"/>
                      <a:pt x="8758" y="11245"/>
                    </a:cubicBezTo>
                    <a:cubicBezTo>
                      <a:pt x="8354" y="10669"/>
                      <a:pt x="7836" y="10208"/>
                      <a:pt x="7260" y="9920"/>
                    </a:cubicBezTo>
                    <a:cubicBezTo>
                      <a:pt x="7778" y="9517"/>
                      <a:pt x="8239" y="9056"/>
                      <a:pt x="8527" y="8480"/>
                    </a:cubicBezTo>
                    <a:cubicBezTo>
                      <a:pt x="8585" y="8422"/>
                      <a:pt x="8642" y="8365"/>
                      <a:pt x="8700" y="8307"/>
                    </a:cubicBezTo>
                    <a:cubicBezTo>
                      <a:pt x="9103" y="7846"/>
                      <a:pt x="9334" y="7443"/>
                      <a:pt x="9564" y="6982"/>
                    </a:cubicBezTo>
                    <a:cubicBezTo>
                      <a:pt x="9794" y="6463"/>
                      <a:pt x="9910" y="5887"/>
                      <a:pt x="9967" y="5369"/>
                    </a:cubicBezTo>
                    <a:cubicBezTo>
                      <a:pt x="10025" y="4332"/>
                      <a:pt x="9794" y="3410"/>
                      <a:pt x="9334" y="2546"/>
                    </a:cubicBezTo>
                    <a:cubicBezTo>
                      <a:pt x="8873" y="1739"/>
                      <a:pt x="8239" y="1048"/>
                      <a:pt x="7432" y="587"/>
                    </a:cubicBezTo>
                    <a:cubicBezTo>
                      <a:pt x="6675" y="183"/>
                      <a:pt x="5873" y="0"/>
                      <a:pt x="50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4"/>
              <p:cNvSpPr/>
              <p:nvPr/>
            </p:nvSpPr>
            <p:spPr>
              <a:xfrm>
                <a:off x="5650650" y="2354825"/>
                <a:ext cx="44675" cy="44675"/>
              </a:xfrm>
              <a:custGeom>
                <a:avLst/>
                <a:gdLst/>
                <a:ahLst/>
                <a:cxnLst/>
                <a:rect l="l" t="t" r="r" b="b"/>
                <a:pathLst>
                  <a:path w="1787" h="1787" extrusionOk="0">
                    <a:moveTo>
                      <a:pt x="922" y="461"/>
                    </a:moveTo>
                    <a:cubicBezTo>
                      <a:pt x="1153" y="461"/>
                      <a:pt x="1326" y="692"/>
                      <a:pt x="1326" y="922"/>
                    </a:cubicBezTo>
                    <a:cubicBezTo>
                      <a:pt x="1326" y="1153"/>
                      <a:pt x="1153" y="1325"/>
                      <a:pt x="922" y="1325"/>
                    </a:cubicBezTo>
                    <a:cubicBezTo>
                      <a:pt x="692" y="1325"/>
                      <a:pt x="462" y="1153"/>
                      <a:pt x="462" y="922"/>
                    </a:cubicBezTo>
                    <a:cubicBezTo>
                      <a:pt x="462" y="692"/>
                      <a:pt x="692" y="461"/>
                      <a:pt x="922" y="461"/>
                    </a:cubicBezTo>
                    <a:close/>
                    <a:moveTo>
                      <a:pt x="922" y="0"/>
                    </a:moveTo>
                    <a:cubicBezTo>
                      <a:pt x="404" y="0"/>
                      <a:pt x="1" y="404"/>
                      <a:pt x="1" y="922"/>
                    </a:cubicBezTo>
                    <a:cubicBezTo>
                      <a:pt x="1" y="1383"/>
                      <a:pt x="404" y="1786"/>
                      <a:pt x="922" y="1786"/>
                    </a:cubicBezTo>
                    <a:cubicBezTo>
                      <a:pt x="1383" y="1786"/>
                      <a:pt x="1787" y="1383"/>
                      <a:pt x="1787" y="922"/>
                    </a:cubicBezTo>
                    <a:cubicBezTo>
                      <a:pt x="1787" y="404"/>
                      <a:pt x="1383"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 name="Google Shape;675;p44"/>
          <p:cNvGrpSpPr/>
          <p:nvPr/>
        </p:nvGrpSpPr>
        <p:grpSpPr>
          <a:xfrm>
            <a:off x="6688145" y="1452496"/>
            <a:ext cx="707400" cy="707400"/>
            <a:chOff x="6688153" y="1471546"/>
            <a:chExt cx="707400" cy="707400"/>
          </a:xfrm>
        </p:grpSpPr>
        <p:sp>
          <p:nvSpPr>
            <p:cNvPr id="676" name="Google Shape;676;p44"/>
            <p:cNvSpPr/>
            <p:nvPr/>
          </p:nvSpPr>
          <p:spPr>
            <a:xfrm rot="5400000">
              <a:off x="6688153" y="1471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44"/>
            <p:cNvGrpSpPr/>
            <p:nvPr/>
          </p:nvGrpSpPr>
          <p:grpSpPr>
            <a:xfrm>
              <a:off x="6843803" y="1623609"/>
              <a:ext cx="396100" cy="403275"/>
              <a:chOff x="5817725" y="2075425"/>
              <a:chExt cx="396100" cy="403275"/>
            </a:xfrm>
          </p:grpSpPr>
          <p:sp>
            <p:nvSpPr>
              <p:cNvPr id="678" name="Google Shape;678;p44"/>
              <p:cNvSpPr/>
              <p:nvPr/>
            </p:nvSpPr>
            <p:spPr>
              <a:xfrm>
                <a:off x="5873900" y="2075425"/>
                <a:ext cx="339925" cy="403275"/>
              </a:xfrm>
              <a:custGeom>
                <a:avLst/>
                <a:gdLst/>
                <a:ahLst/>
                <a:cxnLst/>
                <a:rect l="l" t="t" r="r" b="b"/>
                <a:pathLst>
                  <a:path w="13597" h="16131" extrusionOk="0">
                    <a:moveTo>
                      <a:pt x="10066" y="2299"/>
                    </a:moveTo>
                    <a:cubicBezTo>
                      <a:pt x="10536" y="2299"/>
                      <a:pt x="10893" y="2680"/>
                      <a:pt x="10946" y="3111"/>
                    </a:cubicBezTo>
                    <a:cubicBezTo>
                      <a:pt x="10946" y="3514"/>
                      <a:pt x="10658" y="3918"/>
                      <a:pt x="10313" y="4033"/>
                    </a:cubicBezTo>
                    <a:lnTo>
                      <a:pt x="10140" y="3629"/>
                    </a:lnTo>
                    <a:cubicBezTo>
                      <a:pt x="10140" y="3572"/>
                      <a:pt x="10082" y="3514"/>
                      <a:pt x="10025" y="3514"/>
                    </a:cubicBezTo>
                    <a:lnTo>
                      <a:pt x="9103" y="3111"/>
                    </a:lnTo>
                    <a:cubicBezTo>
                      <a:pt x="9161" y="2650"/>
                      <a:pt x="9506" y="2304"/>
                      <a:pt x="9967" y="2304"/>
                    </a:cubicBezTo>
                    <a:cubicBezTo>
                      <a:pt x="10000" y="2301"/>
                      <a:pt x="10033" y="2299"/>
                      <a:pt x="10066" y="2299"/>
                    </a:cubicBezTo>
                    <a:close/>
                    <a:moveTo>
                      <a:pt x="10082" y="518"/>
                    </a:moveTo>
                    <a:lnTo>
                      <a:pt x="10255" y="1095"/>
                    </a:lnTo>
                    <a:cubicBezTo>
                      <a:pt x="10255" y="1210"/>
                      <a:pt x="10313" y="1267"/>
                      <a:pt x="10428" y="1267"/>
                    </a:cubicBezTo>
                    <a:cubicBezTo>
                      <a:pt x="10601" y="1325"/>
                      <a:pt x="10774" y="1383"/>
                      <a:pt x="10946" y="1440"/>
                    </a:cubicBezTo>
                    <a:cubicBezTo>
                      <a:pt x="10975" y="1469"/>
                      <a:pt x="11018" y="1483"/>
                      <a:pt x="11062" y="1483"/>
                    </a:cubicBezTo>
                    <a:cubicBezTo>
                      <a:pt x="11105" y="1483"/>
                      <a:pt x="11148" y="1469"/>
                      <a:pt x="11177" y="1440"/>
                    </a:cubicBezTo>
                    <a:lnTo>
                      <a:pt x="11695" y="1037"/>
                    </a:lnTo>
                    <a:lnTo>
                      <a:pt x="11983" y="1325"/>
                    </a:lnTo>
                    <a:lnTo>
                      <a:pt x="11638" y="1844"/>
                    </a:lnTo>
                    <a:cubicBezTo>
                      <a:pt x="11638" y="1959"/>
                      <a:pt x="11638" y="2016"/>
                      <a:pt x="11638" y="2132"/>
                    </a:cubicBezTo>
                    <a:cubicBezTo>
                      <a:pt x="11753" y="2247"/>
                      <a:pt x="11868" y="2420"/>
                      <a:pt x="11868" y="2592"/>
                    </a:cubicBezTo>
                    <a:cubicBezTo>
                      <a:pt x="11926" y="2708"/>
                      <a:pt x="11983" y="2765"/>
                      <a:pt x="12099" y="2765"/>
                    </a:cubicBezTo>
                    <a:lnTo>
                      <a:pt x="12675" y="2823"/>
                    </a:lnTo>
                    <a:lnTo>
                      <a:pt x="12732" y="3284"/>
                    </a:lnTo>
                    <a:lnTo>
                      <a:pt x="12099" y="3399"/>
                    </a:lnTo>
                    <a:cubicBezTo>
                      <a:pt x="12041" y="3457"/>
                      <a:pt x="11983" y="3514"/>
                      <a:pt x="11926" y="3572"/>
                    </a:cubicBezTo>
                    <a:cubicBezTo>
                      <a:pt x="11926" y="3745"/>
                      <a:pt x="11811" y="3918"/>
                      <a:pt x="11753" y="4090"/>
                    </a:cubicBezTo>
                    <a:cubicBezTo>
                      <a:pt x="11695" y="4206"/>
                      <a:pt x="11695" y="4263"/>
                      <a:pt x="11753" y="4378"/>
                    </a:cubicBezTo>
                    <a:lnTo>
                      <a:pt x="12156" y="4839"/>
                    </a:lnTo>
                    <a:lnTo>
                      <a:pt x="11868" y="5127"/>
                    </a:lnTo>
                    <a:lnTo>
                      <a:pt x="11350" y="4839"/>
                    </a:lnTo>
                    <a:cubicBezTo>
                      <a:pt x="11321" y="4810"/>
                      <a:pt x="11278" y="4796"/>
                      <a:pt x="11235" y="4796"/>
                    </a:cubicBezTo>
                    <a:cubicBezTo>
                      <a:pt x="11191" y="4796"/>
                      <a:pt x="11148" y="4810"/>
                      <a:pt x="11119" y="4839"/>
                    </a:cubicBezTo>
                    <a:cubicBezTo>
                      <a:pt x="10946" y="4897"/>
                      <a:pt x="10831" y="4955"/>
                      <a:pt x="10658" y="5012"/>
                    </a:cubicBezTo>
                    <a:lnTo>
                      <a:pt x="10486" y="4494"/>
                    </a:lnTo>
                    <a:cubicBezTo>
                      <a:pt x="11004" y="4263"/>
                      <a:pt x="11407" y="3745"/>
                      <a:pt x="11407" y="3111"/>
                    </a:cubicBezTo>
                    <a:cubicBezTo>
                      <a:pt x="11352" y="2397"/>
                      <a:pt x="10773" y="1840"/>
                      <a:pt x="10020" y="1840"/>
                    </a:cubicBezTo>
                    <a:cubicBezTo>
                      <a:pt x="9984" y="1840"/>
                      <a:pt x="9947" y="1841"/>
                      <a:pt x="9909" y="1844"/>
                    </a:cubicBezTo>
                    <a:cubicBezTo>
                      <a:pt x="9276" y="1844"/>
                      <a:pt x="8757" y="2304"/>
                      <a:pt x="8642" y="2881"/>
                    </a:cubicBezTo>
                    <a:lnTo>
                      <a:pt x="8124" y="2650"/>
                    </a:lnTo>
                    <a:cubicBezTo>
                      <a:pt x="8124" y="2535"/>
                      <a:pt x="8181" y="2420"/>
                      <a:pt x="8239" y="2304"/>
                    </a:cubicBezTo>
                    <a:cubicBezTo>
                      <a:pt x="8296" y="2189"/>
                      <a:pt x="8296" y="2132"/>
                      <a:pt x="8239" y="2016"/>
                    </a:cubicBezTo>
                    <a:lnTo>
                      <a:pt x="7893" y="1555"/>
                    </a:lnTo>
                    <a:lnTo>
                      <a:pt x="8181" y="1210"/>
                    </a:lnTo>
                    <a:lnTo>
                      <a:pt x="8700" y="1555"/>
                    </a:lnTo>
                    <a:cubicBezTo>
                      <a:pt x="8728" y="1584"/>
                      <a:pt x="8772" y="1599"/>
                      <a:pt x="8815" y="1599"/>
                    </a:cubicBezTo>
                    <a:cubicBezTo>
                      <a:pt x="8858" y="1599"/>
                      <a:pt x="8901" y="1584"/>
                      <a:pt x="8930" y="1555"/>
                    </a:cubicBezTo>
                    <a:cubicBezTo>
                      <a:pt x="9103" y="1440"/>
                      <a:pt x="9276" y="1383"/>
                      <a:pt x="9449" y="1325"/>
                    </a:cubicBezTo>
                    <a:cubicBezTo>
                      <a:pt x="9506" y="1267"/>
                      <a:pt x="9564" y="1210"/>
                      <a:pt x="9621" y="1095"/>
                    </a:cubicBezTo>
                    <a:lnTo>
                      <a:pt x="9679" y="518"/>
                    </a:lnTo>
                    <a:close/>
                    <a:moveTo>
                      <a:pt x="9909" y="4321"/>
                    </a:moveTo>
                    <a:lnTo>
                      <a:pt x="10198" y="4955"/>
                    </a:lnTo>
                    <a:lnTo>
                      <a:pt x="10428" y="5703"/>
                    </a:lnTo>
                    <a:lnTo>
                      <a:pt x="9506" y="5243"/>
                    </a:lnTo>
                    <a:lnTo>
                      <a:pt x="9909" y="4321"/>
                    </a:lnTo>
                    <a:close/>
                    <a:moveTo>
                      <a:pt x="12790" y="7720"/>
                    </a:moveTo>
                    <a:lnTo>
                      <a:pt x="12272" y="8296"/>
                    </a:lnTo>
                    <a:lnTo>
                      <a:pt x="8930" y="8296"/>
                    </a:lnTo>
                    <a:lnTo>
                      <a:pt x="9449" y="7720"/>
                    </a:lnTo>
                    <a:close/>
                    <a:moveTo>
                      <a:pt x="6626" y="2477"/>
                    </a:moveTo>
                    <a:lnTo>
                      <a:pt x="9621" y="3802"/>
                    </a:lnTo>
                    <a:lnTo>
                      <a:pt x="8988" y="5243"/>
                    </a:lnTo>
                    <a:cubicBezTo>
                      <a:pt x="8930" y="5415"/>
                      <a:pt x="8988" y="5531"/>
                      <a:pt x="9103" y="5588"/>
                    </a:cubicBezTo>
                    <a:lnTo>
                      <a:pt x="10543" y="6222"/>
                    </a:lnTo>
                    <a:lnTo>
                      <a:pt x="10140" y="7201"/>
                    </a:lnTo>
                    <a:lnTo>
                      <a:pt x="9333" y="7201"/>
                    </a:lnTo>
                    <a:cubicBezTo>
                      <a:pt x="9276" y="7201"/>
                      <a:pt x="9218" y="7259"/>
                      <a:pt x="9161" y="7259"/>
                    </a:cubicBezTo>
                    <a:lnTo>
                      <a:pt x="8124" y="8354"/>
                    </a:lnTo>
                    <a:cubicBezTo>
                      <a:pt x="8124" y="8411"/>
                      <a:pt x="8066" y="8526"/>
                      <a:pt x="8066" y="8642"/>
                    </a:cubicBezTo>
                    <a:lnTo>
                      <a:pt x="8066" y="10831"/>
                    </a:lnTo>
                    <a:lnTo>
                      <a:pt x="8008" y="10831"/>
                    </a:lnTo>
                    <a:lnTo>
                      <a:pt x="5301" y="9621"/>
                    </a:lnTo>
                    <a:lnTo>
                      <a:pt x="5301" y="5415"/>
                    </a:lnTo>
                    <a:lnTo>
                      <a:pt x="6626" y="2477"/>
                    </a:lnTo>
                    <a:close/>
                    <a:moveTo>
                      <a:pt x="13136" y="8065"/>
                    </a:moveTo>
                    <a:lnTo>
                      <a:pt x="13136" y="11407"/>
                    </a:lnTo>
                    <a:lnTo>
                      <a:pt x="12617" y="11983"/>
                    </a:lnTo>
                    <a:lnTo>
                      <a:pt x="12617" y="11176"/>
                    </a:lnTo>
                    <a:cubicBezTo>
                      <a:pt x="12617" y="11004"/>
                      <a:pt x="12502" y="10917"/>
                      <a:pt x="12387" y="10917"/>
                    </a:cubicBezTo>
                    <a:cubicBezTo>
                      <a:pt x="12272" y="10917"/>
                      <a:pt x="12156" y="11004"/>
                      <a:pt x="12156" y="11176"/>
                    </a:cubicBezTo>
                    <a:lnTo>
                      <a:pt x="12156" y="12329"/>
                    </a:lnTo>
                    <a:lnTo>
                      <a:pt x="10313" y="12329"/>
                    </a:lnTo>
                    <a:lnTo>
                      <a:pt x="10428" y="12156"/>
                    </a:lnTo>
                    <a:cubicBezTo>
                      <a:pt x="10486" y="12041"/>
                      <a:pt x="10486" y="11925"/>
                      <a:pt x="10428" y="11810"/>
                    </a:cubicBezTo>
                    <a:lnTo>
                      <a:pt x="9909" y="11349"/>
                    </a:lnTo>
                    <a:cubicBezTo>
                      <a:pt x="9876" y="11316"/>
                      <a:pt x="9824" y="11283"/>
                      <a:pt x="9763" y="11283"/>
                    </a:cubicBezTo>
                    <a:cubicBezTo>
                      <a:pt x="9719" y="11283"/>
                      <a:pt x="9670" y="11301"/>
                      <a:pt x="9621" y="11349"/>
                    </a:cubicBezTo>
                    <a:lnTo>
                      <a:pt x="9218" y="11637"/>
                    </a:lnTo>
                    <a:cubicBezTo>
                      <a:pt x="9103" y="11580"/>
                      <a:pt x="9045" y="11522"/>
                      <a:pt x="8988" y="11522"/>
                    </a:cubicBezTo>
                    <a:lnTo>
                      <a:pt x="8872" y="11004"/>
                    </a:lnTo>
                    <a:cubicBezTo>
                      <a:pt x="8829" y="10874"/>
                      <a:pt x="8754" y="10809"/>
                      <a:pt x="8646" y="10809"/>
                    </a:cubicBezTo>
                    <a:cubicBezTo>
                      <a:pt x="8610" y="10809"/>
                      <a:pt x="8570" y="10816"/>
                      <a:pt x="8527" y="10831"/>
                    </a:cubicBezTo>
                    <a:cubicBezTo>
                      <a:pt x="8527" y="10543"/>
                      <a:pt x="8527" y="9160"/>
                      <a:pt x="8527" y="8757"/>
                    </a:cubicBezTo>
                    <a:lnTo>
                      <a:pt x="12156" y="8757"/>
                    </a:lnTo>
                    <a:lnTo>
                      <a:pt x="12156" y="9909"/>
                    </a:lnTo>
                    <a:cubicBezTo>
                      <a:pt x="12156" y="10053"/>
                      <a:pt x="12272" y="10125"/>
                      <a:pt x="12387" y="10125"/>
                    </a:cubicBezTo>
                    <a:cubicBezTo>
                      <a:pt x="12502" y="10125"/>
                      <a:pt x="12617" y="10053"/>
                      <a:pt x="12617" y="9909"/>
                    </a:cubicBezTo>
                    <a:lnTo>
                      <a:pt x="12617" y="8642"/>
                    </a:lnTo>
                    <a:lnTo>
                      <a:pt x="13136" y="8065"/>
                    </a:lnTo>
                    <a:close/>
                    <a:moveTo>
                      <a:pt x="4840" y="12617"/>
                    </a:moveTo>
                    <a:lnTo>
                      <a:pt x="4840" y="14518"/>
                    </a:lnTo>
                    <a:lnTo>
                      <a:pt x="4436" y="14518"/>
                    </a:lnTo>
                    <a:cubicBezTo>
                      <a:pt x="3976" y="14518"/>
                      <a:pt x="3630" y="14172"/>
                      <a:pt x="3630" y="13711"/>
                    </a:cubicBezTo>
                    <a:lnTo>
                      <a:pt x="3630" y="12617"/>
                    </a:lnTo>
                    <a:close/>
                    <a:moveTo>
                      <a:pt x="8469" y="11292"/>
                    </a:moveTo>
                    <a:lnTo>
                      <a:pt x="8527" y="11753"/>
                    </a:lnTo>
                    <a:cubicBezTo>
                      <a:pt x="8584" y="11868"/>
                      <a:pt x="8642" y="11925"/>
                      <a:pt x="8700" y="11925"/>
                    </a:cubicBezTo>
                    <a:cubicBezTo>
                      <a:pt x="8872" y="11983"/>
                      <a:pt x="8988" y="12041"/>
                      <a:pt x="9103" y="12098"/>
                    </a:cubicBezTo>
                    <a:cubicBezTo>
                      <a:pt x="9161" y="12127"/>
                      <a:pt x="9204" y="12141"/>
                      <a:pt x="9247" y="12141"/>
                    </a:cubicBezTo>
                    <a:cubicBezTo>
                      <a:pt x="9290" y="12141"/>
                      <a:pt x="9333" y="12127"/>
                      <a:pt x="9391" y="12098"/>
                    </a:cubicBezTo>
                    <a:lnTo>
                      <a:pt x="9737" y="11810"/>
                    </a:lnTo>
                    <a:lnTo>
                      <a:pt x="9967" y="12041"/>
                    </a:lnTo>
                    <a:lnTo>
                      <a:pt x="9679" y="12386"/>
                    </a:lnTo>
                    <a:cubicBezTo>
                      <a:pt x="9621" y="12501"/>
                      <a:pt x="9621" y="12559"/>
                      <a:pt x="9679" y="12674"/>
                    </a:cubicBezTo>
                    <a:cubicBezTo>
                      <a:pt x="9737" y="12790"/>
                      <a:pt x="9794" y="12905"/>
                      <a:pt x="9852" y="13078"/>
                    </a:cubicBezTo>
                    <a:cubicBezTo>
                      <a:pt x="9852" y="13135"/>
                      <a:pt x="9967" y="13193"/>
                      <a:pt x="10025" y="13250"/>
                    </a:cubicBezTo>
                    <a:lnTo>
                      <a:pt x="10486" y="13308"/>
                    </a:lnTo>
                    <a:lnTo>
                      <a:pt x="10486" y="13596"/>
                    </a:lnTo>
                    <a:lnTo>
                      <a:pt x="10025" y="13654"/>
                    </a:lnTo>
                    <a:cubicBezTo>
                      <a:pt x="9967" y="13711"/>
                      <a:pt x="9909" y="13769"/>
                      <a:pt x="9852" y="13827"/>
                    </a:cubicBezTo>
                    <a:cubicBezTo>
                      <a:pt x="9852" y="13999"/>
                      <a:pt x="9794" y="14115"/>
                      <a:pt x="9679" y="14230"/>
                    </a:cubicBezTo>
                    <a:cubicBezTo>
                      <a:pt x="9621" y="14345"/>
                      <a:pt x="9679" y="14403"/>
                      <a:pt x="9679" y="14518"/>
                    </a:cubicBezTo>
                    <a:lnTo>
                      <a:pt x="9967" y="14864"/>
                    </a:lnTo>
                    <a:lnTo>
                      <a:pt x="9794" y="15094"/>
                    </a:lnTo>
                    <a:lnTo>
                      <a:pt x="9391" y="14806"/>
                    </a:lnTo>
                    <a:cubicBezTo>
                      <a:pt x="9362" y="14777"/>
                      <a:pt x="9319" y="14763"/>
                      <a:pt x="9276" y="14763"/>
                    </a:cubicBezTo>
                    <a:cubicBezTo>
                      <a:pt x="9233" y="14763"/>
                      <a:pt x="9189" y="14777"/>
                      <a:pt x="9161" y="14806"/>
                    </a:cubicBezTo>
                    <a:cubicBezTo>
                      <a:pt x="9045" y="14864"/>
                      <a:pt x="8872" y="14921"/>
                      <a:pt x="8757" y="14979"/>
                    </a:cubicBezTo>
                    <a:cubicBezTo>
                      <a:pt x="8642" y="14979"/>
                      <a:pt x="8584" y="15036"/>
                      <a:pt x="8584" y="15152"/>
                    </a:cubicBezTo>
                    <a:lnTo>
                      <a:pt x="8469" y="15612"/>
                    </a:lnTo>
                    <a:lnTo>
                      <a:pt x="8239" y="15612"/>
                    </a:lnTo>
                    <a:lnTo>
                      <a:pt x="8124" y="15152"/>
                    </a:lnTo>
                    <a:cubicBezTo>
                      <a:pt x="8124" y="15036"/>
                      <a:pt x="8066" y="14979"/>
                      <a:pt x="7951" y="14921"/>
                    </a:cubicBezTo>
                    <a:cubicBezTo>
                      <a:pt x="7835" y="14921"/>
                      <a:pt x="7663" y="14864"/>
                      <a:pt x="7547" y="14806"/>
                    </a:cubicBezTo>
                    <a:cubicBezTo>
                      <a:pt x="7519" y="14777"/>
                      <a:pt x="7475" y="14763"/>
                      <a:pt x="7432" y="14763"/>
                    </a:cubicBezTo>
                    <a:cubicBezTo>
                      <a:pt x="7389" y="14763"/>
                      <a:pt x="7346" y="14777"/>
                      <a:pt x="7317" y="14806"/>
                    </a:cubicBezTo>
                    <a:lnTo>
                      <a:pt x="6914" y="15036"/>
                    </a:lnTo>
                    <a:lnTo>
                      <a:pt x="6741" y="14864"/>
                    </a:lnTo>
                    <a:lnTo>
                      <a:pt x="7029" y="14460"/>
                    </a:lnTo>
                    <a:cubicBezTo>
                      <a:pt x="7029" y="14403"/>
                      <a:pt x="7029" y="14287"/>
                      <a:pt x="7029" y="14230"/>
                    </a:cubicBezTo>
                    <a:cubicBezTo>
                      <a:pt x="6914" y="14115"/>
                      <a:pt x="6856" y="13942"/>
                      <a:pt x="6856" y="13827"/>
                    </a:cubicBezTo>
                    <a:cubicBezTo>
                      <a:pt x="6798" y="13711"/>
                      <a:pt x="6741" y="13654"/>
                      <a:pt x="6626" y="13654"/>
                    </a:cubicBezTo>
                    <a:lnTo>
                      <a:pt x="6222" y="13538"/>
                    </a:lnTo>
                    <a:lnTo>
                      <a:pt x="6222" y="13308"/>
                    </a:lnTo>
                    <a:lnTo>
                      <a:pt x="6626" y="13193"/>
                    </a:lnTo>
                    <a:cubicBezTo>
                      <a:pt x="6741" y="13193"/>
                      <a:pt x="6798" y="13135"/>
                      <a:pt x="6856" y="13020"/>
                    </a:cubicBezTo>
                    <a:cubicBezTo>
                      <a:pt x="6856" y="12905"/>
                      <a:pt x="6914" y="12790"/>
                      <a:pt x="6971" y="12674"/>
                    </a:cubicBezTo>
                    <a:cubicBezTo>
                      <a:pt x="7029" y="12559"/>
                      <a:pt x="7029" y="12444"/>
                      <a:pt x="6971" y="12386"/>
                    </a:cubicBezTo>
                    <a:lnTo>
                      <a:pt x="6741" y="11983"/>
                    </a:lnTo>
                    <a:lnTo>
                      <a:pt x="6914" y="11810"/>
                    </a:lnTo>
                    <a:lnTo>
                      <a:pt x="7259" y="12098"/>
                    </a:lnTo>
                    <a:cubicBezTo>
                      <a:pt x="7317" y="12127"/>
                      <a:pt x="7360" y="12141"/>
                      <a:pt x="7403" y="12141"/>
                    </a:cubicBezTo>
                    <a:cubicBezTo>
                      <a:pt x="7447" y="12141"/>
                      <a:pt x="7490" y="12127"/>
                      <a:pt x="7547" y="12098"/>
                    </a:cubicBezTo>
                    <a:cubicBezTo>
                      <a:pt x="7663" y="12041"/>
                      <a:pt x="7835" y="11983"/>
                      <a:pt x="7951" y="11925"/>
                    </a:cubicBezTo>
                    <a:cubicBezTo>
                      <a:pt x="8066" y="11925"/>
                      <a:pt x="8124" y="11810"/>
                      <a:pt x="8124" y="11753"/>
                    </a:cubicBezTo>
                    <a:lnTo>
                      <a:pt x="8181" y="11292"/>
                    </a:lnTo>
                    <a:close/>
                    <a:moveTo>
                      <a:pt x="10255" y="0"/>
                    </a:moveTo>
                    <a:lnTo>
                      <a:pt x="9449" y="58"/>
                    </a:lnTo>
                    <a:cubicBezTo>
                      <a:pt x="9333" y="58"/>
                      <a:pt x="9218" y="115"/>
                      <a:pt x="9218" y="230"/>
                    </a:cubicBezTo>
                    <a:lnTo>
                      <a:pt x="9103" y="922"/>
                    </a:lnTo>
                    <a:cubicBezTo>
                      <a:pt x="8988" y="922"/>
                      <a:pt x="8872" y="979"/>
                      <a:pt x="8757" y="1037"/>
                    </a:cubicBezTo>
                    <a:lnTo>
                      <a:pt x="8239" y="691"/>
                    </a:lnTo>
                    <a:cubicBezTo>
                      <a:pt x="8205" y="674"/>
                      <a:pt x="8171" y="667"/>
                      <a:pt x="8138" y="667"/>
                    </a:cubicBezTo>
                    <a:cubicBezTo>
                      <a:pt x="8056" y="667"/>
                      <a:pt x="7975" y="708"/>
                      <a:pt x="7893" y="749"/>
                    </a:cubicBezTo>
                    <a:lnTo>
                      <a:pt x="7375" y="1383"/>
                    </a:lnTo>
                    <a:cubicBezTo>
                      <a:pt x="7259" y="1440"/>
                      <a:pt x="7259" y="1555"/>
                      <a:pt x="7375" y="1671"/>
                    </a:cubicBezTo>
                    <a:lnTo>
                      <a:pt x="7778" y="2189"/>
                    </a:lnTo>
                    <a:cubicBezTo>
                      <a:pt x="7720" y="2247"/>
                      <a:pt x="7663" y="2362"/>
                      <a:pt x="7663" y="2477"/>
                    </a:cubicBezTo>
                    <a:lnTo>
                      <a:pt x="6568" y="1959"/>
                    </a:lnTo>
                    <a:cubicBezTo>
                      <a:pt x="6522" y="1943"/>
                      <a:pt x="6480" y="1936"/>
                      <a:pt x="6442" y="1936"/>
                    </a:cubicBezTo>
                    <a:cubicBezTo>
                      <a:pt x="6338" y="1936"/>
                      <a:pt x="6265" y="1990"/>
                      <a:pt x="6222" y="2074"/>
                    </a:cubicBezTo>
                    <a:lnTo>
                      <a:pt x="5301" y="4263"/>
                    </a:lnTo>
                    <a:lnTo>
                      <a:pt x="5301" y="576"/>
                    </a:lnTo>
                    <a:cubicBezTo>
                      <a:pt x="5301" y="403"/>
                      <a:pt x="5185" y="317"/>
                      <a:pt x="5070" y="317"/>
                    </a:cubicBezTo>
                    <a:cubicBezTo>
                      <a:pt x="4955" y="317"/>
                      <a:pt x="4840" y="403"/>
                      <a:pt x="4840" y="576"/>
                    </a:cubicBezTo>
                    <a:lnTo>
                      <a:pt x="4840" y="1613"/>
                    </a:lnTo>
                    <a:cubicBezTo>
                      <a:pt x="3169" y="1671"/>
                      <a:pt x="1671" y="2535"/>
                      <a:pt x="807" y="3918"/>
                    </a:cubicBezTo>
                    <a:cubicBezTo>
                      <a:pt x="686" y="4079"/>
                      <a:pt x="848" y="4269"/>
                      <a:pt x="1015" y="4269"/>
                    </a:cubicBezTo>
                    <a:cubicBezTo>
                      <a:pt x="1086" y="4269"/>
                      <a:pt x="1159" y="4234"/>
                      <a:pt x="1210" y="4148"/>
                    </a:cubicBezTo>
                    <a:cubicBezTo>
                      <a:pt x="2017" y="2938"/>
                      <a:pt x="3342" y="2132"/>
                      <a:pt x="4840" y="2074"/>
                    </a:cubicBezTo>
                    <a:lnTo>
                      <a:pt x="4840" y="12156"/>
                    </a:lnTo>
                    <a:lnTo>
                      <a:pt x="3342" y="12156"/>
                    </a:lnTo>
                    <a:cubicBezTo>
                      <a:pt x="3169" y="12156"/>
                      <a:pt x="2996" y="11983"/>
                      <a:pt x="2996" y="11753"/>
                    </a:cubicBezTo>
                    <a:lnTo>
                      <a:pt x="2996" y="10946"/>
                    </a:lnTo>
                    <a:cubicBezTo>
                      <a:pt x="2996" y="10888"/>
                      <a:pt x="2939" y="10773"/>
                      <a:pt x="2881" y="10716"/>
                    </a:cubicBezTo>
                    <a:cubicBezTo>
                      <a:pt x="1383" y="9909"/>
                      <a:pt x="461" y="8354"/>
                      <a:pt x="461" y="6625"/>
                    </a:cubicBezTo>
                    <a:cubicBezTo>
                      <a:pt x="461" y="6164"/>
                      <a:pt x="577" y="5703"/>
                      <a:pt x="692" y="5300"/>
                    </a:cubicBezTo>
                    <a:cubicBezTo>
                      <a:pt x="765" y="5118"/>
                      <a:pt x="607" y="5005"/>
                      <a:pt x="452" y="5005"/>
                    </a:cubicBezTo>
                    <a:cubicBezTo>
                      <a:pt x="362" y="5005"/>
                      <a:pt x="273" y="5043"/>
                      <a:pt x="231" y="5127"/>
                    </a:cubicBezTo>
                    <a:cubicBezTo>
                      <a:pt x="116" y="5646"/>
                      <a:pt x="0" y="6107"/>
                      <a:pt x="0" y="6625"/>
                    </a:cubicBezTo>
                    <a:cubicBezTo>
                      <a:pt x="0" y="8469"/>
                      <a:pt x="980" y="10139"/>
                      <a:pt x="2535" y="11061"/>
                    </a:cubicBezTo>
                    <a:lnTo>
                      <a:pt x="2535" y="11753"/>
                    </a:lnTo>
                    <a:cubicBezTo>
                      <a:pt x="2535" y="12156"/>
                      <a:pt x="2766" y="12444"/>
                      <a:pt x="3111" y="12559"/>
                    </a:cubicBezTo>
                    <a:lnTo>
                      <a:pt x="3111" y="13711"/>
                    </a:lnTo>
                    <a:cubicBezTo>
                      <a:pt x="3111" y="14403"/>
                      <a:pt x="3745" y="15036"/>
                      <a:pt x="4436" y="15036"/>
                    </a:cubicBezTo>
                    <a:lnTo>
                      <a:pt x="4840" y="15036"/>
                    </a:lnTo>
                    <a:lnTo>
                      <a:pt x="4840" y="15843"/>
                    </a:lnTo>
                    <a:cubicBezTo>
                      <a:pt x="4840" y="16016"/>
                      <a:pt x="4955" y="16102"/>
                      <a:pt x="5070" y="16102"/>
                    </a:cubicBezTo>
                    <a:cubicBezTo>
                      <a:pt x="5185" y="16102"/>
                      <a:pt x="5301" y="16016"/>
                      <a:pt x="5301" y="15843"/>
                    </a:cubicBezTo>
                    <a:lnTo>
                      <a:pt x="5301" y="10197"/>
                    </a:lnTo>
                    <a:lnTo>
                      <a:pt x="7720" y="11234"/>
                    </a:lnTo>
                    <a:lnTo>
                      <a:pt x="7663" y="11522"/>
                    </a:lnTo>
                    <a:cubicBezTo>
                      <a:pt x="7605" y="11580"/>
                      <a:pt x="7490" y="11580"/>
                      <a:pt x="7432" y="11637"/>
                    </a:cubicBezTo>
                    <a:lnTo>
                      <a:pt x="7029" y="11349"/>
                    </a:lnTo>
                    <a:cubicBezTo>
                      <a:pt x="6971" y="11320"/>
                      <a:pt x="6914" y="11306"/>
                      <a:pt x="6856" y="11306"/>
                    </a:cubicBezTo>
                    <a:cubicBezTo>
                      <a:pt x="6798" y="11306"/>
                      <a:pt x="6741" y="11320"/>
                      <a:pt x="6683" y="11349"/>
                    </a:cubicBezTo>
                    <a:lnTo>
                      <a:pt x="6222" y="11810"/>
                    </a:lnTo>
                    <a:cubicBezTo>
                      <a:pt x="6165" y="11925"/>
                      <a:pt x="6165" y="12041"/>
                      <a:pt x="6222" y="12156"/>
                    </a:cubicBezTo>
                    <a:lnTo>
                      <a:pt x="6510" y="12559"/>
                    </a:lnTo>
                    <a:cubicBezTo>
                      <a:pt x="6453" y="12617"/>
                      <a:pt x="6453" y="12732"/>
                      <a:pt x="6395" y="12790"/>
                    </a:cubicBezTo>
                    <a:lnTo>
                      <a:pt x="5877" y="12905"/>
                    </a:lnTo>
                    <a:cubicBezTo>
                      <a:pt x="5761" y="12905"/>
                      <a:pt x="5704" y="13020"/>
                      <a:pt x="5704" y="13135"/>
                    </a:cubicBezTo>
                    <a:lnTo>
                      <a:pt x="5704" y="13769"/>
                    </a:lnTo>
                    <a:cubicBezTo>
                      <a:pt x="5704" y="13884"/>
                      <a:pt x="5819" y="13999"/>
                      <a:pt x="5877" y="13999"/>
                    </a:cubicBezTo>
                    <a:lnTo>
                      <a:pt x="6395" y="14115"/>
                    </a:lnTo>
                    <a:cubicBezTo>
                      <a:pt x="6453" y="14172"/>
                      <a:pt x="6453" y="14287"/>
                      <a:pt x="6510" y="14345"/>
                    </a:cubicBezTo>
                    <a:lnTo>
                      <a:pt x="6222" y="14748"/>
                    </a:lnTo>
                    <a:cubicBezTo>
                      <a:pt x="6165" y="14864"/>
                      <a:pt x="6165" y="14979"/>
                      <a:pt x="6222" y="15094"/>
                    </a:cubicBezTo>
                    <a:lnTo>
                      <a:pt x="6741" y="15555"/>
                    </a:lnTo>
                    <a:cubicBezTo>
                      <a:pt x="6774" y="15588"/>
                      <a:pt x="6827" y="15621"/>
                      <a:pt x="6887" y="15621"/>
                    </a:cubicBezTo>
                    <a:cubicBezTo>
                      <a:pt x="6932" y="15621"/>
                      <a:pt x="6980" y="15604"/>
                      <a:pt x="7029" y="15555"/>
                    </a:cubicBezTo>
                    <a:lnTo>
                      <a:pt x="7432" y="15267"/>
                    </a:lnTo>
                    <a:cubicBezTo>
                      <a:pt x="7547" y="15324"/>
                      <a:pt x="7605" y="15382"/>
                      <a:pt x="7663" y="15382"/>
                    </a:cubicBezTo>
                    <a:lnTo>
                      <a:pt x="7778" y="15901"/>
                    </a:lnTo>
                    <a:cubicBezTo>
                      <a:pt x="7778" y="16016"/>
                      <a:pt x="7893" y="16073"/>
                      <a:pt x="8008" y="16073"/>
                    </a:cubicBezTo>
                    <a:lnTo>
                      <a:pt x="8700" y="16131"/>
                    </a:lnTo>
                    <a:cubicBezTo>
                      <a:pt x="8815" y="16131"/>
                      <a:pt x="8872" y="16016"/>
                      <a:pt x="8930" y="15901"/>
                    </a:cubicBezTo>
                    <a:lnTo>
                      <a:pt x="8988" y="15382"/>
                    </a:lnTo>
                    <a:cubicBezTo>
                      <a:pt x="9103" y="15382"/>
                      <a:pt x="9161" y="15324"/>
                      <a:pt x="9218" y="15324"/>
                    </a:cubicBezTo>
                    <a:lnTo>
                      <a:pt x="9621" y="15612"/>
                    </a:lnTo>
                    <a:cubicBezTo>
                      <a:pt x="9669" y="15636"/>
                      <a:pt x="9717" y="15650"/>
                      <a:pt x="9765" y="15650"/>
                    </a:cubicBezTo>
                    <a:cubicBezTo>
                      <a:pt x="9832" y="15650"/>
                      <a:pt x="9900" y="15622"/>
                      <a:pt x="9967" y="15555"/>
                    </a:cubicBezTo>
                    <a:lnTo>
                      <a:pt x="10428" y="15094"/>
                    </a:lnTo>
                    <a:cubicBezTo>
                      <a:pt x="10486" y="15036"/>
                      <a:pt x="10486" y="14921"/>
                      <a:pt x="10428" y="14806"/>
                    </a:cubicBezTo>
                    <a:lnTo>
                      <a:pt x="10140" y="14345"/>
                    </a:lnTo>
                    <a:cubicBezTo>
                      <a:pt x="10198" y="14287"/>
                      <a:pt x="10198" y="14230"/>
                      <a:pt x="10255" y="14115"/>
                    </a:cubicBezTo>
                    <a:lnTo>
                      <a:pt x="10774" y="14057"/>
                    </a:lnTo>
                    <a:cubicBezTo>
                      <a:pt x="10889" y="13999"/>
                      <a:pt x="10946" y="13942"/>
                      <a:pt x="10946" y="13827"/>
                    </a:cubicBezTo>
                    <a:lnTo>
                      <a:pt x="10946" y="13135"/>
                    </a:lnTo>
                    <a:cubicBezTo>
                      <a:pt x="10946" y="13020"/>
                      <a:pt x="10831" y="12905"/>
                      <a:pt x="10774" y="12905"/>
                    </a:cubicBezTo>
                    <a:lnTo>
                      <a:pt x="10255" y="12847"/>
                    </a:lnTo>
                    <a:lnTo>
                      <a:pt x="12329" y="12847"/>
                    </a:lnTo>
                    <a:cubicBezTo>
                      <a:pt x="12387" y="12847"/>
                      <a:pt x="12444" y="12790"/>
                      <a:pt x="12502" y="12732"/>
                    </a:cubicBezTo>
                    <a:lnTo>
                      <a:pt x="13539" y="11695"/>
                    </a:lnTo>
                    <a:cubicBezTo>
                      <a:pt x="13539" y="11637"/>
                      <a:pt x="13597" y="11580"/>
                      <a:pt x="13597" y="11522"/>
                    </a:cubicBezTo>
                    <a:lnTo>
                      <a:pt x="13597" y="7432"/>
                    </a:lnTo>
                    <a:cubicBezTo>
                      <a:pt x="13597" y="7317"/>
                      <a:pt x="13481" y="7201"/>
                      <a:pt x="13366" y="7201"/>
                    </a:cubicBezTo>
                    <a:lnTo>
                      <a:pt x="10658" y="7201"/>
                    </a:lnTo>
                    <a:lnTo>
                      <a:pt x="11119" y="6222"/>
                    </a:lnTo>
                    <a:cubicBezTo>
                      <a:pt x="11119" y="6164"/>
                      <a:pt x="11119" y="6107"/>
                      <a:pt x="11119" y="6049"/>
                    </a:cubicBezTo>
                    <a:lnTo>
                      <a:pt x="10889" y="5473"/>
                    </a:lnTo>
                    <a:cubicBezTo>
                      <a:pt x="11004" y="5415"/>
                      <a:pt x="11119" y="5358"/>
                      <a:pt x="11235" y="5300"/>
                    </a:cubicBezTo>
                    <a:lnTo>
                      <a:pt x="11811" y="5646"/>
                    </a:lnTo>
                    <a:cubicBezTo>
                      <a:pt x="11858" y="5670"/>
                      <a:pt x="11896" y="5684"/>
                      <a:pt x="11932" y="5684"/>
                    </a:cubicBezTo>
                    <a:cubicBezTo>
                      <a:pt x="11983" y="5684"/>
                      <a:pt x="12031" y="5656"/>
                      <a:pt x="12099" y="5588"/>
                    </a:cubicBezTo>
                    <a:lnTo>
                      <a:pt x="12675" y="5012"/>
                    </a:lnTo>
                    <a:cubicBezTo>
                      <a:pt x="12732" y="4897"/>
                      <a:pt x="12732" y="4782"/>
                      <a:pt x="12675" y="4666"/>
                    </a:cubicBezTo>
                    <a:lnTo>
                      <a:pt x="12272" y="4148"/>
                    </a:lnTo>
                    <a:cubicBezTo>
                      <a:pt x="12329" y="4033"/>
                      <a:pt x="12329" y="3918"/>
                      <a:pt x="12387" y="3802"/>
                    </a:cubicBezTo>
                    <a:lnTo>
                      <a:pt x="13020" y="3687"/>
                    </a:lnTo>
                    <a:cubicBezTo>
                      <a:pt x="13136" y="3629"/>
                      <a:pt x="13193" y="3514"/>
                      <a:pt x="13193" y="3399"/>
                    </a:cubicBezTo>
                    <a:lnTo>
                      <a:pt x="13193" y="2592"/>
                    </a:lnTo>
                    <a:cubicBezTo>
                      <a:pt x="13193" y="2477"/>
                      <a:pt x="13078" y="2420"/>
                      <a:pt x="12963" y="2362"/>
                    </a:cubicBezTo>
                    <a:lnTo>
                      <a:pt x="12329" y="2304"/>
                    </a:lnTo>
                    <a:cubicBezTo>
                      <a:pt x="12272" y="2189"/>
                      <a:pt x="12214" y="2074"/>
                      <a:pt x="12156" y="1959"/>
                    </a:cubicBezTo>
                    <a:lnTo>
                      <a:pt x="12502" y="1383"/>
                    </a:lnTo>
                    <a:cubicBezTo>
                      <a:pt x="12560" y="1325"/>
                      <a:pt x="12560" y="1152"/>
                      <a:pt x="12444" y="1095"/>
                    </a:cubicBezTo>
                    <a:lnTo>
                      <a:pt x="11811" y="576"/>
                    </a:lnTo>
                    <a:cubicBezTo>
                      <a:pt x="11777" y="509"/>
                      <a:pt x="11723" y="481"/>
                      <a:pt x="11662" y="481"/>
                    </a:cubicBezTo>
                    <a:cubicBezTo>
                      <a:pt x="11618" y="481"/>
                      <a:pt x="11570" y="495"/>
                      <a:pt x="11523" y="518"/>
                    </a:cubicBezTo>
                    <a:lnTo>
                      <a:pt x="11004" y="922"/>
                    </a:lnTo>
                    <a:cubicBezTo>
                      <a:pt x="10889" y="922"/>
                      <a:pt x="10774" y="864"/>
                      <a:pt x="10658" y="807"/>
                    </a:cubicBezTo>
                    <a:lnTo>
                      <a:pt x="10486" y="173"/>
                    </a:lnTo>
                    <a:cubicBezTo>
                      <a:pt x="10486" y="58"/>
                      <a:pt x="10370" y="0"/>
                      <a:pt x="10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4"/>
              <p:cNvSpPr/>
              <p:nvPr/>
            </p:nvSpPr>
            <p:spPr>
              <a:xfrm>
                <a:off x="6055375" y="2385075"/>
                <a:ext cx="54750" cy="54750"/>
              </a:xfrm>
              <a:custGeom>
                <a:avLst/>
                <a:gdLst/>
                <a:ahLst/>
                <a:cxnLst/>
                <a:rect l="l" t="t" r="r" b="b"/>
                <a:pathLst>
                  <a:path w="2190" h="2190" extrusionOk="0">
                    <a:moveTo>
                      <a:pt x="1095" y="461"/>
                    </a:moveTo>
                    <a:cubicBezTo>
                      <a:pt x="1268" y="461"/>
                      <a:pt x="1383" y="519"/>
                      <a:pt x="1498" y="634"/>
                    </a:cubicBezTo>
                    <a:cubicBezTo>
                      <a:pt x="1613" y="749"/>
                      <a:pt x="1671" y="922"/>
                      <a:pt x="1671" y="1095"/>
                    </a:cubicBezTo>
                    <a:cubicBezTo>
                      <a:pt x="1671" y="1210"/>
                      <a:pt x="1613" y="1383"/>
                      <a:pt x="1498" y="1498"/>
                    </a:cubicBezTo>
                    <a:cubicBezTo>
                      <a:pt x="1383" y="1613"/>
                      <a:pt x="1268" y="1671"/>
                      <a:pt x="1095" y="1671"/>
                    </a:cubicBezTo>
                    <a:cubicBezTo>
                      <a:pt x="922" y="1671"/>
                      <a:pt x="807" y="1613"/>
                      <a:pt x="692" y="1498"/>
                    </a:cubicBezTo>
                    <a:cubicBezTo>
                      <a:pt x="576" y="1383"/>
                      <a:pt x="519" y="1210"/>
                      <a:pt x="519" y="1095"/>
                    </a:cubicBezTo>
                    <a:cubicBezTo>
                      <a:pt x="519" y="922"/>
                      <a:pt x="576" y="749"/>
                      <a:pt x="692" y="634"/>
                    </a:cubicBezTo>
                    <a:cubicBezTo>
                      <a:pt x="807" y="519"/>
                      <a:pt x="922" y="461"/>
                      <a:pt x="1095" y="461"/>
                    </a:cubicBezTo>
                    <a:close/>
                    <a:moveTo>
                      <a:pt x="1095" y="0"/>
                    </a:moveTo>
                    <a:cubicBezTo>
                      <a:pt x="807" y="0"/>
                      <a:pt x="519" y="115"/>
                      <a:pt x="346" y="346"/>
                    </a:cubicBezTo>
                    <a:cubicBezTo>
                      <a:pt x="116" y="519"/>
                      <a:pt x="0" y="807"/>
                      <a:pt x="0" y="1095"/>
                    </a:cubicBezTo>
                    <a:cubicBezTo>
                      <a:pt x="0" y="1383"/>
                      <a:pt x="116" y="1613"/>
                      <a:pt x="346" y="1844"/>
                    </a:cubicBezTo>
                    <a:cubicBezTo>
                      <a:pt x="519" y="2074"/>
                      <a:pt x="807" y="2189"/>
                      <a:pt x="1095" y="2189"/>
                    </a:cubicBezTo>
                    <a:cubicBezTo>
                      <a:pt x="1383" y="2189"/>
                      <a:pt x="1671" y="2074"/>
                      <a:pt x="1844" y="1844"/>
                    </a:cubicBezTo>
                    <a:cubicBezTo>
                      <a:pt x="2074" y="1613"/>
                      <a:pt x="2190" y="1383"/>
                      <a:pt x="2190" y="1095"/>
                    </a:cubicBezTo>
                    <a:cubicBezTo>
                      <a:pt x="2190" y="807"/>
                      <a:pt x="2074" y="519"/>
                      <a:pt x="1844" y="346"/>
                    </a:cubicBezTo>
                    <a:cubicBezTo>
                      <a:pt x="1671" y="115"/>
                      <a:pt x="1383"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4"/>
              <p:cNvSpPr/>
              <p:nvPr/>
            </p:nvSpPr>
            <p:spPr>
              <a:xfrm>
                <a:off x="5867625" y="2111550"/>
                <a:ext cx="36550" cy="33025"/>
              </a:xfrm>
              <a:custGeom>
                <a:avLst/>
                <a:gdLst/>
                <a:ahLst/>
                <a:cxnLst/>
                <a:rect l="l" t="t" r="r" b="b"/>
                <a:pathLst>
                  <a:path w="1462" h="1321" extrusionOk="0">
                    <a:moveTo>
                      <a:pt x="355" y="0"/>
                    </a:moveTo>
                    <a:cubicBezTo>
                      <a:pt x="185" y="0"/>
                      <a:pt x="0" y="217"/>
                      <a:pt x="136" y="399"/>
                    </a:cubicBezTo>
                    <a:lnTo>
                      <a:pt x="943" y="1205"/>
                    </a:lnTo>
                    <a:cubicBezTo>
                      <a:pt x="1000" y="1263"/>
                      <a:pt x="1058" y="1320"/>
                      <a:pt x="1116" y="1320"/>
                    </a:cubicBezTo>
                    <a:cubicBezTo>
                      <a:pt x="1346" y="1320"/>
                      <a:pt x="1461" y="1032"/>
                      <a:pt x="1288" y="917"/>
                    </a:cubicBezTo>
                    <a:lnTo>
                      <a:pt x="482" y="53"/>
                    </a:lnTo>
                    <a:cubicBezTo>
                      <a:pt x="445" y="16"/>
                      <a:pt x="400" y="0"/>
                      <a:pt x="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4"/>
              <p:cNvSpPr/>
              <p:nvPr/>
            </p:nvSpPr>
            <p:spPr>
              <a:xfrm>
                <a:off x="5817725" y="2236725"/>
                <a:ext cx="43225" cy="11550"/>
              </a:xfrm>
              <a:custGeom>
                <a:avLst/>
                <a:gdLst/>
                <a:ahLst/>
                <a:cxnLst/>
                <a:rect l="l" t="t" r="r" b="b"/>
                <a:pathLst>
                  <a:path w="1729" h="462" extrusionOk="0">
                    <a:moveTo>
                      <a:pt x="289" y="0"/>
                    </a:moveTo>
                    <a:cubicBezTo>
                      <a:pt x="1" y="0"/>
                      <a:pt x="1" y="461"/>
                      <a:pt x="289" y="461"/>
                    </a:cubicBezTo>
                    <a:lnTo>
                      <a:pt x="1441" y="461"/>
                    </a:lnTo>
                    <a:cubicBezTo>
                      <a:pt x="1729" y="461"/>
                      <a:pt x="1729"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4"/>
              <p:cNvSpPr/>
              <p:nvPr/>
            </p:nvSpPr>
            <p:spPr>
              <a:xfrm>
                <a:off x="5869475" y="2341400"/>
                <a:ext cx="36575" cy="32625"/>
              </a:xfrm>
              <a:custGeom>
                <a:avLst/>
                <a:gdLst/>
                <a:ahLst/>
                <a:cxnLst/>
                <a:rect l="l" t="t" r="r" b="b"/>
                <a:pathLst>
                  <a:path w="1463" h="1305" extrusionOk="0">
                    <a:moveTo>
                      <a:pt x="1147" y="1"/>
                    </a:moveTo>
                    <a:cubicBezTo>
                      <a:pt x="1094" y="1"/>
                      <a:pt x="1038" y="23"/>
                      <a:pt x="984" y="77"/>
                    </a:cubicBezTo>
                    <a:lnTo>
                      <a:pt x="177" y="883"/>
                    </a:lnTo>
                    <a:cubicBezTo>
                      <a:pt x="1" y="1060"/>
                      <a:pt x="163" y="1305"/>
                      <a:pt x="352" y="1305"/>
                    </a:cubicBezTo>
                    <a:cubicBezTo>
                      <a:pt x="410" y="1305"/>
                      <a:pt x="470" y="1282"/>
                      <a:pt x="523" y="1229"/>
                    </a:cubicBezTo>
                    <a:lnTo>
                      <a:pt x="1330" y="422"/>
                    </a:lnTo>
                    <a:cubicBezTo>
                      <a:pt x="1462" y="245"/>
                      <a:pt x="1323" y="1"/>
                      <a:pt x="1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 name="Google Shape;683;p44"/>
          <p:cNvGrpSpPr/>
          <p:nvPr/>
        </p:nvGrpSpPr>
        <p:grpSpPr>
          <a:xfrm>
            <a:off x="7728315" y="150024"/>
            <a:ext cx="1590595" cy="875375"/>
            <a:chOff x="6456464" y="3575600"/>
            <a:chExt cx="1004100" cy="552601"/>
          </a:xfrm>
        </p:grpSpPr>
        <p:sp>
          <p:nvSpPr>
            <p:cNvPr id="684" name="Google Shape;684;p44"/>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44"/>
          <p:cNvGrpSpPr/>
          <p:nvPr/>
        </p:nvGrpSpPr>
        <p:grpSpPr>
          <a:xfrm>
            <a:off x="8182866" y="1025388"/>
            <a:ext cx="1249832" cy="707506"/>
            <a:chOff x="6456475" y="3575600"/>
            <a:chExt cx="976202" cy="552609"/>
          </a:xfrm>
        </p:grpSpPr>
        <p:sp>
          <p:nvSpPr>
            <p:cNvPr id="687" name="Google Shape;687;p44"/>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45"/>
          <p:cNvSpPr txBox="1">
            <a:spLocks noGrp="1"/>
          </p:cNvSpPr>
          <p:nvPr>
            <p:ph type="title"/>
          </p:nvPr>
        </p:nvSpPr>
        <p:spPr>
          <a:xfrm>
            <a:off x="1962000" y="1307100"/>
            <a:ext cx="52200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694" name="Google Shape;694;p45"/>
          <p:cNvGrpSpPr/>
          <p:nvPr/>
        </p:nvGrpSpPr>
        <p:grpSpPr>
          <a:xfrm rot="10800000" flipH="1">
            <a:off x="6397195" y="3471397"/>
            <a:ext cx="4357122" cy="707497"/>
            <a:chOff x="6456475" y="3575600"/>
            <a:chExt cx="3403204" cy="552603"/>
          </a:xfrm>
        </p:grpSpPr>
        <p:sp>
          <p:nvSpPr>
            <p:cNvPr id="695" name="Google Shape;695;p45"/>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45"/>
          <p:cNvGrpSpPr/>
          <p:nvPr/>
        </p:nvGrpSpPr>
        <p:grpSpPr>
          <a:xfrm rot="10800000" flipH="1">
            <a:off x="5381850" y="4178885"/>
            <a:ext cx="5455165" cy="875381"/>
            <a:chOff x="6456469" y="3575596"/>
            <a:chExt cx="3443700" cy="552604"/>
          </a:xfrm>
        </p:grpSpPr>
        <p:sp>
          <p:nvSpPr>
            <p:cNvPr id="698" name="Google Shape;698;p45"/>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45"/>
          <p:cNvGrpSpPr/>
          <p:nvPr/>
        </p:nvGrpSpPr>
        <p:grpSpPr>
          <a:xfrm rot="10800000" flipH="1">
            <a:off x="7465633" y="2763900"/>
            <a:ext cx="3759089" cy="707494"/>
            <a:chOff x="6456475" y="3575600"/>
            <a:chExt cx="2936100" cy="552600"/>
          </a:xfrm>
        </p:grpSpPr>
        <p:sp>
          <p:nvSpPr>
            <p:cNvPr id="701" name="Google Shape;701;p45"/>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5"/>
          <p:cNvGrpSpPr/>
          <p:nvPr/>
        </p:nvGrpSpPr>
        <p:grpSpPr>
          <a:xfrm flipH="1">
            <a:off x="-2032471" y="1008651"/>
            <a:ext cx="4357122" cy="707497"/>
            <a:chOff x="6456475" y="3575600"/>
            <a:chExt cx="3403204" cy="552603"/>
          </a:xfrm>
        </p:grpSpPr>
        <p:sp>
          <p:nvSpPr>
            <p:cNvPr id="704" name="Google Shape;704;p45"/>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45"/>
          <p:cNvGrpSpPr/>
          <p:nvPr/>
        </p:nvGrpSpPr>
        <p:grpSpPr>
          <a:xfrm flipH="1">
            <a:off x="-2115169" y="133279"/>
            <a:ext cx="5455165" cy="875381"/>
            <a:chOff x="6456469" y="3575596"/>
            <a:chExt cx="3443700" cy="552604"/>
          </a:xfrm>
        </p:grpSpPr>
        <p:sp>
          <p:nvSpPr>
            <p:cNvPr id="707" name="Google Shape;707;p45"/>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45"/>
          <p:cNvGrpSpPr/>
          <p:nvPr/>
        </p:nvGrpSpPr>
        <p:grpSpPr>
          <a:xfrm rot="-2700000" flipH="1">
            <a:off x="7779847" y="-53351"/>
            <a:ext cx="1045765" cy="1045615"/>
            <a:chOff x="3741950" y="353925"/>
            <a:chExt cx="1045775" cy="1045625"/>
          </a:xfrm>
        </p:grpSpPr>
        <p:sp>
          <p:nvSpPr>
            <p:cNvPr id="710" name="Google Shape;710;p4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2"/>
          <p:cNvSpPr txBox="1">
            <a:spLocks noGrp="1"/>
          </p:cNvSpPr>
          <p:nvPr>
            <p:ph type="ctrTitle"/>
          </p:nvPr>
        </p:nvSpPr>
        <p:spPr>
          <a:xfrm>
            <a:off x="100845" y="1841706"/>
            <a:ext cx="6176700" cy="135452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RapidReels.us</a:t>
            </a:r>
            <a:endParaRPr dirty="0"/>
          </a:p>
        </p:txBody>
      </p:sp>
      <p:sp>
        <p:nvSpPr>
          <p:cNvPr id="282" name="Google Shape;282;p32"/>
          <p:cNvSpPr txBox="1">
            <a:spLocks noGrp="1"/>
          </p:cNvSpPr>
          <p:nvPr>
            <p:ph type="subTitle" idx="1"/>
          </p:nvPr>
        </p:nvSpPr>
        <p:spPr>
          <a:xfrm>
            <a:off x="260700" y="4204400"/>
            <a:ext cx="5631217"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By: Mikey Joyce, Zack Murry, Colin </a:t>
            </a:r>
            <a:r>
              <a:rPr lang="en-US" dirty="0" err="1"/>
              <a:t>Buchheit</a:t>
            </a:r>
            <a:r>
              <a:rPr lang="en-US" dirty="0"/>
              <a:t>, Gage Smith</a:t>
            </a:r>
            <a:endParaRPr dirty="0"/>
          </a:p>
        </p:txBody>
      </p:sp>
      <p:grpSp>
        <p:nvGrpSpPr>
          <p:cNvPr id="283" name="Google Shape;283;p32"/>
          <p:cNvGrpSpPr/>
          <p:nvPr/>
        </p:nvGrpSpPr>
        <p:grpSpPr>
          <a:xfrm>
            <a:off x="5482795" y="1103972"/>
            <a:ext cx="4357122" cy="707497"/>
            <a:chOff x="6456475" y="3575600"/>
            <a:chExt cx="3403204" cy="552603"/>
          </a:xfrm>
        </p:grpSpPr>
        <p:sp>
          <p:nvSpPr>
            <p:cNvPr id="284" name="Google Shape;284;p32"/>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2"/>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32"/>
          <p:cNvGrpSpPr/>
          <p:nvPr/>
        </p:nvGrpSpPr>
        <p:grpSpPr>
          <a:xfrm>
            <a:off x="4467450" y="228600"/>
            <a:ext cx="5455165" cy="875381"/>
            <a:chOff x="6456469" y="3575596"/>
            <a:chExt cx="3443700" cy="552604"/>
          </a:xfrm>
        </p:grpSpPr>
        <p:sp>
          <p:nvSpPr>
            <p:cNvPr id="287" name="Google Shape;287;p32"/>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32"/>
          <p:cNvGrpSpPr/>
          <p:nvPr/>
        </p:nvGrpSpPr>
        <p:grpSpPr>
          <a:xfrm>
            <a:off x="7518600" y="1769557"/>
            <a:ext cx="2394232" cy="2358638"/>
            <a:chOff x="7518600" y="1769557"/>
            <a:chExt cx="2394232" cy="2358638"/>
          </a:xfrm>
        </p:grpSpPr>
        <p:grpSp>
          <p:nvGrpSpPr>
            <p:cNvPr id="290" name="Google Shape;290;p32"/>
            <p:cNvGrpSpPr/>
            <p:nvPr/>
          </p:nvGrpSpPr>
          <p:grpSpPr>
            <a:xfrm rot="2700000">
              <a:off x="7735132" y="2112570"/>
              <a:ext cx="1045765" cy="1045615"/>
              <a:chOff x="3741950" y="353925"/>
              <a:chExt cx="1045775" cy="1045625"/>
            </a:xfrm>
          </p:grpSpPr>
          <p:sp>
            <p:nvSpPr>
              <p:cNvPr id="291" name="Google Shape;291;p32"/>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2"/>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 name="Google Shape;294;p32"/>
            <p:cNvSpPr/>
            <p:nvPr/>
          </p:nvSpPr>
          <p:spPr>
            <a:xfrm rot="2700000">
              <a:off x="7904583" y="210999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32"/>
          <p:cNvGrpSpPr/>
          <p:nvPr/>
        </p:nvGrpSpPr>
        <p:grpSpPr>
          <a:xfrm>
            <a:off x="6551233" y="1811472"/>
            <a:ext cx="3759089" cy="707494"/>
            <a:chOff x="6456475" y="3575600"/>
            <a:chExt cx="2936100" cy="552600"/>
          </a:xfrm>
        </p:grpSpPr>
        <p:sp>
          <p:nvSpPr>
            <p:cNvPr id="296" name="Google Shape;296;p32"/>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46"/>
          <p:cNvSpPr txBox="1">
            <a:spLocks noGrp="1"/>
          </p:cNvSpPr>
          <p:nvPr>
            <p:ph type="subTitle" idx="1"/>
          </p:nvPr>
        </p:nvSpPr>
        <p:spPr>
          <a:xfrm>
            <a:off x="1226400" y="1511306"/>
            <a:ext cx="6691200" cy="1478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718" name="Google Shape;718;p46"/>
          <p:cNvSpPr txBox="1">
            <a:spLocks noGrp="1"/>
          </p:cNvSpPr>
          <p:nvPr>
            <p:ph type="title"/>
          </p:nvPr>
        </p:nvSpPr>
        <p:spPr>
          <a:xfrm>
            <a:off x="2968125" y="3100294"/>
            <a:ext cx="4949400" cy="53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—Someone Famous</a:t>
            </a:r>
            <a:endParaRPr/>
          </a:p>
        </p:txBody>
      </p:sp>
      <p:grpSp>
        <p:nvGrpSpPr>
          <p:cNvPr id="719" name="Google Shape;719;p46"/>
          <p:cNvGrpSpPr/>
          <p:nvPr/>
        </p:nvGrpSpPr>
        <p:grpSpPr>
          <a:xfrm flipH="1">
            <a:off x="-503368" y="3632188"/>
            <a:ext cx="3964193" cy="707506"/>
            <a:chOff x="3756773" y="3575600"/>
            <a:chExt cx="3096300" cy="552609"/>
          </a:xfrm>
        </p:grpSpPr>
        <p:sp>
          <p:nvSpPr>
            <p:cNvPr id="720" name="Google Shape;720;p46"/>
            <p:cNvSpPr/>
            <p:nvPr/>
          </p:nvSpPr>
          <p:spPr>
            <a:xfrm>
              <a:off x="3756773" y="3575609"/>
              <a:ext cx="30963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6"/>
            <p:cNvSpPr/>
            <p:nvPr/>
          </p:nvSpPr>
          <p:spPr>
            <a:xfrm>
              <a:off x="3756776"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46"/>
          <p:cNvGrpSpPr/>
          <p:nvPr/>
        </p:nvGrpSpPr>
        <p:grpSpPr>
          <a:xfrm>
            <a:off x="5364670" y="-14250"/>
            <a:ext cx="4357122" cy="707497"/>
            <a:chOff x="6456475" y="3575600"/>
            <a:chExt cx="3403204" cy="552603"/>
          </a:xfrm>
        </p:grpSpPr>
        <p:sp>
          <p:nvSpPr>
            <p:cNvPr id="723" name="Google Shape;723;p46"/>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6"/>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46"/>
          <p:cNvGrpSpPr/>
          <p:nvPr/>
        </p:nvGrpSpPr>
        <p:grpSpPr>
          <a:xfrm>
            <a:off x="6433108" y="693250"/>
            <a:ext cx="3759089" cy="707494"/>
            <a:chOff x="6456475" y="3575600"/>
            <a:chExt cx="2936100" cy="552600"/>
          </a:xfrm>
        </p:grpSpPr>
        <p:sp>
          <p:nvSpPr>
            <p:cNvPr id="726" name="Google Shape;726;p46"/>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6"/>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47"/>
          <p:cNvSpPr/>
          <p:nvPr/>
        </p:nvSpPr>
        <p:spPr>
          <a:xfrm flipH="1">
            <a:off x="1257028" y="1700013"/>
            <a:ext cx="1478700" cy="147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7"/>
          <p:cNvSpPr/>
          <p:nvPr/>
        </p:nvSpPr>
        <p:spPr>
          <a:xfrm flipH="1">
            <a:off x="3832649" y="1700013"/>
            <a:ext cx="1478700" cy="147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7"/>
          <p:cNvSpPr/>
          <p:nvPr/>
        </p:nvSpPr>
        <p:spPr>
          <a:xfrm flipH="1">
            <a:off x="6408269" y="1700063"/>
            <a:ext cx="1478700" cy="147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7"/>
          <p:cNvSpPr txBox="1">
            <a:spLocks noGrp="1"/>
          </p:cNvSpPr>
          <p:nvPr>
            <p:ph type="subTitle" idx="1"/>
          </p:nvPr>
        </p:nvSpPr>
        <p:spPr>
          <a:xfrm>
            <a:off x="909778" y="3629175"/>
            <a:ext cx="2173200" cy="65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36" name="Google Shape;736;p47"/>
          <p:cNvSpPr txBox="1">
            <a:spLocks noGrp="1"/>
          </p:cNvSpPr>
          <p:nvPr>
            <p:ph type="subTitle" idx="2"/>
          </p:nvPr>
        </p:nvSpPr>
        <p:spPr>
          <a:xfrm>
            <a:off x="909778" y="32733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Basic</a:t>
            </a:r>
            <a:endParaRPr/>
          </a:p>
        </p:txBody>
      </p:sp>
      <p:sp>
        <p:nvSpPr>
          <p:cNvPr id="737" name="Google Shape;737;p47"/>
          <p:cNvSpPr txBox="1">
            <a:spLocks noGrp="1"/>
          </p:cNvSpPr>
          <p:nvPr>
            <p:ph type="subTitle" idx="4"/>
          </p:nvPr>
        </p:nvSpPr>
        <p:spPr>
          <a:xfrm>
            <a:off x="3485399" y="3629175"/>
            <a:ext cx="2173200" cy="65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really beautiful name</a:t>
            </a:r>
            <a:endParaRPr/>
          </a:p>
        </p:txBody>
      </p:sp>
      <p:sp>
        <p:nvSpPr>
          <p:cNvPr id="738" name="Google Shape;738;p47"/>
          <p:cNvSpPr txBox="1">
            <a:spLocks noGrp="1"/>
          </p:cNvSpPr>
          <p:nvPr>
            <p:ph type="subTitle" idx="5"/>
          </p:nvPr>
        </p:nvSpPr>
        <p:spPr>
          <a:xfrm>
            <a:off x="3485399" y="32733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a:t>
            </a:r>
            <a:endParaRPr/>
          </a:p>
        </p:txBody>
      </p:sp>
      <p:sp>
        <p:nvSpPr>
          <p:cNvPr id="739" name="Google Shape;739;p47"/>
          <p:cNvSpPr txBox="1">
            <a:spLocks noGrp="1"/>
          </p:cNvSpPr>
          <p:nvPr>
            <p:ph type="subTitle" idx="7"/>
          </p:nvPr>
        </p:nvSpPr>
        <p:spPr>
          <a:xfrm>
            <a:off x="6061019" y="3629175"/>
            <a:ext cx="2173200" cy="65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740" name="Google Shape;740;p47"/>
          <p:cNvSpPr txBox="1">
            <a:spLocks noGrp="1"/>
          </p:cNvSpPr>
          <p:nvPr>
            <p:ph type="subTitle" idx="8"/>
          </p:nvPr>
        </p:nvSpPr>
        <p:spPr>
          <a:xfrm>
            <a:off x="6061019" y="32733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Premium</a:t>
            </a:r>
            <a:endParaRPr/>
          </a:p>
        </p:txBody>
      </p:sp>
      <p:sp>
        <p:nvSpPr>
          <p:cNvPr id="741" name="Google Shape;741;p47"/>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plans</a:t>
            </a:r>
            <a:endParaRPr/>
          </a:p>
        </p:txBody>
      </p:sp>
      <p:sp>
        <p:nvSpPr>
          <p:cNvPr id="742" name="Google Shape;742;p47"/>
          <p:cNvSpPr txBox="1">
            <a:spLocks noGrp="1"/>
          </p:cNvSpPr>
          <p:nvPr>
            <p:ph type="title" idx="3"/>
          </p:nvPr>
        </p:nvSpPr>
        <p:spPr>
          <a:xfrm>
            <a:off x="3758399" y="2128775"/>
            <a:ext cx="1627200" cy="6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a:t>
            </a:r>
            <a:endParaRPr/>
          </a:p>
        </p:txBody>
      </p:sp>
      <p:sp>
        <p:nvSpPr>
          <p:cNvPr id="743" name="Google Shape;743;p47"/>
          <p:cNvSpPr txBox="1">
            <a:spLocks noGrp="1"/>
          </p:cNvSpPr>
          <p:nvPr>
            <p:ph type="title" idx="6"/>
          </p:nvPr>
        </p:nvSpPr>
        <p:spPr>
          <a:xfrm>
            <a:off x="6334019" y="2128775"/>
            <a:ext cx="1627200" cy="6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$200</a:t>
            </a:r>
            <a:endParaRPr/>
          </a:p>
        </p:txBody>
      </p:sp>
      <p:sp>
        <p:nvSpPr>
          <p:cNvPr id="744" name="Google Shape;744;p47"/>
          <p:cNvSpPr txBox="1">
            <a:spLocks noGrp="1"/>
          </p:cNvSpPr>
          <p:nvPr>
            <p:ph type="title"/>
          </p:nvPr>
        </p:nvSpPr>
        <p:spPr>
          <a:xfrm>
            <a:off x="1182628" y="2128775"/>
            <a:ext cx="1627500" cy="6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grpSp>
        <p:nvGrpSpPr>
          <p:cNvPr id="745" name="Google Shape;745;p47"/>
          <p:cNvGrpSpPr/>
          <p:nvPr/>
        </p:nvGrpSpPr>
        <p:grpSpPr>
          <a:xfrm flipH="1">
            <a:off x="-311297" y="150024"/>
            <a:ext cx="1590595" cy="875375"/>
            <a:chOff x="6456464" y="3575600"/>
            <a:chExt cx="1004100" cy="552601"/>
          </a:xfrm>
        </p:grpSpPr>
        <p:sp>
          <p:nvSpPr>
            <p:cNvPr id="746" name="Google Shape;746;p47"/>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47"/>
          <p:cNvGrpSpPr/>
          <p:nvPr/>
        </p:nvGrpSpPr>
        <p:grpSpPr>
          <a:xfrm flipH="1">
            <a:off x="-425085" y="1025388"/>
            <a:ext cx="1249832" cy="707506"/>
            <a:chOff x="6456475" y="3575600"/>
            <a:chExt cx="976202" cy="552609"/>
          </a:xfrm>
        </p:grpSpPr>
        <p:sp>
          <p:nvSpPr>
            <p:cNvPr id="749" name="Google Shape;749;p47"/>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7"/>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48"/>
          <p:cNvSpPr txBox="1">
            <a:spLocks noGrp="1"/>
          </p:cNvSpPr>
          <p:nvPr>
            <p:ph type="title"/>
          </p:nvPr>
        </p:nvSpPr>
        <p:spPr>
          <a:xfrm>
            <a:off x="720000" y="1745250"/>
            <a:ext cx="3588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Product demo</a:t>
            </a:r>
            <a:endParaRPr/>
          </a:p>
        </p:txBody>
      </p:sp>
      <p:sp>
        <p:nvSpPr>
          <p:cNvPr id="756" name="Google Shape;756;p48"/>
          <p:cNvSpPr txBox="1">
            <a:spLocks noGrp="1"/>
          </p:cNvSpPr>
          <p:nvPr>
            <p:ph type="subTitle" idx="1"/>
          </p:nvPr>
        </p:nvSpPr>
        <p:spPr>
          <a:xfrm>
            <a:off x="720000" y="2317950"/>
            <a:ext cx="3588600" cy="88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757" name="Google Shape;757;p48"/>
          <p:cNvGrpSpPr/>
          <p:nvPr/>
        </p:nvGrpSpPr>
        <p:grpSpPr>
          <a:xfrm>
            <a:off x="4572000" y="1398725"/>
            <a:ext cx="5033037" cy="2254319"/>
            <a:chOff x="2406210" y="1374311"/>
            <a:chExt cx="5346900" cy="2394900"/>
          </a:xfrm>
        </p:grpSpPr>
        <p:sp>
          <p:nvSpPr>
            <p:cNvPr id="758" name="Google Shape;758;p48"/>
            <p:cNvSpPr/>
            <p:nvPr/>
          </p:nvSpPr>
          <p:spPr>
            <a:xfrm>
              <a:off x="2406210" y="1374311"/>
              <a:ext cx="5346900" cy="2394900"/>
            </a:xfrm>
            <a:prstGeom prst="roundRect">
              <a:avLst>
                <a:gd name="adj" fmla="val 7083"/>
              </a:avLst>
            </a:prstGeom>
            <a:gradFill>
              <a:gsLst>
                <a:gs pos="0">
                  <a:schemeClr val="lt2"/>
                </a:gs>
                <a:gs pos="100000">
                  <a:schemeClr val="accent3"/>
                </a:gs>
              </a:gsLst>
              <a:lin ang="10801400" scaled="0"/>
            </a:gradFill>
            <a:ln>
              <a:noFill/>
            </a:ln>
            <a:effectLst>
              <a:outerShdw blurRad="57150" dist="19050" dir="5400000" algn="bl" rotWithShape="0">
                <a:srgbClr val="FF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48"/>
            <p:cNvGrpSpPr/>
            <p:nvPr/>
          </p:nvGrpSpPr>
          <p:grpSpPr>
            <a:xfrm>
              <a:off x="2823997" y="3481555"/>
              <a:ext cx="556012" cy="109394"/>
              <a:chOff x="912891" y="3985001"/>
              <a:chExt cx="385050" cy="75753"/>
            </a:xfrm>
          </p:grpSpPr>
          <p:sp>
            <p:nvSpPr>
              <p:cNvPr id="760" name="Google Shape;760;p48"/>
              <p:cNvSpPr/>
              <p:nvPr/>
            </p:nvSpPr>
            <p:spPr>
              <a:xfrm>
                <a:off x="912891" y="3988644"/>
                <a:ext cx="67540" cy="67540"/>
              </a:xfrm>
              <a:custGeom>
                <a:avLst/>
                <a:gdLst/>
                <a:ahLst/>
                <a:cxnLst/>
                <a:rect l="l" t="t" r="r" b="b"/>
                <a:pathLst>
                  <a:path w="4523" h="4523" extrusionOk="0">
                    <a:moveTo>
                      <a:pt x="0" y="1"/>
                    </a:moveTo>
                    <a:lnTo>
                      <a:pt x="0" y="4523"/>
                    </a:lnTo>
                    <a:lnTo>
                      <a:pt x="4522" y="22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8"/>
              <p:cNvSpPr/>
              <p:nvPr/>
            </p:nvSpPr>
            <p:spPr>
              <a:xfrm>
                <a:off x="1066169" y="3997767"/>
                <a:ext cx="49292" cy="49292"/>
              </a:xfrm>
              <a:custGeom>
                <a:avLst/>
                <a:gdLst/>
                <a:ahLst/>
                <a:cxnLst/>
                <a:rect l="l" t="t" r="r" b="b"/>
                <a:pathLst>
                  <a:path w="3301" h="3301" extrusionOk="0">
                    <a:moveTo>
                      <a:pt x="1" y="1"/>
                    </a:moveTo>
                    <a:lnTo>
                      <a:pt x="1" y="3301"/>
                    </a:lnTo>
                    <a:lnTo>
                      <a:pt x="3300" y="165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8"/>
              <p:cNvSpPr/>
              <p:nvPr/>
            </p:nvSpPr>
            <p:spPr>
              <a:xfrm>
                <a:off x="1117262" y="3997767"/>
                <a:ext cx="6406" cy="49292"/>
              </a:xfrm>
              <a:custGeom>
                <a:avLst/>
                <a:gdLst/>
                <a:ahLst/>
                <a:cxnLst/>
                <a:rect l="l" t="t" r="r" b="b"/>
                <a:pathLst>
                  <a:path w="429" h="3301" extrusionOk="0">
                    <a:moveTo>
                      <a:pt x="1" y="1"/>
                    </a:moveTo>
                    <a:lnTo>
                      <a:pt x="1" y="3301"/>
                    </a:lnTo>
                    <a:lnTo>
                      <a:pt x="428" y="3301"/>
                    </a:lnTo>
                    <a:lnTo>
                      <a:pt x="4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8"/>
              <p:cNvSpPr/>
              <p:nvPr/>
            </p:nvSpPr>
            <p:spPr>
              <a:xfrm>
                <a:off x="1210324" y="3985001"/>
                <a:ext cx="51129" cy="75753"/>
              </a:xfrm>
              <a:custGeom>
                <a:avLst/>
                <a:gdLst/>
                <a:ahLst/>
                <a:cxnLst/>
                <a:rect l="l" t="t" r="r" b="b"/>
                <a:pathLst>
                  <a:path w="3424" h="5073" extrusionOk="0">
                    <a:moveTo>
                      <a:pt x="3423" y="0"/>
                    </a:moveTo>
                    <a:lnTo>
                      <a:pt x="1" y="2506"/>
                    </a:lnTo>
                    <a:lnTo>
                      <a:pt x="3423" y="5072"/>
                    </a:lnTo>
                    <a:lnTo>
                      <a:pt x="34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8"/>
              <p:cNvSpPr/>
              <p:nvPr/>
            </p:nvSpPr>
            <p:spPr>
              <a:xfrm>
                <a:off x="1210324" y="4004157"/>
                <a:ext cx="25564" cy="37421"/>
              </a:xfrm>
              <a:custGeom>
                <a:avLst/>
                <a:gdLst/>
                <a:ahLst/>
                <a:cxnLst/>
                <a:rect l="l" t="t" r="r" b="b"/>
                <a:pathLst>
                  <a:path w="1712" h="2506" extrusionOk="0">
                    <a:moveTo>
                      <a:pt x="1" y="0"/>
                    </a:moveTo>
                    <a:lnTo>
                      <a:pt x="1" y="2506"/>
                    </a:lnTo>
                    <a:lnTo>
                      <a:pt x="1712" y="2506"/>
                    </a:lnTo>
                    <a:lnTo>
                      <a:pt x="17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8"/>
              <p:cNvSpPr/>
              <p:nvPr/>
            </p:nvSpPr>
            <p:spPr>
              <a:xfrm>
                <a:off x="1268718" y="3986822"/>
                <a:ext cx="29223" cy="72109"/>
              </a:xfrm>
              <a:custGeom>
                <a:avLst/>
                <a:gdLst/>
                <a:ahLst/>
                <a:cxnLst/>
                <a:rect l="l" t="t" r="r" b="b"/>
                <a:pathLst>
                  <a:path w="1957" h="4829" extrusionOk="0">
                    <a:moveTo>
                      <a:pt x="1" y="0"/>
                    </a:moveTo>
                    <a:lnTo>
                      <a:pt x="1" y="489"/>
                    </a:lnTo>
                    <a:cubicBezTo>
                      <a:pt x="856" y="734"/>
                      <a:pt x="1468" y="1528"/>
                      <a:pt x="1468" y="2384"/>
                    </a:cubicBezTo>
                    <a:cubicBezTo>
                      <a:pt x="1468" y="3300"/>
                      <a:pt x="856" y="4095"/>
                      <a:pt x="1" y="4278"/>
                    </a:cubicBezTo>
                    <a:lnTo>
                      <a:pt x="1" y="4828"/>
                    </a:lnTo>
                    <a:cubicBezTo>
                      <a:pt x="1162" y="4584"/>
                      <a:pt x="1956" y="3606"/>
                      <a:pt x="1956" y="2384"/>
                    </a:cubicBezTo>
                    <a:cubicBezTo>
                      <a:pt x="1956" y="1223"/>
                      <a:pt x="1162" y="24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8"/>
              <p:cNvSpPr/>
              <p:nvPr/>
            </p:nvSpPr>
            <p:spPr>
              <a:xfrm>
                <a:off x="1268718" y="4005068"/>
                <a:ext cx="14619" cy="35599"/>
              </a:xfrm>
              <a:custGeom>
                <a:avLst/>
                <a:gdLst/>
                <a:ahLst/>
                <a:cxnLst/>
                <a:rect l="l" t="t" r="r" b="b"/>
                <a:pathLst>
                  <a:path w="979" h="2384" extrusionOk="0">
                    <a:moveTo>
                      <a:pt x="1" y="1"/>
                    </a:moveTo>
                    <a:lnTo>
                      <a:pt x="1" y="2384"/>
                    </a:lnTo>
                    <a:cubicBezTo>
                      <a:pt x="612" y="2262"/>
                      <a:pt x="979" y="1773"/>
                      <a:pt x="979" y="1162"/>
                    </a:cubicBezTo>
                    <a:cubicBezTo>
                      <a:pt x="979" y="612"/>
                      <a:pt x="612" y="12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8"/>
            <p:cNvGrpSpPr/>
            <p:nvPr/>
          </p:nvGrpSpPr>
          <p:grpSpPr>
            <a:xfrm>
              <a:off x="6246531" y="3476295"/>
              <a:ext cx="115956" cy="119931"/>
              <a:chOff x="4689357" y="3981343"/>
              <a:chExt cx="80302" cy="83049"/>
            </a:xfrm>
          </p:grpSpPr>
          <p:sp>
            <p:nvSpPr>
              <p:cNvPr id="768" name="Google Shape;768;p48"/>
              <p:cNvSpPr/>
              <p:nvPr/>
            </p:nvSpPr>
            <p:spPr>
              <a:xfrm>
                <a:off x="4689357" y="3981343"/>
                <a:ext cx="36510" cy="36525"/>
              </a:xfrm>
              <a:custGeom>
                <a:avLst/>
                <a:gdLst/>
                <a:ahLst/>
                <a:cxnLst/>
                <a:rect l="l" t="t" r="r" b="b"/>
                <a:pathLst>
                  <a:path w="2445" h="2446" extrusionOk="0">
                    <a:moveTo>
                      <a:pt x="306" y="1"/>
                    </a:moveTo>
                    <a:cubicBezTo>
                      <a:pt x="122" y="1"/>
                      <a:pt x="0" y="123"/>
                      <a:pt x="0" y="306"/>
                    </a:cubicBezTo>
                    <a:lnTo>
                      <a:pt x="0" y="2140"/>
                    </a:lnTo>
                    <a:cubicBezTo>
                      <a:pt x="0" y="2323"/>
                      <a:pt x="122" y="2445"/>
                      <a:pt x="306" y="2445"/>
                    </a:cubicBezTo>
                    <a:cubicBezTo>
                      <a:pt x="489" y="2445"/>
                      <a:pt x="611" y="2323"/>
                      <a:pt x="611" y="2140"/>
                    </a:cubicBezTo>
                    <a:lnTo>
                      <a:pt x="611" y="612"/>
                    </a:lnTo>
                    <a:lnTo>
                      <a:pt x="2139" y="612"/>
                    </a:lnTo>
                    <a:cubicBezTo>
                      <a:pt x="2322" y="612"/>
                      <a:pt x="2444" y="490"/>
                      <a:pt x="2444" y="306"/>
                    </a:cubicBezTo>
                    <a:cubicBezTo>
                      <a:pt x="2444" y="123"/>
                      <a:pt x="2322" y="1"/>
                      <a:pt x="2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8"/>
              <p:cNvSpPr/>
              <p:nvPr/>
            </p:nvSpPr>
            <p:spPr>
              <a:xfrm>
                <a:off x="4732238" y="3981343"/>
                <a:ext cx="37421" cy="36525"/>
              </a:xfrm>
              <a:custGeom>
                <a:avLst/>
                <a:gdLst/>
                <a:ahLst/>
                <a:cxnLst/>
                <a:rect l="l" t="t" r="r" b="b"/>
                <a:pathLst>
                  <a:path w="2506" h="2446" extrusionOk="0">
                    <a:moveTo>
                      <a:pt x="367" y="1"/>
                    </a:moveTo>
                    <a:cubicBezTo>
                      <a:pt x="184" y="1"/>
                      <a:pt x="0" y="123"/>
                      <a:pt x="0" y="306"/>
                    </a:cubicBezTo>
                    <a:cubicBezTo>
                      <a:pt x="0" y="490"/>
                      <a:pt x="184" y="612"/>
                      <a:pt x="367" y="612"/>
                    </a:cubicBezTo>
                    <a:lnTo>
                      <a:pt x="1834" y="612"/>
                    </a:lnTo>
                    <a:lnTo>
                      <a:pt x="1834" y="2140"/>
                    </a:lnTo>
                    <a:cubicBezTo>
                      <a:pt x="1834" y="2323"/>
                      <a:pt x="2017" y="2445"/>
                      <a:pt x="2139" y="2445"/>
                    </a:cubicBezTo>
                    <a:cubicBezTo>
                      <a:pt x="2322" y="2445"/>
                      <a:pt x="2506" y="2323"/>
                      <a:pt x="2506" y="2140"/>
                    </a:cubicBezTo>
                    <a:lnTo>
                      <a:pt x="2506" y="306"/>
                    </a:lnTo>
                    <a:cubicBezTo>
                      <a:pt x="2506" y="123"/>
                      <a:pt x="2322" y="1"/>
                      <a:pt x="2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8"/>
              <p:cNvSpPr/>
              <p:nvPr/>
            </p:nvSpPr>
            <p:spPr>
              <a:xfrm>
                <a:off x="4732238" y="4027882"/>
                <a:ext cx="37421" cy="36510"/>
              </a:xfrm>
              <a:custGeom>
                <a:avLst/>
                <a:gdLst/>
                <a:ahLst/>
                <a:cxnLst/>
                <a:rect l="l" t="t" r="r" b="b"/>
                <a:pathLst>
                  <a:path w="2506" h="2445" extrusionOk="0">
                    <a:moveTo>
                      <a:pt x="2139" y="0"/>
                    </a:moveTo>
                    <a:cubicBezTo>
                      <a:pt x="2017" y="0"/>
                      <a:pt x="1834" y="123"/>
                      <a:pt x="1834" y="306"/>
                    </a:cubicBezTo>
                    <a:lnTo>
                      <a:pt x="1834" y="1834"/>
                    </a:lnTo>
                    <a:lnTo>
                      <a:pt x="367" y="1834"/>
                    </a:lnTo>
                    <a:cubicBezTo>
                      <a:pt x="184" y="1834"/>
                      <a:pt x="0" y="1956"/>
                      <a:pt x="0" y="2139"/>
                    </a:cubicBezTo>
                    <a:cubicBezTo>
                      <a:pt x="0" y="2322"/>
                      <a:pt x="184" y="2445"/>
                      <a:pt x="367" y="2445"/>
                    </a:cubicBezTo>
                    <a:lnTo>
                      <a:pt x="2139" y="2445"/>
                    </a:lnTo>
                    <a:cubicBezTo>
                      <a:pt x="2322" y="2445"/>
                      <a:pt x="2506" y="2322"/>
                      <a:pt x="2445" y="2139"/>
                    </a:cubicBezTo>
                    <a:lnTo>
                      <a:pt x="2445" y="306"/>
                    </a:lnTo>
                    <a:cubicBezTo>
                      <a:pt x="2445" y="123"/>
                      <a:pt x="2322" y="0"/>
                      <a:pt x="2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8"/>
              <p:cNvSpPr/>
              <p:nvPr/>
            </p:nvSpPr>
            <p:spPr>
              <a:xfrm>
                <a:off x="4689357" y="4027882"/>
                <a:ext cx="36510" cy="36510"/>
              </a:xfrm>
              <a:custGeom>
                <a:avLst/>
                <a:gdLst/>
                <a:ahLst/>
                <a:cxnLst/>
                <a:rect l="l" t="t" r="r" b="b"/>
                <a:pathLst>
                  <a:path w="2445" h="2445" extrusionOk="0">
                    <a:moveTo>
                      <a:pt x="306" y="0"/>
                    </a:moveTo>
                    <a:cubicBezTo>
                      <a:pt x="122" y="0"/>
                      <a:pt x="0" y="123"/>
                      <a:pt x="0" y="306"/>
                    </a:cubicBezTo>
                    <a:lnTo>
                      <a:pt x="0" y="2139"/>
                    </a:lnTo>
                    <a:cubicBezTo>
                      <a:pt x="0" y="2322"/>
                      <a:pt x="122" y="2445"/>
                      <a:pt x="306" y="2445"/>
                    </a:cubicBezTo>
                    <a:lnTo>
                      <a:pt x="2139" y="2445"/>
                    </a:lnTo>
                    <a:cubicBezTo>
                      <a:pt x="2322" y="2445"/>
                      <a:pt x="2444" y="2322"/>
                      <a:pt x="2444" y="2139"/>
                    </a:cubicBezTo>
                    <a:cubicBezTo>
                      <a:pt x="2444" y="1956"/>
                      <a:pt x="2322" y="1834"/>
                      <a:pt x="2139" y="1834"/>
                    </a:cubicBezTo>
                    <a:lnTo>
                      <a:pt x="611" y="1834"/>
                    </a:lnTo>
                    <a:lnTo>
                      <a:pt x="611" y="306"/>
                    </a:lnTo>
                    <a:cubicBezTo>
                      <a:pt x="611" y="123"/>
                      <a:pt x="489"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48"/>
            <p:cNvGrpSpPr/>
            <p:nvPr/>
          </p:nvGrpSpPr>
          <p:grpSpPr>
            <a:xfrm>
              <a:off x="2786151" y="3349754"/>
              <a:ext cx="3576945" cy="55304"/>
              <a:chOff x="838074" y="3747922"/>
              <a:chExt cx="4005987" cy="60238"/>
            </a:xfrm>
          </p:grpSpPr>
          <p:sp>
            <p:nvSpPr>
              <p:cNvPr id="773" name="Google Shape;773;p48"/>
              <p:cNvSpPr/>
              <p:nvPr/>
            </p:nvSpPr>
            <p:spPr>
              <a:xfrm>
                <a:off x="838074" y="3767078"/>
                <a:ext cx="4005987" cy="21921"/>
              </a:xfrm>
              <a:custGeom>
                <a:avLst/>
                <a:gdLst/>
                <a:ahLst/>
                <a:cxnLst/>
                <a:rect l="l" t="t" r="r" b="b"/>
                <a:pathLst>
                  <a:path w="268273" h="1468" extrusionOk="0">
                    <a:moveTo>
                      <a:pt x="0" y="1"/>
                    </a:moveTo>
                    <a:lnTo>
                      <a:pt x="0" y="1468"/>
                    </a:lnTo>
                    <a:lnTo>
                      <a:pt x="268273" y="1468"/>
                    </a:lnTo>
                    <a:lnTo>
                      <a:pt x="268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8"/>
              <p:cNvSpPr/>
              <p:nvPr/>
            </p:nvSpPr>
            <p:spPr>
              <a:xfrm>
                <a:off x="865694" y="3747922"/>
                <a:ext cx="61149" cy="60238"/>
              </a:xfrm>
              <a:custGeom>
                <a:avLst/>
                <a:gdLst/>
                <a:ahLst/>
                <a:cxnLst/>
                <a:rect l="l" t="t" r="r" b="b"/>
                <a:pathLst>
                  <a:path w="4095" h="4034" extrusionOk="0">
                    <a:moveTo>
                      <a:pt x="2078" y="1"/>
                    </a:moveTo>
                    <a:cubicBezTo>
                      <a:pt x="917" y="1"/>
                      <a:pt x="0" y="917"/>
                      <a:pt x="0" y="2017"/>
                    </a:cubicBezTo>
                    <a:cubicBezTo>
                      <a:pt x="0" y="3117"/>
                      <a:pt x="917" y="4034"/>
                      <a:pt x="2078" y="4034"/>
                    </a:cubicBezTo>
                    <a:cubicBezTo>
                      <a:pt x="3178" y="4034"/>
                      <a:pt x="4094" y="3117"/>
                      <a:pt x="4094" y="2017"/>
                    </a:cubicBezTo>
                    <a:cubicBezTo>
                      <a:pt x="4094" y="917"/>
                      <a:pt x="3178" y="1"/>
                      <a:pt x="20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8"/>
              <p:cNvSpPr/>
              <p:nvPr/>
            </p:nvSpPr>
            <p:spPr>
              <a:xfrm>
                <a:off x="838074" y="3767075"/>
                <a:ext cx="989927" cy="21925"/>
              </a:xfrm>
              <a:custGeom>
                <a:avLst/>
                <a:gdLst/>
                <a:ahLst/>
                <a:cxnLst/>
                <a:rect l="l" t="t" r="r" b="b"/>
                <a:pathLst>
                  <a:path w="268273" h="1468" extrusionOk="0">
                    <a:moveTo>
                      <a:pt x="0" y="1"/>
                    </a:moveTo>
                    <a:lnTo>
                      <a:pt x="0" y="1468"/>
                    </a:lnTo>
                    <a:lnTo>
                      <a:pt x="268273" y="1468"/>
                    </a:lnTo>
                    <a:lnTo>
                      <a:pt x="268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76" name="Google Shape;776;p48"/>
          <p:cNvPicPr preferRelativeResize="0"/>
          <p:nvPr/>
        </p:nvPicPr>
        <p:blipFill rotWithShape="1">
          <a:blip r:embed="rId3">
            <a:alphaModFix/>
          </a:blip>
          <a:srcRect t="13925" b="13918"/>
          <a:stretch/>
        </p:blipFill>
        <p:spPr>
          <a:xfrm>
            <a:off x="4940725" y="1599775"/>
            <a:ext cx="3338600" cy="1605549"/>
          </a:xfrm>
          <a:prstGeom prst="rect">
            <a:avLst/>
          </a:prstGeom>
          <a:noFill/>
          <a:ln>
            <a:noFill/>
          </a:ln>
        </p:spPr>
      </p:pic>
      <p:grpSp>
        <p:nvGrpSpPr>
          <p:cNvPr id="777" name="Google Shape;777;p48"/>
          <p:cNvGrpSpPr/>
          <p:nvPr/>
        </p:nvGrpSpPr>
        <p:grpSpPr>
          <a:xfrm>
            <a:off x="6256322" y="2048838"/>
            <a:ext cx="707400" cy="707400"/>
            <a:chOff x="6256322" y="2048838"/>
            <a:chExt cx="707400" cy="707400"/>
          </a:xfrm>
        </p:grpSpPr>
        <p:sp>
          <p:nvSpPr>
            <p:cNvPr id="778" name="Google Shape;778;p48"/>
            <p:cNvSpPr/>
            <p:nvPr/>
          </p:nvSpPr>
          <p:spPr>
            <a:xfrm flipH="1">
              <a:off x="6256322" y="2048838"/>
              <a:ext cx="707400" cy="707400"/>
            </a:xfrm>
            <a:prstGeom prst="ellipse">
              <a:avLst/>
            </a:prstGeom>
            <a:solidFill>
              <a:srgbClr val="0336D0">
                <a:alpha val="3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8"/>
            <p:cNvSpPr/>
            <p:nvPr/>
          </p:nvSpPr>
          <p:spPr>
            <a:xfrm>
              <a:off x="6491921" y="2233463"/>
              <a:ext cx="338151" cy="338151"/>
            </a:xfrm>
            <a:custGeom>
              <a:avLst/>
              <a:gdLst/>
              <a:ahLst/>
              <a:cxnLst/>
              <a:rect l="l" t="t" r="r" b="b"/>
              <a:pathLst>
                <a:path w="4523" h="4523" extrusionOk="0">
                  <a:moveTo>
                    <a:pt x="0" y="1"/>
                  </a:moveTo>
                  <a:lnTo>
                    <a:pt x="0" y="4523"/>
                  </a:lnTo>
                  <a:lnTo>
                    <a:pt x="4522" y="22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48"/>
          <p:cNvGrpSpPr/>
          <p:nvPr/>
        </p:nvGrpSpPr>
        <p:grpSpPr>
          <a:xfrm flipH="1">
            <a:off x="-207101" y="184775"/>
            <a:ext cx="4357122" cy="707497"/>
            <a:chOff x="6456475" y="3575600"/>
            <a:chExt cx="3403204" cy="552603"/>
          </a:xfrm>
        </p:grpSpPr>
        <p:sp>
          <p:nvSpPr>
            <p:cNvPr id="781" name="Google Shape;781;p48"/>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48"/>
          <p:cNvGrpSpPr/>
          <p:nvPr/>
        </p:nvGrpSpPr>
        <p:grpSpPr>
          <a:xfrm flipH="1">
            <a:off x="-677505" y="892275"/>
            <a:ext cx="3759089" cy="707494"/>
            <a:chOff x="6456475" y="3575600"/>
            <a:chExt cx="2936100" cy="552600"/>
          </a:xfrm>
        </p:grpSpPr>
        <p:sp>
          <p:nvSpPr>
            <p:cNvPr id="784" name="Google Shape;784;p48"/>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traction</a:t>
            </a:r>
            <a:endParaRPr/>
          </a:p>
        </p:txBody>
      </p:sp>
      <p:pic>
        <p:nvPicPr>
          <p:cNvPr id="791" name="Google Shape;791;p49">
            <a:hlinkClick r:id="rId3"/>
          </p:cNvPr>
          <p:cNvPicPr preferRelativeResize="0"/>
          <p:nvPr/>
        </p:nvPicPr>
        <p:blipFill>
          <a:blip r:embed="rId4">
            <a:alphaModFix/>
          </a:blip>
          <a:stretch>
            <a:fillRect/>
          </a:stretch>
        </p:blipFill>
        <p:spPr>
          <a:xfrm>
            <a:off x="573572" y="1152500"/>
            <a:ext cx="2901624" cy="2480450"/>
          </a:xfrm>
          <a:prstGeom prst="rect">
            <a:avLst/>
          </a:prstGeom>
          <a:noFill/>
          <a:ln>
            <a:noFill/>
          </a:ln>
        </p:spPr>
      </p:pic>
      <p:sp>
        <p:nvSpPr>
          <p:cNvPr id="792" name="Google Shape;792;p49"/>
          <p:cNvSpPr txBox="1"/>
          <p:nvPr/>
        </p:nvSpPr>
        <p:spPr>
          <a:xfrm>
            <a:off x="1313522" y="3492725"/>
            <a:ext cx="612000" cy="17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2XXX</a:t>
            </a:r>
            <a:endParaRPr sz="1100">
              <a:solidFill>
                <a:schemeClr val="dk1"/>
              </a:solidFill>
              <a:latin typeface="Albert Sans"/>
              <a:ea typeface="Albert Sans"/>
              <a:cs typeface="Albert Sans"/>
              <a:sym typeface="Albert Sans"/>
            </a:endParaRPr>
          </a:p>
        </p:txBody>
      </p:sp>
      <p:sp>
        <p:nvSpPr>
          <p:cNvPr id="793" name="Google Shape;793;p49"/>
          <p:cNvSpPr txBox="1"/>
          <p:nvPr/>
        </p:nvSpPr>
        <p:spPr>
          <a:xfrm>
            <a:off x="2346047" y="3492725"/>
            <a:ext cx="612000" cy="17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2XXX</a:t>
            </a:r>
            <a:endParaRPr sz="1100">
              <a:solidFill>
                <a:schemeClr val="dk1"/>
              </a:solidFill>
              <a:latin typeface="Albert Sans"/>
              <a:ea typeface="Albert Sans"/>
              <a:cs typeface="Albert Sans"/>
              <a:sym typeface="Albert Sans"/>
            </a:endParaRPr>
          </a:p>
        </p:txBody>
      </p:sp>
      <p:sp>
        <p:nvSpPr>
          <p:cNvPr id="794" name="Google Shape;794;p49"/>
          <p:cNvSpPr/>
          <p:nvPr/>
        </p:nvSpPr>
        <p:spPr>
          <a:xfrm rot="10800000" flipH="1">
            <a:off x="713227" y="3956364"/>
            <a:ext cx="294900" cy="294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9"/>
          <p:cNvSpPr txBox="1"/>
          <p:nvPr/>
        </p:nvSpPr>
        <p:spPr>
          <a:xfrm>
            <a:off x="1013400" y="3979475"/>
            <a:ext cx="8094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lbert Sans"/>
                <a:ea typeface="Albert Sans"/>
                <a:cs typeface="Albert Sans"/>
                <a:sym typeface="Albert Sans"/>
              </a:rPr>
              <a:t>Mars</a:t>
            </a:r>
            <a:endParaRPr sz="1600" b="1">
              <a:solidFill>
                <a:schemeClr val="dk1"/>
              </a:solidFill>
              <a:latin typeface="Albert Sans"/>
              <a:ea typeface="Albert Sans"/>
              <a:cs typeface="Albert Sans"/>
              <a:sym typeface="Albert Sans"/>
            </a:endParaRPr>
          </a:p>
        </p:txBody>
      </p:sp>
      <p:sp>
        <p:nvSpPr>
          <p:cNvPr id="796" name="Google Shape;796;p49"/>
          <p:cNvSpPr/>
          <p:nvPr/>
        </p:nvSpPr>
        <p:spPr>
          <a:xfrm rot="10800000" flipH="1">
            <a:off x="1914952" y="3956364"/>
            <a:ext cx="294900" cy="29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9"/>
          <p:cNvSpPr txBox="1"/>
          <p:nvPr/>
        </p:nvSpPr>
        <p:spPr>
          <a:xfrm>
            <a:off x="2215125" y="3979475"/>
            <a:ext cx="8094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lbert Sans"/>
                <a:ea typeface="Albert Sans"/>
                <a:cs typeface="Albert Sans"/>
                <a:sym typeface="Albert Sans"/>
              </a:rPr>
              <a:t>Venus</a:t>
            </a:r>
            <a:endParaRPr sz="1600" b="1">
              <a:solidFill>
                <a:schemeClr val="dk1"/>
              </a:solidFill>
              <a:latin typeface="Albert Sans"/>
              <a:ea typeface="Albert Sans"/>
              <a:cs typeface="Albert Sans"/>
              <a:sym typeface="Albert Sans"/>
            </a:endParaRPr>
          </a:p>
        </p:txBody>
      </p:sp>
      <p:sp>
        <p:nvSpPr>
          <p:cNvPr id="798" name="Google Shape;798;p49"/>
          <p:cNvSpPr txBox="1"/>
          <p:nvPr/>
        </p:nvSpPr>
        <p:spPr>
          <a:xfrm>
            <a:off x="3809897" y="2389350"/>
            <a:ext cx="2295000" cy="3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Average revenue in 2XXX</a:t>
            </a:r>
            <a:endParaRPr>
              <a:solidFill>
                <a:schemeClr val="dk1"/>
              </a:solidFill>
              <a:latin typeface="Albert Sans"/>
              <a:ea typeface="Albert Sans"/>
              <a:cs typeface="Albert Sans"/>
              <a:sym typeface="Albert Sans"/>
            </a:endParaRPr>
          </a:p>
        </p:txBody>
      </p:sp>
      <p:sp>
        <p:nvSpPr>
          <p:cNvPr id="799" name="Google Shape;799;p49"/>
          <p:cNvSpPr txBox="1"/>
          <p:nvPr/>
        </p:nvSpPr>
        <p:spPr>
          <a:xfrm>
            <a:off x="3809897" y="2181975"/>
            <a:ext cx="22950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$243,000</a:t>
            </a:r>
            <a:endParaRPr sz="2400" b="1">
              <a:solidFill>
                <a:schemeClr val="dk2"/>
              </a:solidFill>
              <a:latin typeface="Albert Sans"/>
              <a:ea typeface="Albert Sans"/>
              <a:cs typeface="Albert Sans"/>
              <a:sym typeface="Albert Sans"/>
            </a:endParaRPr>
          </a:p>
        </p:txBody>
      </p:sp>
      <p:sp>
        <p:nvSpPr>
          <p:cNvPr id="800" name="Google Shape;800;p49"/>
          <p:cNvSpPr/>
          <p:nvPr/>
        </p:nvSpPr>
        <p:spPr>
          <a:xfrm rot="5400000">
            <a:off x="4603697" y="136292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9"/>
          <p:cNvSpPr txBox="1"/>
          <p:nvPr/>
        </p:nvSpPr>
        <p:spPr>
          <a:xfrm>
            <a:off x="3809897" y="3902975"/>
            <a:ext cx="2295000" cy="37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Registered businesses</a:t>
            </a:r>
            <a:endParaRPr>
              <a:solidFill>
                <a:schemeClr val="dk1"/>
              </a:solidFill>
              <a:latin typeface="Albert Sans"/>
              <a:ea typeface="Albert Sans"/>
              <a:cs typeface="Albert Sans"/>
              <a:sym typeface="Albert Sans"/>
            </a:endParaRPr>
          </a:p>
        </p:txBody>
      </p:sp>
      <p:sp>
        <p:nvSpPr>
          <p:cNvPr id="802" name="Google Shape;802;p49"/>
          <p:cNvSpPr txBox="1"/>
          <p:nvPr/>
        </p:nvSpPr>
        <p:spPr>
          <a:xfrm>
            <a:off x="3809897" y="3695600"/>
            <a:ext cx="22950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3,462</a:t>
            </a:r>
            <a:endParaRPr sz="2400" b="1">
              <a:solidFill>
                <a:schemeClr val="dk2"/>
              </a:solidFill>
              <a:latin typeface="Albert Sans"/>
              <a:ea typeface="Albert Sans"/>
              <a:cs typeface="Albert Sans"/>
              <a:sym typeface="Albert Sans"/>
            </a:endParaRPr>
          </a:p>
        </p:txBody>
      </p:sp>
      <p:sp>
        <p:nvSpPr>
          <p:cNvPr id="803" name="Google Shape;803;p49"/>
          <p:cNvSpPr/>
          <p:nvPr/>
        </p:nvSpPr>
        <p:spPr>
          <a:xfrm rot="5400000">
            <a:off x="4603697" y="2876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txBox="1"/>
          <p:nvPr/>
        </p:nvSpPr>
        <p:spPr>
          <a:xfrm>
            <a:off x="6125775" y="2389350"/>
            <a:ext cx="2298600" cy="3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User savings per deal</a:t>
            </a:r>
            <a:endParaRPr>
              <a:solidFill>
                <a:schemeClr val="dk1"/>
              </a:solidFill>
              <a:latin typeface="Albert Sans"/>
              <a:ea typeface="Albert Sans"/>
              <a:cs typeface="Albert Sans"/>
              <a:sym typeface="Albert Sans"/>
            </a:endParaRPr>
          </a:p>
        </p:txBody>
      </p:sp>
      <p:sp>
        <p:nvSpPr>
          <p:cNvPr id="805" name="Google Shape;805;p49"/>
          <p:cNvSpPr txBox="1"/>
          <p:nvPr/>
        </p:nvSpPr>
        <p:spPr>
          <a:xfrm>
            <a:off x="6127575" y="2181975"/>
            <a:ext cx="22950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$142</a:t>
            </a:r>
            <a:endParaRPr sz="2400" b="1">
              <a:solidFill>
                <a:schemeClr val="dk2"/>
              </a:solidFill>
              <a:latin typeface="Albert Sans"/>
              <a:ea typeface="Albert Sans"/>
              <a:cs typeface="Albert Sans"/>
              <a:sym typeface="Albert Sans"/>
            </a:endParaRPr>
          </a:p>
        </p:txBody>
      </p:sp>
      <p:sp>
        <p:nvSpPr>
          <p:cNvPr id="806" name="Google Shape;806;p49"/>
          <p:cNvSpPr/>
          <p:nvPr/>
        </p:nvSpPr>
        <p:spPr>
          <a:xfrm rot="5400000">
            <a:off x="6921375" y="136292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txBox="1"/>
          <p:nvPr/>
        </p:nvSpPr>
        <p:spPr>
          <a:xfrm>
            <a:off x="6125775" y="3902975"/>
            <a:ext cx="2298600" cy="37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Total app downloads</a:t>
            </a:r>
            <a:endParaRPr>
              <a:solidFill>
                <a:schemeClr val="dk1"/>
              </a:solidFill>
              <a:latin typeface="Albert Sans"/>
              <a:ea typeface="Albert Sans"/>
              <a:cs typeface="Albert Sans"/>
              <a:sym typeface="Albert Sans"/>
            </a:endParaRPr>
          </a:p>
        </p:txBody>
      </p:sp>
      <p:sp>
        <p:nvSpPr>
          <p:cNvPr id="808" name="Google Shape;808;p49"/>
          <p:cNvSpPr txBox="1"/>
          <p:nvPr/>
        </p:nvSpPr>
        <p:spPr>
          <a:xfrm>
            <a:off x="6127575" y="3695600"/>
            <a:ext cx="22950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78,000</a:t>
            </a:r>
            <a:endParaRPr sz="2400" b="1">
              <a:solidFill>
                <a:schemeClr val="dk2"/>
              </a:solidFill>
              <a:latin typeface="Albert Sans"/>
              <a:ea typeface="Albert Sans"/>
              <a:cs typeface="Albert Sans"/>
              <a:sym typeface="Albert Sans"/>
            </a:endParaRPr>
          </a:p>
        </p:txBody>
      </p:sp>
      <p:sp>
        <p:nvSpPr>
          <p:cNvPr id="809" name="Google Shape;809;p49"/>
          <p:cNvSpPr/>
          <p:nvPr/>
        </p:nvSpPr>
        <p:spPr>
          <a:xfrm rot="5400000">
            <a:off x="6921375" y="2876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 name="Google Shape;810;p49"/>
          <p:cNvGrpSpPr/>
          <p:nvPr/>
        </p:nvGrpSpPr>
        <p:grpSpPr>
          <a:xfrm>
            <a:off x="4755034" y="3029325"/>
            <a:ext cx="404725" cy="401850"/>
            <a:chOff x="2650575" y="3227625"/>
            <a:chExt cx="404725" cy="401850"/>
          </a:xfrm>
        </p:grpSpPr>
        <p:sp>
          <p:nvSpPr>
            <p:cNvPr id="811" name="Google Shape;811;p49"/>
            <p:cNvSpPr/>
            <p:nvPr/>
          </p:nvSpPr>
          <p:spPr>
            <a:xfrm>
              <a:off x="2734100" y="3442225"/>
              <a:ext cx="118125" cy="116675"/>
            </a:xfrm>
            <a:custGeom>
              <a:avLst/>
              <a:gdLst/>
              <a:ahLst/>
              <a:cxnLst/>
              <a:rect l="l" t="t" r="r" b="b"/>
              <a:pathLst>
                <a:path w="4725" h="4667" extrusionOk="0">
                  <a:moveTo>
                    <a:pt x="2363" y="461"/>
                  </a:moveTo>
                  <a:cubicBezTo>
                    <a:pt x="3400" y="461"/>
                    <a:pt x="4206" y="1325"/>
                    <a:pt x="4206" y="2362"/>
                  </a:cubicBezTo>
                  <a:cubicBezTo>
                    <a:pt x="4206" y="3342"/>
                    <a:pt x="3400" y="4206"/>
                    <a:pt x="2363" y="4206"/>
                  </a:cubicBezTo>
                  <a:cubicBezTo>
                    <a:pt x="1326" y="4206"/>
                    <a:pt x="462" y="3342"/>
                    <a:pt x="462" y="2362"/>
                  </a:cubicBezTo>
                  <a:cubicBezTo>
                    <a:pt x="462" y="1325"/>
                    <a:pt x="1326" y="461"/>
                    <a:pt x="2363" y="461"/>
                  </a:cubicBezTo>
                  <a:close/>
                  <a:moveTo>
                    <a:pt x="2363" y="0"/>
                  </a:moveTo>
                  <a:cubicBezTo>
                    <a:pt x="1038" y="0"/>
                    <a:pt x="1" y="1037"/>
                    <a:pt x="1" y="2362"/>
                  </a:cubicBezTo>
                  <a:cubicBezTo>
                    <a:pt x="1" y="3630"/>
                    <a:pt x="1038" y="4667"/>
                    <a:pt x="2363" y="4667"/>
                  </a:cubicBezTo>
                  <a:cubicBezTo>
                    <a:pt x="3630" y="4667"/>
                    <a:pt x="4725" y="3630"/>
                    <a:pt x="4725" y="2362"/>
                  </a:cubicBezTo>
                  <a:cubicBezTo>
                    <a:pt x="4725" y="1037"/>
                    <a:pt x="3630"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2771325" y="3464875"/>
              <a:ext cx="43450" cy="71375"/>
            </a:xfrm>
            <a:custGeom>
              <a:avLst/>
              <a:gdLst/>
              <a:ahLst/>
              <a:cxnLst/>
              <a:rect l="l" t="t" r="r" b="b"/>
              <a:pathLst>
                <a:path w="1738" h="2855" extrusionOk="0">
                  <a:moveTo>
                    <a:pt x="785" y="1"/>
                  </a:moveTo>
                  <a:cubicBezTo>
                    <a:pt x="662" y="1"/>
                    <a:pt x="586" y="95"/>
                    <a:pt x="586" y="189"/>
                  </a:cubicBezTo>
                  <a:lnTo>
                    <a:pt x="586" y="304"/>
                  </a:lnTo>
                  <a:cubicBezTo>
                    <a:pt x="413" y="419"/>
                    <a:pt x="240" y="592"/>
                    <a:pt x="182" y="823"/>
                  </a:cubicBezTo>
                  <a:cubicBezTo>
                    <a:pt x="125" y="996"/>
                    <a:pt x="240" y="1226"/>
                    <a:pt x="355" y="1341"/>
                  </a:cubicBezTo>
                  <a:cubicBezTo>
                    <a:pt x="528" y="1456"/>
                    <a:pt x="758" y="1572"/>
                    <a:pt x="931" y="1629"/>
                  </a:cubicBezTo>
                  <a:cubicBezTo>
                    <a:pt x="1162" y="1744"/>
                    <a:pt x="1047" y="2033"/>
                    <a:pt x="816" y="2033"/>
                  </a:cubicBezTo>
                  <a:cubicBezTo>
                    <a:pt x="643" y="2033"/>
                    <a:pt x="643" y="2033"/>
                    <a:pt x="470" y="1975"/>
                  </a:cubicBezTo>
                  <a:cubicBezTo>
                    <a:pt x="431" y="1945"/>
                    <a:pt x="390" y="1933"/>
                    <a:pt x="351" y="1933"/>
                  </a:cubicBezTo>
                  <a:cubicBezTo>
                    <a:pt x="159" y="1933"/>
                    <a:pt x="1" y="2235"/>
                    <a:pt x="240" y="2378"/>
                  </a:cubicBezTo>
                  <a:cubicBezTo>
                    <a:pt x="355" y="2436"/>
                    <a:pt x="470" y="2493"/>
                    <a:pt x="586" y="2493"/>
                  </a:cubicBezTo>
                  <a:lnTo>
                    <a:pt x="586" y="2609"/>
                  </a:lnTo>
                  <a:cubicBezTo>
                    <a:pt x="586" y="2724"/>
                    <a:pt x="701" y="2839"/>
                    <a:pt x="816" y="2839"/>
                  </a:cubicBezTo>
                  <a:cubicBezTo>
                    <a:pt x="837" y="2849"/>
                    <a:pt x="857" y="2854"/>
                    <a:pt x="877" y="2854"/>
                  </a:cubicBezTo>
                  <a:cubicBezTo>
                    <a:pt x="969" y="2854"/>
                    <a:pt x="1047" y="2751"/>
                    <a:pt x="1047" y="2609"/>
                  </a:cubicBezTo>
                  <a:lnTo>
                    <a:pt x="1047" y="2493"/>
                  </a:lnTo>
                  <a:cubicBezTo>
                    <a:pt x="1680" y="2321"/>
                    <a:pt x="1738" y="1399"/>
                    <a:pt x="1104" y="1168"/>
                  </a:cubicBezTo>
                  <a:lnTo>
                    <a:pt x="1104" y="1168"/>
                  </a:lnTo>
                  <a:lnTo>
                    <a:pt x="1104" y="1226"/>
                  </a:lnTo>
                  <a:cubicBezTo>
                    <a:pt x="931" y="1168"/>
                    <a:pt x="758" y="1053"/>
                    <a:pt x="701" y="996"/>
                  </a:cubicBezTo>
                  <a:cubicBezTo>
                    <a:pt x="586" y="938"/>
                    <a:pt x="643" y="823"/>
                    <a:pt x="758" y="765"/>
                  </a:cubicBezTo>
                  <a:cubicBezTo>
                    <a:pt x="874" y="765"/>
                    <a:pt x="989" y="765"/>
                    <a:pt x="1047" y="823"/>
                  </a:cubicBezTo>
                  <a:cubicBezTo>
                    <a:pt x="1096" y="860"/>
                    <a:pt x="1147" y="875"/>
                    <a:pt x="1196" y="875"/>
                  </a:cubicBezTo>
                  <a:cubicBezTo>
                    <a:pt x="1376" y="875"/>
                    <a:pt x="1516" y="658"/>
                    <a:pt x="1335" y="477"/>
                  </a:cubicBezTo>
                  <a:cubicBezTo>
                    <a:pt x="1277" y="419"/>
                    <a:pt x="1219" y="362"/>
                    <a:pt x="1047" y="304"/>
                  </a:cubicBezTo>
                  <a:lnTo>
                    <a:pt x="1047" y="247"/>
                  </a:lnTo>
                  <a:cubicBezTo>
                    <a:pt x="1047" y="131"/>
                    <a:pt x="989" y="16"/>
                    <a:pt x="874" y="16"/>
                  </a:cubicBezTo>
                  <a:cubicBezTo>
                    <a:pt x="842" y="6"/>
                    <a:pt x="812"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2650575" y="3227625"/>
              <a:ext cx="404725" cy="401850"/>
            </a:xfrm>
            <a:custGeom>
              <a:avLst/>
              <a:gdLst/>
              <a:ahLst/>
              <a:cxnLst/>
              <a:rect l="l" t="t" r="r" b="b"/>
              <a:pathLst>
                <a:path w="16189" h="16074" extrusionOk="0">
                  <a:moveTo>
                    <a:pt x="1441" y="8123"/>
                  </a:moveTo>
                  <a:cubicBezTo>
                    <a:pt x="1325" y="8584"/>
                    <a:pt x="980" y="8988"/>
                    <a:pt x="461" y="9103"/>
                  </a:cubicBezTo>
                  <a:lnTo>
                    <a:pt x="461" y="8123"/>
                  </a:lnTo>
                  <a:close/>
                  <a:moveTo>
                    <a:pt x="12329" y="9276"/>
                  </a:moveTo>
                  <a:lnTo>
                    <a:pt x="12329" y="11350"/>
                  </a:lnTo>
                  <a:lnTo>
                    <a:pt x="11234" y="10889"/>
                  </a:lnTo>
                  <a:lnTo>
                    <a:pt x="11004" y="10889"/>
                  </a:lnTo>
                  <a:lnTo>
                    <a:pt x="9967" y="11350"/>
                  </a:lnTo>
                  <a:lnTo>
                    <a:pt x="9967" y="9276"/>
                  </a:lnTo>
                  <a:cubicBezTo>
                    <a:pt x="10370" y="9391"/>
                    <a:pt x="10601" y="9909"/>
                    <a:pt x="11119" y="9909"/>
                  </a:cubicBezTo>
                  <a:cubicBezTo>
                    <a:pt x="11638" y="9909"/>
                    <a:pt x="11868" y="9391"/>
                    <a:pt x="12329" y="9276"/>
                  </a:cubicBezTo>
                  <a:close/>
                  <a:moveTo>
                    <a:pt x="461" y="12732"/>
                  </a:moveTo>
                  <a:cubicBezTo>
                    <a:pt x="922" y="12790"/>
                    <a:pt x="1325" y="13193"/>
                    <a:pt x="1441" y="13712"/>
                  </a:cubicBezTo>
                  <a:lnTo>
                    <a:pt x="461" y="13712"/>
                  </a:lnTo>
                  <a:lnTo>
                    <a:pt x="461" y="12732"/>
                  </a:lnTo>
                  <a:close/>
                  <a:moveTo>
                    <a:pt x="7951" y="8123"/>
                  </a:moveTo>
                  <a:cubicBezTo>
                    <a:pt x="8066" y="8239"/>
                    <a:pt x="8123" y="8412"/>
                    <a:pt x="8181" y="8584"/>
                  </a:cubicBezTo>
                  <a:cubicBezTo>
                    <a:pt x="8239" y="8815"/>
                    <a:pt x="8411" y="9103"/>
                    <a:pt x="8642" y="9276"/>
                  </a:cubicBezTo>
                  <a:cubicBezTo>
                    <a:pt x="8777" y="9343"/>
                    <a:pt x="8951" y="9371"/>
                    <a:pt x="9131" y="9371"/>
                  </a:cubicBezTo>
                  <a:cubicBezTo>
                    <a:pt x="9258" y="9371"/>
                    <a:pt x="9387" y="9357"/>
                    <a:pt x="9506" y="9333"/>
                  </a:cubicBezTo>
                  <a:lnTo>
                    <a:pt x="9506" y="11753"/>
                  </a:lnTo>
                  <a:cubicBezTo>
                    <a:pt x="9506" y="11895"/>
                    <a:pt x="9623" y="11998"/>
                    <a:pt x="9729" y="11998"/>
                  </a:cubicBezTo>
                  <a:cubicBezTo>
                    <a:pt x="9751" y="11998"/>
                    <a:pt x="9774" y="11994"/>
                    <a:pt x="9794" y="11983"/>
                  </a:cubicBezTo>
                  <a:lnTo>
                    <a:pt x="10889" y="11465"/>
                  </a:lnTo>
                  <a:lnTo>
                    <a:pt x="10889" y="12271"/>
                  </a:lnTo>
                  <a:cubicBezTo>
                    <a:pt x="10140" y="12329"/>
                    <a:pt x="9564" y="12963"/>
                    <a:pt x="9448" y="13712"/>
                  </a:cubicBezTo>
                  <a:lnTo>
                    <a:pt x="1901" y="13712"/>
                  </a:lnTo>
                  <a:cubicBezTo>
                    <a:pt x="1786" y="12963"/>
                    <a:pt x="1210" y="12329"/>
                    <a:pt x="461" y="12271"/>
                  </a:cubicBezTo>
                  <a:lnTo>
                    <a:pt x="461" y="9564"/>
                  </a:lnTo>
                  <a:cubicBezTo>
                    <a:pt x="1210" y="9449"/>
                    <a:pt x="1786" y="8872"/>
                    <a:pt x="1901" y="8123"/>
                  </a:cubicBezTo>
                  <a:close/>
                  <a:moveTo>
                    <a:pt x="10889" y="12732"/>
                  </a:moveTo>
                  <a:lnTo>
                    <a:pt x="10889" y="13712"/>
                  </a:lnTo>
                  <a:lnTo>
                    <a:pt x="9909" y="13712"/>
                  </a:lnTo>
                  <a:cubicBezTo>
                    <a:pt x="10025" y="13193"/>
                    <a:pt x="10428" y="12848"/>
                    <a:pt x="10889" y="12732"/>
                  </a:cubicBezTo>
                  <a:close/>
                  <a:moveTo>
                    <a:pt x="10889" y="14173"/>
                  </a:moveTo>
                  <a:lnTo>
                    <a:pt x="10889" y="14633"/>
                  </a:lnTo>
                  <a:lnTo>
                    <a:pt x="461" y="14633"/>
                  </a:lnTo>
                  <a:lnTo>
                    <a:pt x="461" y="14173"/>
                  </a:lnTo>
                  <a:close/>
                  <a:moveTo>
                    <a:pt x="11148" y="0"/>
                  </a:moveTo>
                  <a:cubicBezTo>
                    <a:pt x="10903" y="0"/>
                    <a:pt x="10658" y="116"/>
                    <a:pt x="10370" y="346"/>
                  </a:cubicBezTo>
                  <a:cubicBezTo>
                    <a:pt x="10150" y="522"/>
                    <a:pt x="9964" y="597"/>
                    <a:pt x="9734" y="597"/>
                  </a:cubicBezTo>
                  <a:cubicBezTo>
                    <a:pt x="9663" y="597"/>
                    <a:pt x="9588" y="590"/>
                    <a:pt x="9506" y="577"/>
                  </a:cubicBezTo>
                  <a:cubicBezTo>
                    <a:pt x="9362" y="548"/>
                    <a:pt x="9218" y="519"/>
                    <a:pt x="9074" y="519"/>
                  </a:cubicBezTo>
                  <a:cubicBezTo>
                    <a:pt x="8930" y="519"/>
                    <a:pt x="8786" y="548"/>
                    <a:pt x="8642" y="634"/>
                  </a:cubicBezTo>
                  <a:cubicBezTo>
                    <a:pt x="8411" y="807"/>
                    <a:pt x="8296" y="1095"/>
                    <a:pt x="8181" y="1325"/>
                  </a:cubicBezTo>
                  <a:cubicBezTo>
                    <a:pt x="8107" y="1509"/>
                    <a:pt x="8269" y="1646"/>
                    <a:pt x="8425" y="1646"/>
                  </a:cubicBezTo>
                  <a:cubicBezTo>
                    <a:pt x="8513" y="1646"/>
                    <a:pt x="8600" y="1602"/>
                    <a:pt x="8642" y="1498"/>
                  </a:cubicBezTo>
                  <a:cubicBezTo>
                    <a:pt x="8699" y="1325"/>
                    <a:pt x="8757" y="1095"/>
                    <a:pt x="8872" y="1037"/>
                  </a:cubicBezTo>
                  <a:cubicBezTo>
                    <a:pt x="8911" y="1018"/>
                    <a:pt x="8962" y="1012"/>
                    <a:pt x="9022" y="1012"/>
                  </a:cubicBezTo>
                  <a:cubicBezTo>
                    <a:pt x="9141" y="1012"/>
                    <a:pt x="9295" y="1037"/>
                    <a:pt x="9448" y="1037"/>
                  </a:cubicBezTo>
                  <a:cubicBezTo>
                    <a:pt x="9548" y="1050"/>
                    <a:pt x="9641" y="1057"/>
                    <a:pt x="9732" y="1057"/>
                  </a:cubicBezTo>
                  <a:cubicBezTo>
                    <a:pt x="10061" y="1057"/>
                    <a:pt x="10342" y="963"/>
                    <a:pt x="10658" y="692"/>
                  </a:cubicBezTo>
                  <a:cubicBezTo>
                    <a:pt x="10860" y="548"/>
                    <a:pt x="11004" y="476"/>
                    <a:pt x="11148" y="476"/>
                  </a:cubicBezTo>
                  <a:cubicBezTo>
                    <a:pt x="11292" y="476"/>
                    <a:pt x="11436" y="548"/>
                    <a:pt x="11638" y="692"/>
                  </a:cubicBezTo>
                  <a:cubicBezTo>
                    <a:pt x="11954" y="963"/>
                    <a:pt x="12235" y="1057"/>
                    <a:pt x="12564" y="1057"/>
                  </a:cubicBezTo>
                  <a:cubicBezTo>
                    <a:pt x="12654" y="1057"/>
                    <a:pt x="12748" y="1050"/>
                    <a:pt x="12847" y="1037"/>
                  </a:cubicBezTo>
                  <a:cubicBezTo>
                    <a:pt x="12951" y="1026"/>
                    <a:pt x="13039" y="1019"/>
                    <a:pt x="13114" y="1019"/>
                  </a:cubicBezTo>
                  <a:cubicBezTo>
                    <a:pt x="13417" y="1019"/>
                    <a:pt x="13527" y="1130"/>
                    <a:pt x="13712" y="1498"/>
                  </a:cubicBezTo>
                  <a:cubicBezTo>
                    <a:pt x="13884" y="1959"/>
                    <a:pt x="14115" y="2247"/>
                    <a:pt x="14576" y="2420"/>
                  </a:cubicBezTo>
                  <a:cubicBezTo>
                    <a:pt x="15037" y="2593"/>
                    <a:pt x="15152" y="2766"/>
                    <a:pt x="15037" y="3227"/>
                  </a:cubicBezTo>
                  <a:cubicBezTo>
                    <a:pt x="14979" y="3745"/>
                    <a:pt x="15094" y="4091"/>
                    <a:pt x="15382" y="4494"/>
                  </a:cubicBezTo>
                  <a:cubicBezTo>
                    <a:pt x="15670" y="4840"/>
                    <a:pt x="15670" y="5070"/>
                    <a:pt x="15382" y="5473"/>
                  </a:cubicBezTo>
                  <a:cubicBezTo>
                    <a:pt x="15094" y="5819"/>
                    <a:pt x="14979" y="6165"/>
                    <a:pt x="15037" y="6683"/>
                  </a:cubicBezTo>
                  <a:cubicBezTo>
                    <a:pt x="15152" y="7144"/>
                    <a:pt x="15037" y="7317"/>
                    <a:pt x="14576" y="7490"/>
                  </a:cubicBezTo>
                  <a:cubicBezTo>
                    <a:pt x="14115" y="7663"/>
                    <a:pt x="13884" y="7951"/>
                    <a:pt x="13712" y="8412"/>
                  </a:cubicBezTo>
                  <a:cubicBezTo>
                    <a:pt x="13527" y="8780"/>
                    <a:pt x="13417" y="8891"/>
                    <a:pt x="13114" y="8891"/>
                  </a:cubicBezTo>
                  <a:cubicBezTo>
                    <a:pt x="13039" y="8891"/>
                    <a:pt x="12951" y="8884"/>
                    <a:pt x="12847" y="8872"/>
                  </a:cubicBezTo>
                  <a:cubicBezTo>
                    <a:pt x="12748" y="8860"/>
                    <a:pt x="12654" y="8853"/>
                    <a:pt x="12564" y="8853"/>
                  </a:cubicBezTo>
                  <a:cubicBezTo>
                    <a:pt x="12235" y="8853"/>
                    <a:pt x="11954" y="8947"/>
                    <a:pt x="11638" y="9218"/>
                  </a:cubicBezTo>
                  <a:cubicBezTo>
                    <a:pt x="11465" y="9333"/>
                    <a:pt x="11292" y="9449"/>
                    <a:pt x="11177" y="9449"/>
                  </a:cubicBezTo>
                  <a:cubicBezTo>
                    <a:pt x="10831" y="9449"/>
                    <a:pt x="10543" y="9045"/>
                    <a:pt x="10197" y="8930"/>
                  </a:cubicBezTo>
                  <a:cubicBezTo>
                    <a:pt x="10029" y="8863"/>
                    <a:pt x="9880" y="8835"/>
                    <a:pt x="9739" y="8835"/>
                  </a:cubicBezTo>
                  <a:cubicBezTo>
                    <a:pt x="9639" y="8835"/>
                    <a:pt x="9544" y="8849"/>
                    <a:pt x="9448" y="8872"/>
                  </a:cubicBezTo>
                  <a:cubicBezTo>
                    <a:pt x="9345" y="8884"/>
                    <a:pt x="9257" y="8891"/>
                    <a:pt x="9182" y="8891"/>
                  </a:cubicBezTo>
                  <a:cubicBezTo>
                    <a:pt x="8879" y="8891"/>
                    <a:pt x="8769" y="8780"/>
                    <a:pt x="8584" y="8412"/>
                  </a:cubicBezTo>
                  <a:cubicBezTo>
                    <a:pt x="8411" y="7893"/>
                    <a:pt x="8181" y="7720"/>
                    <a:pt x="7720" y="7490"/>
                  </a:cubicBezTo>
                  <a:cubicBezTo>
                    <a:pt x="7259" y="7317"/>
                    <a:pt x="7144" y="7144"/>
                    <a:pt x="7259" y="6683"/>
                  </a:cubicBezTo>
                  <a:cubicBezTo>
                    <a:pt x="7317" y="6165"/>
                    <a:pt x="7202" y="5877"/>
                    <a:pt x="6914" y="5473"/>
                  </a:cubicBezTo>
                  <a:cubicBezTo>
                    <a:pt x="6625" y="5070"/>
                    <a:pt x="6625" y="4840"/>
                    <a:pt x="6914" y="4494"/>
                  </a:cubicBezTo>
                  <a:cubicBezTo>
                    <a:pt x="7202" y="4091"/>
                    <a:pt x="7317" y="3745"/>
                    <a:pt x="7259" y="3227"/>
                  </a:cubicBezTo>
                  <a:cubicBezTo>
                    <a:pt x="7202" y="3054"/>
                    <a:pt x="7202" y="2823"/>
                    <a:pt x="7259" y="2708"/>
                  </a:cubicBezTo>
                  <a:cubicBezTo>
                    <a:pt x="7317" y="2593"/>
                    <a:pt x="7490" y="2535"/>
                    <a:pt x="7605" y="2478"/>
                  </a:cubicBezTo>
                  <a:cubicBezTo>
                    <a:pt x="7861" y="2375"/>
                    <a:pt x="7752" y="1998"/>
                    <a:pt x="7522" y="1998"/>
                  </a:cubicBezTo>
                  <a:cubicBezTo>
                    <a:pt x="7494" y="1998"/>
                    <a:pt x="7464" y="2004"/>
                    <a:pt x="7432" y="2017"/>
                  </a:cubicBezTo>
                  <a:cubicBezTo>
                    <a:pt x="7202" y="2132"/>
                    <a:pt x="6971" y="2247"/>
                    <a:pt x="6856" y="2478"/>
                  </a:cubicBezTo>
                  <a:cubicBezTo>
                    <a:pt x="6683" y="2708"/>
                    <a:pt x="6741" y="3054"/>
                    <a:pt x="6741" y="3284"/>
                  </a:cubicBezTo>
                  <a:cubicBezTo>
                    <a:pt x="6798" y="3687"/>
                    <a:pt x="6741" y="3860"/>
                    <a:pt x="6510" y="4148"/>
                  </a:cubicBezTo>
                  <a:cubicBezTo>
                    <a:pt x="6107" y="4724"/>
                    <a:pt x="6107" y="5185"/>
                    <a:pt x="6510" y="5704"/>
                  </a:cubicBezTo>
                  <a:cubicBezTo>
                    <a:pt x="6798" y="6050"/>
                    <a:pt x="6798" y="6222"/>
                    <a:pt x="6741" y="6626"/>
                  </a:cubicBezTo>
                  <a:cubicBezTo>
                    <a:pt x="6741" y="6971"/>
                    <a:pt x="6683" y="7375"/>
                    <a:pt x="7029" y="7663"/>
                  </a:cubicBezTo>
                  <a:lnTo>
                    <a:pt x="231" y="7663"/>
                  </a:lnTo>
                  <a:cubicBezTo>
                    <a:pt x="115" y="7663"/>
                    <a:pt x="0" y="7778"/>
                    <a:pt x="0" y="7893"/>
                  </a:cubicBezTo>
                  <a:lnTo>
                    <a:pt x="0" y="15843"/>
                  </a:lnTo>
                  <a:cubicBezTo>
                    <a:pt x="0" y="15959"/>
                    <a:pt x="115" y="16074"/>
                    <a:pt x="231" y="16074"/>
                  </a:cubicBezTo>
                  <a:lnTo>
                    <a:pt x="1671" y="16074"/>
                  </a:lnTo>
                  <a:cubicBezTo>
                    <a:pt x="2017" y="16074"/>
                    <a:pt x="2017" y="15670"/>
                    <a:pt x="1671" y="15670"/>
                  </a:cubicBezTo>
                  <a:lnTo>
                    <a:pt x="461" y="15670"/>
                  </a:lnTo>
                  <a:lnTo>
                    <a:pt x="461" y="15152"/>
                  </a:lnTo>
                  <a:lnTo>
                    <a:pt x="10889" y="15152"/>
                  </a:lnTo>
                  <a:lnTo>
                    <a:pt x="10889" y="15670"/>
                  </a:lnTo>
                  <a:lnTo>
                    <a:pt x="3169" y="15670"/>
                  </a:lnTo>
                  <a:cubicBezTo>
                    <a:pt x="3169" y="15670"/>
                    <a:pt x="2881" y="16074"/>
                    <a:pt x="3169" y="16074"/>
                  </a:cubicBezTo>
                  <a:lnTo>
                    <a:pt x="11177" y="16074"/>
                  </a:lnTo>
                  <a:cubicBezTo>
                    <a:pt x="11292" y="16074"/>
                    <a:pt x="11407" y="16016"/>
                    <a:pt x="11407" y="15843"/>
                  </a:cubicBezTo>
                  <a:lnTo>
                    <a:pt x="11407" y="11465"/>
                  </a:lnTo>
                  <a:lnTo>
                    <a:pt x="12502" y="11983"/>
                  </a:lnTo>
                  <a:cubicBezTo>
                    <a:pt x="12518" y="11989"/>
                    <a:pt x="12533" y="11991"/>
                    <a:pt x="12547" y="11991"/>
                  </a:cubicBezTo>
                  <a:cubicBezTo>
                    <a:pt x="12695" y="11991"/>
                    <a:pt x="12790" y="11753"/>
                    <a:pt x="12790" y="11753"/>
                  </a:cubicBezTo>
                  <a:lnTo>
                    <a:pt x="12790" y="9333"/>
                  </a:lnTo>
                  <a:cubicBezTo>
                    <a:pt x="12904" y="9352"/>
                    <a:pt x="13009" y="9362"/>
                    <a:pt x="13108" y="9362"/>
                  </a:cubicBezTo>
                  <a:cubicBezTo>
                    <a:pt x="13609" y="9362"/>
                    <a:pt x="13922" y="9114"/>
                    <a:pt x="14115" y="8584"/>
                  </a:cubicBezTo>
                  <a:cubicBezTo>
                    <a:pt x="14288" y="8181"/>
                    <a:pt x="14403" y="8066"/>
                    <a:pt x="14749" y="7893"/>
                  </a:cubicBezTo>
                  <a:cubicBezTo>
                    <a:pt x="15440" y="7663"/>
                    <a:pt x="15613" y="7317"/>
                    <a:pt x="15555" y="6626"/>
                  </a:cubicBezTo>
                  <a:cubicBezTo>
                    <a:pt x="15498" y="6222"/>
                    <a:pt x="15555" y="6050"/>
                    <a:pt x="15786" y="5704"/>
                  </a:cubicBezTo>
                  <a:lnTo>
                    <a:pt x="15728" y="5704"/>
                  </a:lnTo>
                  <a:cubicBezTo>
                    <a:pt x="16189" y="5185"/>
                    <a:pt x="16189" y="4724"/>
                    <a:pt x="15728" y="4148"/>
                  </a:cubicBezTo>
                  <a:cubicBezTo>
                    <a:pt x="15498" y="3860"/>
                    <a:pt x="15498" y="3687"/>
                    <a:pt x="15498" y="3284"/>
                  </a:cubicBezTo>
                  <a:cubicBezTo>
                    <a:pt x="15613" y="2593"/>
                    <a:pt x="15382" y="2247"/>
                    <a:pt x="14749" y="1959"/>
                  </a:cubicBezTo>
                  <a:cubicBezTo>
                    <a:pt x="14403" y="1844"/>
                    <a:pt x="14230" y="1671"/>
                    <a:pt x="14115" y="1325"/>
                  </a:cubicBezTo>
                  <a:cubicBezTo>
                    <a:pt x="13874" y="796"/>
                    <a:pt x="13593" y="548"/>
                    <a:pt x="13104" y="548"/>
                  </a:cubicBezTo>
                  <a:cubicBezTo>
                    <a:pt x="13008" y="548"/>
                    <a:pt x="12904" y="558"/>
                    <a:pt x="12790" y="577"/>
                  </a:cubicBezTo>
                  <a:cubicBezTo>
                    <a:pt x="12695" y="590"/>
                    <a:pt x="12612" y="597"/>
                    <a:pt x="12538" y="597"/>
                  </a:cubicBezTo>
                  <a:cubicBezTo>
                    <a:pt x="12299" y="597"/>
                    <a:pt x="12146" y="522"/>
                    <a:pt x="11926" y="346"/>
                  </a:cubicBezTo>
                  <a:cubicBezTo>
                    <a:pt x="11638" y="116"/>
                    <a:pt x="11393" y="0"/>
                    <a:pt x="11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9"/>
            <p:cNvSpPr/>
            <p:nvPr/>
          </p:nvSpPr>
          <p:spPr>
            <a:xfrm>
              <a:off x="2850775" y="3272275"/>
              <a:ext cx="157000" cy="157000"/>
            </a:xfrm>
            <a:custGeom>
              <a:avLst/>
              <a:gdLst/>
              <a:ahLst/>
              <a:cxnLst/>
              <a:rect l="l" t="t" r="r" b="b"/>
              <a:pathLst>
                <a:path w="6280" h="6280" extrusionOk="0">
                  <a:moveTo>
                    <a:pt x="3111" y="519"/>
                  </a:moveTo>
                  <a:cubicBezTo>
                    <a:pt x="4609" y="519"/>
                    <a:pt x="5819" y="1671"/>
                    <a:pt x="5819" y="3169"/>
                  </a:cubicBezTo>
                  <a:cubicBezTo>
                    <a:pt x="5819" y="4609"/>
                    <a:pt x="4609" y="5819"/>
                    <a:pt x="3111" y="5819"/>
                  </a:cubicBezTo>
                  <a:cubicBezTo>
                    <a:pt x="1671" y="5819"/>
                    <a:pt x="461" y="4609"/>
                    <a:pt x="461" y="3169"/>
                  </a:cubicBezTo>
                  <a:cubicBezTo>
                    <a:pt x="461" y="1671"/>
                    <a:pt x="1671" y="519"/>
                    <a:pt x="3111" y="519"/>
                  </a:cubicBezTo>
                  <a:close/>
                  <a:moveTo>
                    <a:pt x="3111" y="0"/>
                  </a:moveTo>
                  <a:cubicBezTo>
                    <a:pt x="1383" y="0"/>
                    <a:pt x="0" y="1441"/>
                    <a:pt x="0" y="3169"/>
                  </a:cubicBezTo>
                  <a:cubicBezTo>
                    <a:pt x="0" y="4897"/>
                    <a:pt x="1383" y="6280"/>
                    <a:pt x="3111" y="6280"/>
                  </a:cubicBezTo>
                  <a:cubicBezTo>
                    <a:pt x="4897" y="6280"/>
                    <a:pt x="6280" y="4897"/>
                    <a:pt x="6280" y="3169"/>
                  </a:cubicBezTo>
                  <a:cubicBezTo>
                    <a:pt x="6280" y="1441"/>
                    <a:pt x="4897" y="0"/>
                    <a:pt x="3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9"/>
            <p:cNvSpPr/>
            <p:nvPr/>
          </p:nvSpPr>
          <p:spPr>
            <a:xfrm>
              <a:off x="2882350" y="3319350"/>
              <a:ext cx="93850" cy="63475"/>
            </a:xfrm>
            <a:custGeom>
              <a:avLst/>
              <a:gdLst/>
              <a:ahLst/>
              <a:cxnLst/>
              <a:rect l="l" t="t" r="r" b="b"/>
              <a:pathLst>
                <a:path w="3754" h="2539" extrusionOk="0">
                  <a:moveTo>
                    <a:pt x="3428" y="0"/>
                  </a:moveTo>
                  <a:cubicBezTo>
                    <a:pt x="3378" y="0"/>
                    <a:pt x="3329" y="23"/>
                    <a:pt x="3288" y="76"/>
                  </a:cubicBezTo>
                  <a:lnTo>
                    <a:pt x="1330" y="1977"/>
                  </a:lnTo>
                  <a:lnTo>
                    <a:pt x="465" y="1113"/>
                  </a:lnTo>
                  <a:cubicBezTo>
                    <a:pt x="425" y="1060"/>
                    <a:pt x="376" y="1037"/>
                    <a:pt x="326" y="1037"/>
                  </a:cubicBezTo>
                  <a:cubicBezTo>
                    <a:pt x="163" y="1037"/>
                    <a:pt x="1" y="1282"/>
                    <a:pt x="177" y="1459"/>
                  </a:cubicBezTo>
                  <a:lnTo>
                    <a:pt x="1214" y="2496"/>
                  </a:lnTo>
                  <a:cubicBezTo>
                    <a:pt x="1243" y="2525"/>
                    <a:pt x="1286" y="2539"/>
                    <a:pt x="1337" y="2539"/>
                  </a:cubicBezTo>
                  <a:cubicBezTo>
                    <a:pt x="1387" y="2539"/>
                    <a:pt x="1445" y="2525"/>
                    <a:pt x="1502" y="2496"/>
                  </a:cubicBezTo>
                  <a:lnTo>
                    <a:pt x="3576" y="422"/>
                  </a:lnTo>
                  <a:cubicBezTo>
                    <a:pt x="3753" y="245"/>
                    <a:pt x="3591" y="0"/>
                    <a:pt x="3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9"/>
          <p:cNvGrpSpPr/>
          <p:nvPr/>
        </p:nvGrpSpPr>
        <p:grpSpPr>
          <a:xfrm>
            <a:off x="7073425" y="1515688"/>
            <a:ext cx="403300" cy="401875"/>
            <a:chOff x="6376550" y="2723525"/>
            <a:chExt cx="403300" cy="401875"/>
          </a:xfrm>
        </p:grpSpPr>
        <p:sp>
          <p:nvSpPr>
            <p:cNvPr id="817" name="Google Shape;817;p49"/>
            <p:cNvSpPr/>
            <p:nvPr/>
          </p:nvSpPr>
          <p:spPr>
            <a:xfrm>
              <a:off x="6448575" y="2753775"/>
              <a:ext cx="38900" cy="74925"/>
            </a:xfrm>
            <a:custGeom>
              <a:avLst/>
              <a:gdLst/>
              <a:ahLst/>
              <a:cxnLst/>
              <a:rect l="l" t="t" r="r" b="b"/>
              <a:pathLst>
                <a:path w="1556" h="2997" extrusionOk="0">
                  <a:moveTo>
                    <a:pt x="807" y="1"/>
                  </a:moveTo>
                  <a:cubicBezTo>
                    <a:pt x="634" y="1"/>
                    <a:pt x="519" y="116"/>
                    <a:pt x="519" y="231"/>
                  </a:cubicBezTo>
                  <a:lnTo>
                    <a:pt x="519" y="346"/>
                  </a:lnTo>
                  <a:cubicBezTo>
                    <a:pt x="288" y="461"/>
                    <a:pt x="173" y="634"/>
                    <a:pt x="115" y="865"/>
                  </a:cubicBezTo>
                  <a:cubicBezTo>
                    <a:pt x="58" y="1095"/>
                    <a:pt x="115" y="1268"/>
                    <a:pt x="288" y="1441"/>
                  </a:cubicBezTo>
                  <a:cubicBezTo>
                    <a:pt x="461" y="1556"/>
                    <a:pt x="634" y="1614"/>
                    <a:pt x="864" y="1729"/>
                  </a:cubicBezTo>
                  <a:cubicBezTo>
                    <a:pt x="1037" y="1729"/>
                    <a:pt x="1037" y="1844"/>
                    <a:pt x="1037" y="1959"/>
                  </a:cubicBezTo>
                  <a:cubicBezTo>
                    <a:pt x="980" y="2017"/>
                    <a:pt x="922" y="2190"/>
                    <a:pt x="749" y="2190"/>
                  </a:cubicBezTo>
                  <a:cubicBezTo>
                    <a:pt x="576" y="2190"/>
                    <a:pt x="576" y="2190"/>
                    <a:pt x="403" y="2075"/>
                  </a:cubicBezTo>
                  <a:cubicBezTo>
                    <a:pt x="380" y="2051"/>
                    <a:pt x="336" y="2037"/>
                    <a:pt x="289" y="2037"/>
                  </a:cubicBezTo>
                  <a:cubicBezTo>
                    <a:pt x="222" y="2037"/>
                    <a:pt x="149" y="2065"/>
                    <a:pt x="115" y="2132"/>
                  </a:cubicBezTo>
                  <a:cubicBezTo>
                    <a:pt x="0" y="2247"/>
                    <a:pt x="58" y="2363"/>
                    <a:pt x="173" y="2478"/>
                  </a:cubicBezTo>
                  <a:cubicBezTo>
                    <a:pt x="288" y="2535"/>
                    <a:pt x="403" y="2593"/>
                    <a:pt x="519" y="2651"/>
                  </a:cubicBezTo>
                  <a:lnTo>
                    <a:pt x="519" y="2708"/>
                  </a:lnTo>
                  <a:cubicBezTo>
                    <a:pt x="519" y="2881"/>
                    <a:pt x="634" y="2939"/>
                    <a:pt x="749" y="2996"/>
                  </a:cubicBezTo>
                  <a:cubicBezTo>
                    <a:pt x="864" y="2996"/>
                    <a:pt x="980" y="2881"/>
                    <a:pt x="980" y="2766"/>
                  </a:cubicBezTo>
                  <a:lnTo>
                    <a:pt x="980" y="2593"/>
                  </a:lnTo>
                  <a:cubicBezTo>
                    <a:pt x="1268" y="2535"/>
                    <a:pt x="1440" y="2247"/>
                    <a:pt x="1498" y="2017"/>
                  </a:cubicBezTo>
                  <a:cubicBezTo>
                    <a:pt x="1556" y="1671"/>
                    <a:pt x="1383" y="1383"/>
                    <a:pt x="1037" y="1268"/>
                  </a:cubicBezTo>
                  <a:cubicBezTo>
                    <a:pt x="864" y="1210"/>
                    <a:pt x="691" y="1153"/>
                    <a:pt x="576" y="1038"/>
                  </a:cubicBezTo>
                  <a:cubicBezTo>
                    <a:pt x="519" y="980"/>
                    <a:pt x="634" y="865"/>
                    <a:pt x="691" y="807"/>
                  </a:cubicBezTo>
                  <a:cubicBezTo>
                    <a:pt x="807" y="807"/>
                    <a:pt x="922" y="807"/>
                    <a:pt x="980" y="865"/>
                  </a:cubicBezTo>
                  <a:cubicBezTo>
                    <a:pt x="980" y="865"/>
                    <a:pt x="1056" y="916"/>
                    <a:pt x="1159" y="916"/>
                  </a:cubicBezTo>
                  <a:cubicBezTo>
                    <a:pt x="1210" y="916"/>
                    <a:pt x="1268" y="903"/>
                    <a:pt x="1325" y="865"/>
                  </a:cubicBezTo>
                  <a:cubicBezTo>
                    <a:pt x="1440" y="692"/>
                    <a:pt x="1325" y="519"/>
                    <a:pt x="1325" y="519"/>
                  </a:cubicBezTo>
                  <a:cubicBezTo>
                    <a:pt x="1268" y="461"/>
                    <a:pt x="1152" y="404"/>
                    <a:pt x="980" y="346"/>
                  </a:cubicBezTo>
                  <a:lnTo>
                    <a:pt x="980" y="231"/>
                  </a:lnTo>
                  <a:cubicBezTo>
                    <a:pt x="980" y="116"/>
                    <a:pt x="922"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6670375" y="2753775"/>
              <a:ext cx="38900" cy="74925"/>
            </a:xfrm>
            <a:custGeom>
              <a:avLst/>
              <a:gdLst/>
              <a:ahLst/>
              <a:cxnLst/>
              <a:rect l="l" t="t" r="r" b="b"/>
              <a:pathLst>
                <a:path w="1556" h="2997" extrusionOk="0">
                  <a:moveTo>
                    <a:pt x="749" y="1"/>
                  </a:moveTo>
                  <a:cubicBezTo>
                    <a:pt x="634" y="1"/>
                    <a:pt x="461" y="116"/>
                    <a:pt x="461" y="231"/>
                  </a:cubicBezTo>
                  <a:lnTo>
                    <a:pt x="461" y="346"/>
                  </a:lnTo>
                  <a:cubicBezTo>
                    <a:pt x="288" y="461"/>
                    <a:pt x="115" y="634"/>
                    <a:pt x="58" y="865"/>
                  </a:cubicBezTo>
                  <a:cubicBezTo>
                    <a:pt x="0" y="1095"/>
                    <a:pt x="115" y="1268"/>
                    <a:pt x="231" y="1441"/>
                  </a:cubicBezTo>
                  <a:cubicBezTo>
                    <a:pt x="404" y="1556"/>
                    <a:pt x="634" y="1614"/>
                    <a:pt x="864" y="1729"/>
                  </a:cubicBezTo>
                  <a:cubicBezTo>
                    <a:pt x="980" y="1729"/>
                    <a:pt x="980" y="1844"/>
                    <a:pt x="980" y="1959"/>
                  </a:cubicBezTo>
                  <a:cubicBezTo>
                    <a:pt x="980" y="2016"/>
                    <a:pt x="868" y="2184"/>
                    <a:pt x="700" y="2190"/>
                  </a:cubicBezTo>
                  <a:lnTo>
                    <a:pt x="700" y="2190"/>
                  </a:lnTo>
                  <a:cubicBezTo>
                    <a:pt x="564" y="2189"/>
                    <a:pt x="507" y="2178"/>
                    <a:pt x="404" y="2075"/>
                  </a:cubicBezTo>
                  <a:cubicBezTo>
                    <a:pt x="356" y="2051"/>
                    <a:pt x="308" y="2037"/>
                    <a:pt x="260" y="2037"/>
                  </a:cubicBezTo>
                  <a:cubicBezTo>
                    <a:pt x="193" y="2037"/>
                    <a:pt x="125" y="2065"/>
                    <a:pt x="58" y="2132"/>
                  </a:cubicBezTo>
                  <a:cubicBezTo>
                    <a:pt x="0" y="2247"/>
                    <a:pt x="0" y="2363"/>
                    <a:pt x="115" y="2478"/>
                  </a:cubicBezTo>
                  <a:cubicBezTo>
                    <a:pt x="288" y="2535"/>
                    <a:pt x="404" y="2593"/>
                    <a:pt x="519" y="2651"/>
                  </a:cubicBezTo>
                  <a:lnTo>
                    <a:pt x="519" y="2708"/>
                  </a:lnTo>
                  <a:cubicBezTo>
                    <a:pt x="519" y="2881"/>
                    <a:pt x="576" y="2939"/>
                    <a:pt x="692" y="2996"/>
                  </a:cubicBezTo>
                  <a:cubicBezTo>
                    <a:pt x="864" y="2996"/>
                    <a:pt x="980" y="2881"/>
                    <a:pt x="980" y="2766"/>
                  </a:cubicBezTo>
                  <a:lnTo>
                    <a:pt x="980" y="2593"/>
                  </a:lnTo>
                  <a:cubicBezTo>
                    <a:pt x="1268" y="2535"/>
                    <a:pt x="1441" y="2247"/>
                    <a:pt x="1498" y="2017"/>
                  </a:cubicBezTo>
                  <a:cubicBezTo>
                    <a:pt x="1556" y="1671"/>
                    <a:pt x="1325" y="1383"/>
                    <a:pt x="1037" y="1268"/>
                  </a:cubicBezTo>
                  <a:cubicBezTo>
                    <a:pt x="864" y="1210"/>
                    <a:pt x="692" y="1153"/>
                    <a:pt x="576" y="1038"/>
                  </a:cubicBezTo>
                  <a:cubicBezTo>
                    <a:pt x="461" y="980"/>
                    <a:pt x="576" y="865"/>
                    <a:pt x="634" y="807"/>
                  </a:cubicBezTo>
                  <a:cubicBezTo>
                    <a:pt x="749" y="807"/>
                    <a:pt x="864" y="807"/>
                    <a:pt x="922" y="865"/>
                  </a:cubicBezTo>
                  <a:cubicBezTo>
                    <a:pt x="922" y="865"/>
                    <a:pt x="999" y="916"/>
                    <a:pt x="1101" y="916"/>
                  </a:cubicBezTo>
                  <a:cubicBezTo>
                    <a:pt x="1152" y="916"/>
                    <a:pt x="1210" y="903"/>
                    <a:pt x="1268" y="865"/>
                  </a:cubicBezTo>
                  <a:cubicBezTo>
                    <a:pt x="1441" y="692"/>
                    <a:pt x="1268" y="519"/>
                    <a:pt x="1268" y="519"/>
                  </a:cubicBezTo>
                  <a:cubicBezTo>
                    <a:pt x="1210" y="461"/>
                    <a:pt x="1095" y="404"/>
                    <a:pt x="980" y="346"/>
                  </a:cubicBezTo>
                  <a:lnTo>
                    <a:pt x="980" y="231"/>
                  </a:lnTo>
                  <a:cubicBezTo>
                    <a:pt x="980" y="116"/>
                    <a:pt x="864"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6376550" y="2723525"/>
              <a:ext cx="403300" cy="401875"/>
            </a:xfrm>
            <a:custGeom>
              <a:avLst/>
              <a:gdLst/>
              <a:ahLst/>
              <a:cxnLst/>
              <a:rect l="l" t="t" r="r" b="b"/>
              <a:pathLst>
                <a:path w="16132" h="16075" extrusionOk="0">
                  <a:moveTo>
                    <a:pt x="12502" y="462"/>
                  </a:moveTo>
                  <a:cubicBezTo>
                    <a:pt x="13712" y="462"/>
                    <a:pt x="14691" y="1499"/>
                    <a:pt x="14691" y="2708"/>
                  </a:cubicBezTo>
                  <a:cubicBezTo>
                    <a:pt x="14691" y="3918"/>
                    <a:pt x="13712" y="4955"/>
                    <a:pt x="12502" y="4955"/>
                  </a:cubicBezTo>
                  <a:cubicBezTo>
                    <a:pt x="11235" y="4955"/>
                    <a:pt x="10255" y="3918"/>
                    <a:pt x="10255" y="2708"/>
                  </a:cubicBezTo>
                  <a:cubicBezTo>
                    <a:pt x="10255" y="1499"/>
                    <a:pt x="11235" y="462"/>
                    <a:pt x="12502" y="462"/>
                  </a:cubicBezTo>
                  <a:close/>
                  <a:moveTo>
                    <a:pt x="3745" y="5416"/>
                  </a:moveTo>
                  <a:lnTo>
                    <a:pt x="4379" y="7605"/>
                  </a:lnTo>
                  <a:lnTo>
                    <a:pt x="3688" y="8642"/>
                  </a:lnTo>
                  <a:lnTo>
                    <a:pt x="2939" y="7605"/>
                  </a:lnTo>
                  <a:lnTo>
                    <a:pt x="3630" y="5416"/>
                  </a:lnTo>
                  <a:close/>
                  <a:moveTo>
                    <a:pt x="12560" y="5416"/>
                  </a:moveTo>
                  <a:lnTo>
                    <a:pt x="13251" y="7605"/>
                  </a:lnTo>
                  <a:lnTo>
                    <a:pt x="12502" y="8642"/>
                  </a:lnTo>
                  <a:lnTo>
                    <a:pt x="11753" y="7605"/>
                  </a:lnTo>
                  <a:lnTo>
                    <a:pt x="12445" y="5416"/>
                  </a:lnTo>
                  <a:close/>
                  <a:moveTo>
                    <a:pt x="2075" y="4840"/>
                  </a:moveTo>
                  <a:cubicBezTo>
                    <a:pt x="2363" y="5128"/>
                    <a:pt x="2708" y="5301"/>
                    <a:pt x="3112" y="5359"/>
                  </a:cubicBezTo>
                  <a:lnTo>
                    <a:pt x="2478" y="7548"/>
                  </a:lnTo>
                  <a:cubicBezTo>
                    <a:pt x="2420" y="7663"/>
                    <a:pt x="2420" y="7721"/>
                    <a:pt x="2478" y="7778"/>
                  </a:cubicBezTo>
                  <a:lnTo>
                    <a:pt x="3169" y="8700"/>
                  </a:lnTo>
                  <a:cubicBezTo>
                    <a:pt x="2420" y="8642"/>
                    <a:pt x="1787" y="8412"/>
                    <a:pt x="1268" y="8066"/>
                  </a:cubicBezTo>
                  <a:cubicBezTo>
                    <a:pt x="865" y="7836"/>
                    <a:pt x="634" y="7605"/>
                    <a:pt x="519" y="7490"/>
                  </a:cubicBezTo>
                  <a:cubicBezTo>
                    <a:pt x="519" y="6395"/>
                    <a:pt x="1095" y="5416"/>
                    <a:pt x="2075" y="4840"/>
                  </a:cubicBezTo>
                  <a:close/>
                  <a:moveTo>
                    <a:pt x="5301" y="4840"/>
                  </a:moveTo>
                  <a:cubicBezTo>
                    <a:pt x="5762" y="5128"/>
                    <a:pt x="6165" y="5589"/>
                    <a:pt x="6453" y="6050"/>
                  </a:cubicBezTo>
                  <a:cubicBezTo>
                    <a:pt x="5589" y="6568"/>
                    <a:pt x="5013" y="7490"/>
                    <a:pt x="5013" y="8527"/>
                  </a:cubicBezTo>
                  <a:cubicBezTo>
                    <a:pt x="4725" y="8585"/>
                    <a:pt x="4494" y="8642"/>
                    <a:pt x="4206" y="8700"/>
                  </a:cubicBezTo>
                  <a:lnTo>
                    <a:pt x="4840" y="7778"/>
                  </a:lnTo>
                  <a:cubicBezTo>
                    <a:pt x="4898" y="7721"/>
                    <a:pt x="4898" y="7663"/>
                    <a:pt x="4898" y="7548"/>
                  </a:cubicBezTo>
                  <a:lnTo>
                    <a:pt x="4206" y="5359"/>
                  </a:lnTo>
                  <a:cubicBezTo>
                    <a:pt x="4609" y="5301"/>
                    <a:pt x="4955" y="5128"/>
                    <a:pt x="5301" y="4840"/>
                  </a:cubicBezTo>
                  <a:close/>
                  <a:moveTo>
                    <a:pt x="10889" y="4840"/>
                  </a:moveTo>
                  <a:cubicBezTo>
                    <a:pt x="11177" y="5070"/>
                    <a:pt x="11523" y="5243"/>
                    <a:pt x="11926" y="5359"/>
                  </a:cubicBezTo>
                  <a:lnTo>
                    <a:pt x="11292" y="7548"/>
                  </a:lnTo>
                  <a:cubicBezTo>
                    <a:pt x="11235" y="7663"/>
                    <a:pt x="11292" y="7721"/>
                    <a:pt x="11292" y="7778"/>
                  </a:cubicBezTo>
                  <a:lnTo>
                    <a:pt x="11984" y="8700"/>
                  </a:lnTo>
                  <a:cubicBezTo>
                    <a:pt x="11696" y="8642"/>
                    <a:pt x="11408" y="8642"/>
                    <a:pt x="11177" y="8527"/>
                  </a:cubicBezTo>
                  <a:lnTo>
                    <a:pt x="11177" y="8585"/>
                  </a:lnTo>
                  <a:cubicBezTo>
                    <a:pt x="11120" y="7490"/>
                    <a:pt x="10543" y="6568"/>
                    <a:pt x="9737" y="6050"/>
                  </a:cubicBezTo>
                  <a:cubicBezTo>
                    <a:pt x="10025" y="5531"/>
                    <a:pt x="10371" y="5128"/>
                    <a:pt x="10889" y="4840"/>
                  </a:cubicBezTo>
                  <a:close/>
                  <a:moveTo>
                    <a:pt x="14115" y="4840"/>
                  </a:moveTo>
                  <a:cubicBezTo>
                    <a:pt x="15037" y="5416"/>
                    <a:pt x="15613" y="6453"/>
                    <a:pt x="15671" y="7548"/>
                  </a:cubicBezTo>
                  <a:cubicBezTo>
                    <a:pt x="15556" y="7605"/>
                    <a:pt x="15325" y="7893"/>
                    <a:pt x="14864" y="8124"/>
                  </a:cubicBezTo>
                  <a:lnTo>
                    <a:pt x="14864" y="8181"/>
                  </a:lnTo>
                  <a:cubicBezTo>
                    <a:pt x="14461" y="8354"/>
                    <a:pt x="13827" y="8585"/>
                    <a:pt x="13021" y="8700"/>
                  </a:cubicBezTo>
                  <a:lnTo>
                    <a:pt x="13654" y="7778"/>
                  </a:lnTo>
                  <a:cubicBezTo>
                    <a:pt x="13712" y="7721"/>
                    <a:pt x="13712" y="7663"/>
                    <a:pt x="13712" y="7548"/>
                  </a:cubicBezTo>
                  <a:lnTo>
                    <a:pt x="13021" y="5359"/>
                  </a:lnTo>
                  <a:cubicBezTo>
                    <a:pt x="13424" y="5301"/>
                    <a:pt x="13770" y="5128"/>
                    <a:pt x="14115" y="4840"/>
                  </a:cubicBezTo>
                  <a:close/>
                  <a:moveTo>
                    <a:pt x="8066" y="6050"/>
                  </a:moveTo>
                  <a:cubicBezTo>
                    <a:pt x="9506" y="6050"/>
                    <a:pt x="10659" y="7202"/>
                    <a:pt x="10659" y="8642"/>
                  </a:cubicBezTo>
                  <a:cubicBezTo>
                    <a:pt x="10659" y="10083"/>
                    <a:pt x="9506" y="11235"/>
                    <a:pt x="8066" y="11235"/>
                  </a:cubicBezTo>
                  <a:cubicBezTo>
                    <a:pt x="6683" y="11235"/>
                    <a:pt x="5474" y="10083"/>
                    <a:pt x="5474" y="8642"/>
                  </a:cubicBezTo>
                  <a:cubicBezTo>
                    <a:pt x="5474" y="7260"/>
                    <a:pt x="6626" y="6050"/>
                    <a:pt x="8066" y="6050"/>
                  </a:cubicBezTo>
                  <a:close/>
                  <a:moveTo>
                    <a:pt x="8181" y="11753"/>
                  </a:moveTo>
                  <a:lnTo>
                    <a:pt x="8930" y="14288"/>
                  </a:lnTo>
                  <a:lnTo>
                    <a:pt x="8988" y="14288"/>
                  </a:lnTo>
                  <a:lnTo>
                    <a:pt x="8066" y="15556"/>
                  </a:lnTo>
                  <a:lnTo>
                    <a:pt x="7202" y="14288"/>
                  </a:lnTo>
                  <a:lnTo>
                    <a:pt x="8009" y="11753"/>
                  </a:lnTo>
                  <a:close/>
                  <a:moveTo>
                    <a:pt x="6223" y="11120"/>
                  </a:moveTo>
                  <a:cubicBezTo>
                    <a:pt x="6568" y="11408"/>
                    <a:pt x="7029" y="11580"/>
                    <a:pt x="7490" y="11696"/>
                  </a:cubicBezTo>
                  <a:lnTo>
                    <a:pt x="6741" y="14288"/>
                  </a:lnTo>
                  <a:cubicBezTo>
                    <a:pt x="6683" y="14346"/>
                    <a:pt x="6683" y="14403"/>
                    <a:pt x="6741" y="14461"/>
                  </a:cubicBezTo>
                  <a:lnTo>
                    <a:pt x="7548" y="15613"/>
                  </a:lnTo>
                  <a:cubicBezTo>
                    <a:pt x="6511" y="15556"/>
                    <a:pt x="5762" y="15210"/>
                    <a:pt x="5243" y="14864"/>
                  </a:cubicBezTo>
                  <a:cubicBezTo>
                    <a:pt x="4782" y="14576"/>
                    <a:pt x="4494" y="14288"/>
                    <a:pt x="4379" y="14173"/>
                  </a:cubicBezTo>
                  <a:cubicBezTo>
                    <a:pt x="4437" y="12905"/>
                    <a:pt x="5128" y="11753"/>
                    <a:pt x="6223" y="11120"/>
                  </a:cubicBezTo>
                  <a:close/>
                  <a:moveTo>
                    <a:pt x="3688" y="1"/>
                  </a:moveTo>
                  <a:cubicBezTo>
                    <a:pt x="3054" y="1"/>
                    <a:pt x="2478" y="174"/>
                    <a:pt x="2017" y="577"/>
                  </a:cubicBezTo>
                  <a:cubicBezTo>
                    <a:pt x="1836" y="713"/>
                    <a:pt x="1976" y="992"/>
                    <a:pt x="2156" y="992"/>
                  </a:cubicBezTo>
                  <a:cubicBezTo>
                    <a:pt x="2204" y="992"/>
                    <a:pt x="2256" y="971"/>
                    <a:pt x="2305" y="922"/>
                  </a:cubicBezTo>
                  <a:cubicBezTo>
                    <a:pt x="2708" y="634"/>
                    <a:pt x="3169" y="462"/>
                    <a:pt x="3630" y="462"/>
                  </a:cubicBezTo>
                  <a:cubicBezTo>
                    <a:pt x="4898" y="462"/>
                    <a:pt x="5877" y="1499"/>
                    <a:pt x="5877" y="2708"/>
                  </a:cubicBezTo>
                  <a:cubicBezTo>
                    <a:pt x="5877" y="3918"/>
                    <a:pt x="4898" y="4955"/>
                    <a:pt x="3630" y="4955"/>
                  </a:cubicBezTo>
                  <a:cubicBezTo>
                    <a:pt x="2420" y="4955"/>
                    <a:pt x="1441" y="3918"/>
                    <a:pt x="1441" y="2708"/>
                  </a:cubicBezTo>
                  <a:cubicBezTo>
                    <a:pt x="1441" y="2420"/>
                    <a:pt x="1498" y="2132"/>
                    <a:pt x="1614" y="1844"/>
                  </a:cubicBezTo>
                  <a:cubicBezTo>
                    <a:pt x="1687" y="1660"/>
                    <a:pt x="1526" y="1523"/>
                    <a:pt x="1370" y="1523"/>
                  </a:cubicBezTo>
                  <a:cubicBezTo>
                    <a:pt x="1281" y="1523"/>
                    <a:pt x="1194" y="1567"/>
                    <a:pt x="1153" y="1671"/>
                  </a:cubicBezTo>
                  <a:cubicBezTo>
                    <a:pt x="1038" y="2017"/>
                    <a:pt x="980" y="2363"/>
                    <a:pt x="980" y="2708"/>
                  </a:cubicBezTo>
                  <a:cubicBezTo>
                    <a:pt x="980" y="3400"/>
                    <a:pt x="1210" y="4033"/>
                    <a:pt x="1671" y="4552"/>
                  </a:cubicBezTo>
                  <a:cubicBezTo>
                    <a:pt x="634" y="5186"/>
                    <a:pt x="1" y="6338"/>
                    <a:pt x="1" y="7605"/>
                  </a:cubicBezTo>
                  <a:cubicBezTo>
                    <a:pt x="1" y="7605"/>
                    <a:pt x="58" y="7663"/>
                    <a:pt x="58" y="7721"/>
                  </a:cubicBezTo>
                  <a:cubicBezTo>
                    <a:pt x="116" y="7778"/>
                    <a:pt x="1210" y="9161"/>
                    <a:pt x="3572" y="9161"/>
                  </a:cubicBezTo>
                  <a:cubicBezTo>
                    <a:pt x="4091" y="9161"/>
                    <a:pt x="4552" y="9161"/>
                    <a:pt x="5013" y="9046"/>
                  </a:cubicBezTo>
                  <a:cubicBezTo>
                    <a:pt x="5070" y="9679"/>
                    <a:pt x="5416" y="10313"/>
                    <a:pt x="5819" y="10774"/>
                  </a:cubicBezTo>
                  <a:cubicBezTo>
                    <a:pt x="4609" y="11523"/>
                    <a:pt x="3918" y="12848"/>
                    <a:pt x="3918" y="14288"/>
                  </a:cubicBezTo>
                  <a:cubicBezTo>
                    <a:pt x="3918" y="14346"/>
                    <a:pt x="3918" y="14346"/>
                    <a:pt x="3976" y="14403"/>
                  </a:cubicBezTo>
                  <a:cubicBezTo>
                    <a:pt x="4033" y="14461"/>
                    <a:pt x="5301" y="16074"/>
                    <a:pt x="8009" y="16074"/>
                  </a:cubicBezTo>
                  <a:lnTo>
                    <a:pt x="8181" y="16074"/>
                  </a:lnTo>
                  <a:cubicBezTo>
                    <a:pt x="9046" y="16074"/>
                    <a:pt x="9910" y="15901"/>
                    <a:pt x="10716" y="15556"/>
                  </a:cubicBezTo>
                  <a:cubicBezTo>
                    <a:pt x="11120" y="15325"/>
                    <a:pt x="12214" y="14807"/>
                    <a:pt x="12214" y="14288"/>
                  </a:cubicBezTo>
                  <a:cubicBezTo>
                    <a:pt x="12214" y="13712"/>
                    <a:pt x="12099" y="13136"/>
                    <a:pt x="11868" y="12617"/>
                  </a:cubicBezTo>
                  <a:cubicBezTo>
                    <a:pt x="11827" y="12513"/>
                    <a:pt x="11748" y="12469"/>
                    <a:pt x="11669" y="12469"/>
                  </a:cubicBezTo>
                  <a:cubicBezTo>
                    <a:pt x="11529" y="12469"/>
                    <a:pt x="11392" y="12606"/>
                    <a:pt x="11465" y="12790"/>
                  </a:cubicBezTo>
                  <a:cubicBezTo>
                    <a:pt x="11638" y="13251"/>
                    <a:pt x="11753" y="13712"/>
                    <a:pt x="11753" y="14231"/>
                  </a:cubicBezTo>
                  <a:cubicBezTo>
                    <a:pt x="11580" y="14461"/>
                    <a:pt x="10601" y="15440"/>
                    <a:pt x="8585" y="15613"/>
                  </a:cubicBezTo>
                  <a:lnTo>
                    <a:pt x="9391" y="14461"/>
                  </a:lnTo>
                  <a:cubicBezTo>
                    <a:pt x="9449" y="14403"/>
                    <a:pt x="9449" y="14346"/>
                    <a:pt x="9449" y="14288"/>
                  </a:cubicBezTo>
                  <a:lnTo>
                    <a:pt x="8642" y="11696"/>
                  </a:lnTo>
                  <a:cubicBezTo>
                    <a:pt x="9103" y="11580"/>
                    <a:pt x="9564" y="11408"/>
                    <a:pt x="9967" y="11120"/>
                  </a:cubicBezTo>
                  <a:cubicBezTo>
                    <a:pt x="10255" y="11292"/>
                    <a:pt x="10543" y="11523"/>
                    <a:pt x="10774" y="11753"/>
                  </a:cubicBezTo>
                  <a:cubicBezTo>
                    <a:pt x="10834" y="11813"/>
                    <a:pt x="10901" y="11838"/>
                    <a:pt x="10965" y="11838"/>
                  </a:cubicBezTo>
                  <a:cubicBezTo>
                    <a:pt x="11145" y="11838"/>
                    <a:pt x="11290" y="11636"/>
                    <a:pt x="11120" y="11465"/>
                  </a:cubicBezTo>
                  <a:cubicBezTo>
                    <a:pt x="10889" y="11177"/>
                    <a:pt x="10601" y="10947"/>
                    <a:pt x="10313" y="10774"/>
                  </a:cubicBezTo>
                  <a:cubicBezTo>
                    <a:pt x="10716" y="10313"/>
                    <a:pt x="11062" y="9679"/>
                    <a:pt x="11120" y="9046"/>
                  </a:cubicBezTo>
                  <a:cubicBezTo>
                    <a:pt x="11496" y="9140"/>
                    <a:pt x="11911" y="9234"/>
                    <a:pt x="12301" y="9234"/>
                  </a:cubicBezTo>
                  <a:cubicBezTo>
                    <a:pt x="12389" y="9234"/>
                    <a:pt x="12475" y="9229"/>
                    <a:pt x="12560" y="9218"/>
                  </a:cubicBezTo>
                  <a:cubicBezTo>
                    <a:pt x="13770" y="9161"/>
                    <a:pt x="14634" y="8815"/>
                    <a:pt x="15152" y="8527"/>
                  </a:cubicBezTo>
                  <a:cubicBezTo>
                    <a:pt x="15498" y="8297"/>
                    <a:pt x="16132" y="7836"/>
                    <a:pt x="16132" y="7605"/>
                  </a:cubicBezTo>
                  <a:cubicBezTo>
                    <a:pt x="16132" y="6338"/>
                    <a:pt x="15498" y="5186"/>
                    <a:pt x="14461" y="4552"/>
                  </a:cubicBezTo>
                  <a:cubicBezTo>
                    <a:pt x="14922" y="4033"/>
                    <a:pt x="15210" y="3400"/>
                    <a:pt x="15210" y="2708"/>
                  </a:cubicBezTo>
                  <a:cubicBezTo>
                    <a:pt x="15210" y="1211"/>
                    <a:pt x="14000" y="1"/>
                    <a:pt x="12502" y="1"/>
                  </a:cubicBezTo>
                  <a:cubicBezTo>
                    <a:pt x="11004" y="1"/>
                    <a:pt x="9794" y="1211"/>
                    <a:pt x="9794" y="2708"/>
                  </a:cubicBezTo>
                  <a:cubicBezTo>
                    <a:pt x="9794" y="3400"/>
                    <a:pt x="10083" y="4033"/>
                    <a:pt x="10486" y="4552"/>
                  </a:cubicBezTo>
                  <a:cubicBezTo>
                    <a:pt x="10025" y="4840"/>
                    <a:pt x="9564" y="5301"/>
                    <a:pt x="9276" y="5819"/>
                  </a:cubicBezTo>
                  <a:cubicBezTo>
                    <a:pt x="8901" y="5647"/>
                    <a:pt x="8484" y="5560"/>
                    <a:pt x="8066" y="5560"/>
                  </a:cubicBezTo>
                  <a:cubicBezTo>
                    <a:pt x="7648" y="5560"/>
                    <a:pt x="7231" y="5647"/>
                    <a:pt x="6856" y="5819"/>
                  </a:cubicBezTo>
                  <a:cubicBezTo>
                    <a:pt x="6568" y="5301"/>
                    <a:pt x="6165" y="4840"/>
                    <a:pt x="5646" y="4552"/>
                  </a:cubicBezTo>
                  <a:cubicBezTo>
                    <a:pt x="6107" y="4033"/>
                    <a:pt x="6338" y="3400"/>
                    <a:pt x="6338" y="2708"/>
                  </a:cubicBezTo>
                  <a:cubicBezTo>
                    <a:pt x="6338" y="1211"/>
                    <a:pt x="5128" y="1"/>
                    <a:pt x="3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p:nvPr/>
          </p:nvSpPr>
          <p:spPr>
            <a:xfrm>
              <a:off x="6558025" y="2897425"/>
              <a:ext cx="41800" cy="83925"/>
            </a:xfrm>
            <a:custGeom>
              <a:avLst/>
              <a:gdLst/>
              <a:ahLst/>
              <a:cxnLst/>
              <a:rect l="l" t="t" r="r" b="b"/>
              <a:pathLst>
                <a:path w="1672" h="3357" extrusionOk="0">
                  <a:moveTo>
                    <a:pt x="831" y="1"/>
                  </a:moveTo>
                  <a:cubicBezTo>
                    <a:pt x="694" y="1"/>
                    <a:pt x="577" y="104"/>
                    <a:pt x="577" y="246"/>
                  </a:cubicBezTo>
                  <a:lnTo>
                    <a:pt x="577" y="419"/>
                  </a:lnTo>
                  <a:cubicBezTo>
                    <a:pt x="346" y="476"/>
                    <a:pt x="173" y="707"/>
                    <a:pt x="116" y="937"/>
                  </a:cubicBezTo>
                  <a:cubicBezTo>
                    <a:pt x="58" y="1225"/>
                    <a:pt x="116" y="1456"/>
                    <a:pt x="289" y="1571"/>
                  </a:cubicBezTo>
                  <a:cubicBezTo>
                    <a:pt x="461" y="1686"/>
                    <a:pt x="750" y="1802"/>
                    <a:pt x="980" y="1917"/>
                  </a:cubicBezTo>
                  <a:cubicBezTo>
                    <a:pt x="1153" y="1974"/>
                    <a:pt x="1153" y="2147"/>
                    <a:pt x="1153" y="2205"/>
                  </a:cubicBezTo>
                  <a:cubicBezTo>
                    <a:pt x="1153" y="2320"/>
                    <a:pt x="1038" y="2493"/>
                    <a:pt x="807" y="2493"/>
                  </a:cubicBezTo>
                  <a:cubicBezTo>
                    <a:pt x="577" y="2493"/>
                    <a:pt x="519" y="2493"/>
                    <a:pt x="404" y="2378"/>
                  </a:cubicBezTo>
                  <a:cubicBezTo>
                    <a:pt x="356" y="2354"/>
                    <a:pt x="299" y="2340"/>
                    <a:pt x="243" y="2340"/>
                  </a:cubicBezTo>
                  <a:cubicBezTo>
                    <a:pt x="165" y="2340"/>
                    <a:pt x="92" y="2368"/>
                    <a:pt x="58" y="2435"/>
                  </a:cubicBezTo>
                  <a:cubicBezTo>
                    <a:pt x="1" y="2550"/>
                    <a:pt x="1" y="2723"/>
                    <a:pt x="116" y="2781"/>
                  </a:cubicBezTo>
                  <a:cubicBezTo>
                    <a:pt x="289" y="2896"/>
                    <a:pt x="634" y="2954"/>
                    <a:pt x="634" y="2954"/>
                  </a:cubicBezTo>
                  <a:lnTo>
                    <a:pt x="634" y="3127"/>
                  </a:lnTo>
                  <a:cubicBezTo>
                    <a:pt x="634" y="3242"/>
                    <a:pt x="692" y="3357"/>
                    <a:pt x="807" y="3357"/>
                  </a:cubicBezTo>
                  <a:cubicBezTo>
                    <a:pt x="922" y="3357"/>
                    <a:pt x="1038" y="3242"/>
                    <a:pt x="1038" y="3127"/>
                  </a:cubicBezTo>
                  <a:lnTo>
                    <a:pt x="1038" y="2954"/>
                  </a:lnTo>
                  <a:cubicBezTo>
                    <a:pt x="1038" y="2954"/>
                    <a:pt x="1556" y="2550"/>
                    <a:pt x="1614" y="2262"/>
                  </a:cubicBezTo>
                  <a:cubicBezTo>
                    <a:pt x="1671" y="1917"/>
                    <a:pt x="1498" y="1571"/>
                    <a:pt x="1153" y="1456"/>
                  </a:cubicBezTo>
                  <a:lnTo>
                    <a:pt x="1095" y="1456"/>
                  </a:lnTo>
                  <a:cubicBezTo>
                    <a:pt x="922" y="1398"/>
                    <a:pt x="692" y="1283"/>
                    <a:pt x="577" y="1225"/>
                  </a:cubicBezTo>
                  <a:cubicBezTo>
                    <a:pt x="461" y="1110"/>
                    <a:pt x="577" y="880"/>
                    <a:pt x="692" y="880"/>
                  </a:cubicBezTo>
                  <a:cubicBezTo>
                    <a:pt x="726" y="863"/>
                    <a:pt x="764" y="856"/>
                    <a:pt x="805" y="856"/>
                  </a:cubicBezTo>
                  <a:cubicBezTo>
                    <a:pt x="903" y="856"/>
                    <a:pt x="1014" y="897"/>
                    <a:pt x="1095" y="937"/>
                  </a:cubicBezTo>
                  <a:cubicBezTo>
                    <a:pt x="1095" y="937"/>
                    <a:pt x="1172" y="989"/>
                    <a:pt x="1257" y="989"/>
                  </a:cubicBezTo>
                  <a:cubicBezTo>
                    <a:pt x="1300" y="989"/>
                    <a:pt x="1345" y="976"/>
                    <a:pt x="1383" y="937"/>
                  </a:cubicBezTo>
                  <a:cubicBezTo>
                    <a:pt x="1556" y="707"/>
                    <a:pt x="1383" y="592"/>
                    <a:pt x="1383" y="592"/>
                  </a:cubicBezTo>
                  <a:cubicBezTo>
                    <a:pt x="1326" y="534"/>
                    <a:pt x="1095" y="419"/>
                    <a:pt x="1095" y="419"/>
                  </a:cubicBezTo>
                  <a:lnTo>
                    <a:pt x="1095" y="246"/>
                  </a:lnTo>
                  <a:cubicBezTo>
                    <a:pt x="1095" y="131"/>
                    <a:pt x="1038" y="73"/>
                    <a:pt x="922" y="16"/>
                  </a:cubicBezTo>
                  <a:cubicBezTo>
                    <a:pt x="892" y="5"/>
                    <a:pt x="861" y="1"/>
                    <a:pt x="8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49"/>
          <p:cNvGrpSpPr/>
          <p:nvPr/>
        </p:nvGrpSpPr>
        <p:grpSpPr>
          <a:xfrm>
            <a:off x="4755022" y="1515613"/>
            <a:ext cx="404750" cy="402050"/>
            <a:chOff x="1838250" y="2740625"/>
            <a:chExt cx="404750" cy="402050"/>
          </a:xfrm>
        </p:grpSpPr>
        <p:sp>
          <p:nvSpPr>
            <p:cNvPr id="822" name="Google Shape;822;p49"/>
            <p:cNvSpPr/>
            <p:nvPr/>
          </p:nvSpPr>
          <p:spPr>
            <a:xfrm>
              <a:off x="1937625" y="2926600"/>
              <a:ext cx="142625" cy="142625"/>
            </a:xfrm>
            <a:custGeom>
              <a:avLst/>
              <a:gdLst/>
              <a:ahLst/>
              <a:cxnLst/>
              <a:rect l="l" t="t" r="r" b="b"/>
              <a:pathLst>
                <a:path w="5705" h="5705" extrusionOk="0">
                  <a:moveTo>
                    <a:pt x="2824" y="462"/>
                  </a:moveTo>
                  <a:cubicBezTo>
                    <a:pt x="4149" y="462"/>
                    <a:pt x="5186" y="1499"/>
                    <a:pt x="5186" y="2824"/>
                  </a:cubicBezTo>
                  <a:cubicBezTo>
                    <a:pt x="5186" y="4149"/>
                    <a:pt x="4149" y="5186"/>
                    <a:pt x="2824" y="5186"/>
                  </a:cubicBezTo>
                  <a:cubicBezTo>
                    <a:pt x="1499" y="5186"/>
                    <a:pt x="462" y="4149"/>
                    <a:pt x="462" y="2824"/>
                  </a:cubicBezTo>
                  <a:cubicBezTo>
                    <a:pt x="462" y="1499"/>
                    <a:pt x="1499" y="462"/>
                    <a:pt x="2824" y="462"/>
                  </a:cubicBezTo>
                  <a:close/>
                  <a:moveTo>
                    <a:pt x="2824" y="1"/>
                  </a:moveTo>
                  <a:cubicBezTo>
                    <a:pt x="1268" y="1"/>
                    <a:pt x="1" y="1268"/>
                    <a:pt x="1" y="2824"/>
                  </a:cubicBezTo>
                  <a:cubicBezTo>
                    <a:pt x="1" y="4379"/>
                    <a:pt x="1268" y="5704"/>
                    <a:pt x="2824" y="5704"/>
                  </a:cubicBezTo>
                  <a:cubicBezTo>
                    <a:pt x="4379" y="5704"/>
                    <a:pt x="5704" y="4379"/>
                    <a:pt x="5704" y="2824"/>
                  </a:cubicBezTo>
                  <a:cubicBezTo>
                    <a:pt x="5704" y="1268"/>
                    <a:pt x="4379" y="1"/>
                    <a:pt x="2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9"/>
            <p:cNvSpPr/>
            <p:nvPr/>
          </p:nvSpPr>
          <p:spPr>
            <a:xfrm>
              <a:off x="1989475" y="2958650"/>
              <a:ext cx="38925" cy="77075"/>
            </a:xfrm>
            <a:custGeom>
              <a:avLst/>
              <a:gdLst/>
              <a:ahLst/>
              <a:cxnLst/>
              <a:rect l="l" t="t" r="r" b="b"/>
              <a:pathLst>
                <a:path w="1557" h="3083" extrusionOk="0">
                  <a:moveTo>
                    <a:pt x="750" y="1"/>
                  </a:moveTo>
                  <a:cubicBezTo>
                    <a:pt x="635" y="1"/>
                    <a:pt x="519" y="73"/>
                    <a:pt x="519" y="217"/>
                  </a:cubicBezTo>
                  <a:lnTo>
                    <a:pt x="519" y="332"/>
                  </a:lnTo>
                  <a:cubicBezTo>
                    <a:pt x="289" y="447"/>
                    <a:pt x="116" y="620"/>
                    <a:pt x="116" y="850"/>
                  </a:cubicBezTo>
                  <a:cubicBezTo>
                    <a:pt x="58" y="1081"/>
                    <a:pt x="116" y="1311"/>
                    <a:pt x="289" y="1427"/>
                  </a:cubicBezTo>
                  <a:cubicBezTo>
                    <a:pt x="462" y="1599"/>
                    <a:pt x="635" y="1657"/>
                    <a:pt x="865" y="1772"/>
                  </a:cubicBezTo>
                  <a:cubicBezTo>
                    <a:pt x="1038" y="1772"/>
                    <a:pt x="1038" y="1945"/>
                    <a:pt x="1038" y="2003"/>
                  </a:cubicBezTo>
                  <a:cubicBezTo>
                    <a:pt x="980" y="2118"/>
                    <a:pt x="923" y="2233"/>
                    <a:pt x="750" y="2233"/>
                  </a:cubicBezTo>
                  <a:cubicBezTo>
                    <a:pt x="577" y="2233"/>
                    <a:pt x="519" y="2233"/>
                    <a:pt x="347" y="2175"/>
                  </a:cubicBezTo>
                  <a:cubicBezTo>
                    <a:pt x="306" y="2135"/>
                    <a:pt x="258" y="2115"/>
                    <a:pt x="213" y="2115"/>
                  </a:cubicBezTo>
                  <a:cubicBezTo>
                    <a:pt x="131" y="2115"/>
                    <a:pt x="58" y="2179"/>
                    <a:pt x="58" y="2291"/>
                  </a:cubicBezTo>
                  <a:cubicBezTo>
                    <a:pt x="1" y="2406"/>
                    <a:pt x="58" y="2521"/>
                    <a:pt x="116" y="2579"/>
                  </a:cubicBezTo>
                  <a:cubicBezTo>
                    <a:pt x="289" y="2636"/>
                    <a:pt x="404" y="2694"/>
                    <a:pt x="519" y="2694"/>
                  </a:cubicBezTo>
                  <a:lnTo>
                    <a:pt x="519" y="2867"/>
                  </a:lnTo>
                  <a:cubicBezTo>
                    <a:pt x="519" y="3011"/>
                    <a:pt x="620" y="3083"/>
                    <a:pt x="721" y="3083"/>
                  </a:cubicBezTo>
                  <a:cubicBezTo>
                    <a:pt x="822" y="3083"/>
                    <a:pt x="923" y="3011"/>
                    <a:pt x="923" y="2867"/>
                  </a:cubicBezTo>
                  <a:lnTo>
                    <a:pt x="980" y="2867"/>
                  </a:lnTo>
                  <a:lnTo>
                    <a:pt x="980" y="2694"/>
                  </a:lnTo>
                  <a:cubicBezTo>
                    <a:pt x="980" y="2694"/>
                    <a:pt x="1441" y="2348"/>
                    <a:pt x="1499" y="2118"/>
                  </a:cubicBezTo>
                  <a:cubicBezTo>
                    <a:pt x="1556" y="1772"/>
                    <a:pt x="1384" y="1427"/>
                    <a:pt x="1038" y="1311"/>
                  </a:cubicBezTo>
                  <a:cubicBezTo>
                    <a:pt x="865" y="1254"/>
                    <a:pt x="635" y="1196"/>
                    <a:pt x="577" y="1081"/>
                  </a:cubicBezTo>
                  <a:cubicBezTo>
                    <a:pt x="462" y="1023"/>
                    <a:pt x="519" y="850"/>
                    <a:pt x="635" y="793"/>
                  </a:cubicBezTo>
                  <a:cubicBezTo>
                    <a:pt x="865" y="793"/>
                    <a:pt x="980" y="850"/>
                    <a:pt x="980" y="850"/>
                  </a:cubicBezTo>
                  <a:cubicBezTo>
                    <a:pt x="980" y="850"/>
                    <a:pt x="1031" y="927"/>
                    <a:pt x="1117" y="927"/>
                  </a:cubicBezTo>
                  <a:cubicBezTo>
                    <a:pt x="1159" y="927"/>
                    <a:pt x="1211" y="908"/>
                    <a:pt x="1268" y="850"/>
                  </a:cubicBezTo>
                  <a:cubicBezTo>
                    <a:pt x="1499" y="678"/>
                    <a:pt x="1268" y="505"/>
                    <a:pt x="1268" y="505"/>
                  </a:cubicBezTo>
                  <a:cubicBezTo>
                    <a:pt x="1211" y="447"/>
                    <a:pt x="980" y="332"/>
                    <a:pt x="980" y="332"/>
                  </a:cubicBezTo>
                  <a:lnTo>
                    <a:pt x="980" y="217"/>
                  </a:lnTo>
                  <a:cubicBezTo>
                    <a:pt x="980" y="73"/>
                    <a:pt x="865"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2126300" y="2974125"/>
              <a:ext cx="90775" cy="90775"/>
            </a:xfrm>
            <a:custGeom>
              <a:avLst/>
              <a:gdLst/>
              <a:ahLst/>
              <a:cxnLst/>
              <a:rect l="l" t="t" r="r" b="b"/>
              <a:pathLst>
                <a:path w="3631" h="3631" extrusionOk="0">
                  <a:moveTo>
                    <a:pt x="1844" y="519"/>
                  </a:moveTo>
                  <a:cubicBezTo>
                    <a:pt x="2593" y="519"/>
                    <a:pt x="3169" y="1096"/>
                    <a:pt x="3169" y="1844"/>
                  </a:cubicBezTo>
                  <a:cubicBezTo>
                    <a:pt x="3169" y="2305"/>
                    <a:pt x="2939" y="2709"/>
                    <a:pt x="2536" y="2939"/>
                  </a:cubicBezTo>
                  <a:cubicBezTo>
                    <a:pt x="2305" y="3112"/>
                    <a:pt x="2075" y="3170"/>
                    <a:pt x="1844" y="3170"/>
                  </a:cubicBezTo>
                  <a:cubicBezTo>
                    <a:pt x="1095" y="3170"/>
                    <a:pt x="519" y="2593"/>
                    <a:pt x="519" y="1844"/>
                  </a:cubicBezTo>
                  <a:cubicBezTo>
                    <a:pt x="519" y="1384"/>
                    <a:pt x="750" y="923"/>
                    <a:pt x="1095" y="692"/>
                  </a:cubicBezTo>
                  <a:cubicBezTo>
                    <a:pt x="1326" y="577"/>
                    <a:pt x="1556" y="519"/>
                    <a:pt x="1844" y="519"/>
                  </a:cubicBezTo>
                  <a:close/>
                  <a:moveTo>
                    <a:pt x="1844" y="1"/>
                  </a:moveTo>
                  <a:cubicBezTo>
                    <a:pt x="1499" y="1"/>
                    <a:pt x="1153" y="116"/>
                    <a:pt x="865" y="289"/>
                  </a:cubicBezTo>
                  <a:cubicBezTo>
                    <a:pt x="347" y="635"/>
                    <a:pt x="1" y="1211"/>
                    <a:pt x="1" y="1844"/>
                  </a:cubicBezTo>
                  <a:cubicBezTo>
                    <a:pt x="1" y="2824"/>
                    <a:pt x="807" y="3630"/>
                    <a:pt x="1844" y="3630"/>
                  </a:cubicBezTo>
                  <a:cubicBezTo>
                    <a:pt x="2190" y="3630"/>
                    <a:pt x="2478" y="3573"/>
                    <a:pt x="2824" y="3342"/>
                  </a:cubicBezTo>
                  <a:cubicBezTo>
                    <a:pt x="3342" y="3054"/>
                    <a:pt x="3630" y="2478"/>
                    <a:pt x="3630" y="1844"/>
                  </a:cubicBezTo>
                  <a:cubicBezTo>
                    <a:pt x="3630" y="865"/>
                    <a:pt x="2824" y="1"/>
                    <a:pt x="1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1838250" y="2740625"/>
              <a:ext cx="404750" cy="402050"/>
            </a:xfrm>
            <a:custGeom>
              <a:avLst/>
              <a:gdLst/>
              <a:ahLst/>
              <a:cxnLst/>
              <a:rect l="l" t="t" r="r" b="b"/>
              <a:pathLst>
                <a:path w="16190" h="16082" extrusionOk="0">
                  <a:moveTo>
                    <a:pt x="5243" y="1391"/>
                  </a:moveTo>
                  <a:lnTo>
                    <a:pt x="5819" y="2716"/>
                  </a:lnTo>
                  <a:lnTo>
                    <a:pt x="5704" y="2716"/>
                  </a:lnTo>
                  <a:lnTo>
                    <a:pt x="4610" y="1794"/>
                  </a:lnTo>
                  <a:cubicBezTo>
                    <a:pt x="4782" y="1679"/>
                    <a:pt x="5013" y="1564"/>
                    <a:pt x="5243" y="1391"/>
                  </a:cubicBezTo>
                  <a:close/>
                  <a:moveTo>
                    <a:pt x="6770" y="483"/>
                  </a:moveTo>
                  <a:cubicBezTo>
                    <a:pt x="7216" y="483"/>
                    <a:pt x="7663" y="613"/>
                    <a:pt x="8009" y="872"/>
                  </a:cubicBezTo>
                  <a:lnTo>
                    <a:pt x="7202" y="2716"/>
                  </a:lnTo>
                  <a:lnTo>
                    <a:pt x="6338" y="2716"/>
                  </a:lnTo>
                  <a:lnTo>
                    <a:pt x="5531" y="872"/>
                  </a:lnTo>
                  <a:cubicBezTo>
                    <a:pt x="5877" y="613"/>
                    <a:pt x="6323" y="483"/>
                    <a:pt x="6770" y="483"/>
                  </a:cubicBezTo>
                  <a:close/>
                  <a:moveTo>
                    <a:pt x="8354" y="1333"/>
                  </a:moveTo>
                  <a:cubicBezTo>
                    <a:pt x="8585" y="1506"/>
                    <a:pt x="8815" y="1679"/>
                    <a:pt x="8988" y="1794"/>
                  </a:cubicBezTo>
                  <a:lnTo>
                    <a:pt x="7893" y="2716"/>
                  </a:lnTo>
                  <a:lnTo>
                    <a:pt x="7721" y="2716"/>
                  </a:lnTo>
                  <a:lnTo>
                    <a:pt x="8354" y="1333"/>
                  </a:lnTo>
                  <a:close/>
                  <a:moveTo>
                    <a:pt x="8469" y="3177"/>
                  </a:moveTo>
                  <a:cubicBezTo>
                    <a:pt x="8815" y="3177"/>
                    <a:pt x="8873" y="3753"/>
                    <a:pt x="8469" y="3753"/>
                  </a:cubicBezTo>
                  <a:lnTo>
                    <a:pt x="5128" y="3753"/>
                  </a:lnTo>
                  <a:cubicBezTo>
                    <a:pt x="4725" y="3753"/>
                    <a:pt x="4725" y="3177"/>
                    <a:pt x="5128" y="3177"/>
                  </a:cubicBezTo>
                  <a:close/>
                  <a:moveTo>
                    <a:pt x="8469" y="4214"/>
                  </a:moveTo>
                  <a:cubicBezTo>
                    <a:pt x="8815" y="4214"/>
                    <a:pt x="8873" y="4790"/>
                    <a:pt x="8469" y="4790"/>
                  </a:cubicBezTo>
                  <a:lnTo>
                    <a:pt x="5128" y="4790"/>
                  </a:lnTo>
                  <a:cubicBezTo>
                    <a:pt x="4725" y="4790"/>
                    <a:pt x="4725" y="4214"/>
                    <a:pt x="5128" y="4214"/>
                  </a:cubicBezTo>
                  <a:close/>
                  <a:moveTo>
                    <a:pt x="11753" y="6748"/>
                  </a:moveTo>
                  <a:cubicBezTo>
                    <a:pt x="11638" y="7152"/>
                    <a:pt x="11350" y="7440"/>
                    <a:pt x="11004" y="7497"/>
                  </a:cubicBezTo>
                  <a:lnTo>
                    <a:pt x="11004" y="6748"/>
                  </a:lnTo>
                  <a:close/>
                  <a:moveTo>
                    <a:pt x="15671" y="6748"/>
                  </a:moveTo>
                  <a:lnTo>
                    <a:pt x="15671" y="7497"/>
                  </a:lnTo>
                  <a:cubicBezTo>
                    <a:pt x="15325" y="7440"/>
                    <a:pt x="15037" y="7152"/>
                    <a:pt x="14922" y="6748"/>
                  </a:cubicBezTo>
                  <a:close/>
                  <a:moveTo>
                    <a:pt x="15671" y="14872"/>
                  </a:moveTo>
                  <a:lnTo>
                    <a:pt x="15671" y="15620"/>
                  </a:lnTo>
                  <a:lnTo>
                    <a:pt x="14922" y="15620"/>
                  </a:lnTo>
                  <a:cubicBezTo>
                    <a:pt x="14980" y="15448"/>
                    <a:pt x="15095" y="15275"/>
                    <a:pt x="15210" y="15160"/>
                  </a:cubicBezTo>
                  <a:cubicBezTo>
                    <a:pt x="15325" y="14987"/>
                    <a:pt x="15498" y="14929"/>
                    <a:pt x="15671" y="14872"/>
                  </a:cubicBezTo>
                  <a:close/>
                  <a:moveTo>
                    <a:pt x="11004" y="14872"/>
                  </a:moveTo>
                  <a:cubicBezTo>
                    <a:pt x="11350" y="14987"/>
                    <a:pt x="11638" y="15275"/>
                    <a:pt x="11753" y="15620"/>
                  </a:cubicBezTo>
                  <a:lnTo>
                    <a:pt x="11004" y="15678"/>
                  </a:lnTo>
                  <a:lnTo>
                    <a:pt x="11004" y="14872"/>
                  </a:lnTo>
                  <a:close/>
                  <a:moveTo>
                    <a:pt x="6735" y="1"/>
                  </a:moveTo>
                  <a:cubicBezTo>
                    <a:pt x="6113" y="1"/>
                    <a:pt x="5495" y="188"/>
                    <a:pt x="5070" y="584"/>
                  </a:cubicBezTo>
                  <a:cubicBezTo>
                    <a:pt x="4955" y="699"/>
                    <a:pt x="4955" y="815"/>
                    <a:pt x="5013" y="930"/>
                  </a:cubicBezTo>
                  <a:cubicBezTo>
                    <a:pt x="4437" y="1218"/>
                    <a:pt x="4091" y="1564"/>
                    <a:pt x="4033" y="1621"/>
                  </a:cubicBezTo>
                  <a:cubicBezTo>
                    <a:pt x="3976" y="1736"/>
                    <a:pt x="3976" y="1852"/>
                    <a:pt x="4091" y="1967"/>
                  </a:cubicBezTo>
                  <a:lnTo>
                    <a:pt x="4955" y="2658"/>
                  </a:lnTo>
                  <a:cubicBezTo>
                    <a:pt x="4322" y="2773"/>
                    <a:pt x="4091" y="3522"/>
                    <a:pt x="4494" y="3983"/>
                  </a:cubicBezTo>
                  <a:cubicBezTo>
                    <a:pt x="4149" y="4329"/>
                    <a:pt x="4264" y="5020"/>
                    <a:pt x="4725" y="5193"/>
                  </a:cubicBezTo>
                  <a:cubicBezTo>
                    <a:pt x="4437" y="5366"/>
                    <a:pt x="4149" y="5596"/>
                    <a:pt x="3861" y="5827"/>
                  </a:cubicBezTo>
                  <a:cubicBezTo>
                    <a:pt x="3674" y="5967"/>
                    <a:pt x="3865" y="6219"/>
                    <a:pt x="4066" y="6219"/>
                  </a:cubicBezTo>
                  <a:cubicBezTo>
                    <a:pt x="4114" y="6219"/>
                    <a:pt x="4162" y="6205"/>
                    <a:pt x="4206" y="6172"/>
                  </a:cubicBezTo>
                  <a:cubicBezTo>
                    <a:pt x="4667" y="5769"/>
                    <a:pt x="5186" y="5481"/>
                    <a:pt x="5647" y="5251"/>
                  </a:cubicBezTo>
                  <a:lnTo>
                    <a:pt x="7893" y="5251"/>
                  </a:lnTo>
                  <a:cubicBezTo>
                    <a:pt x="8700" y="5654"/>
                    <a:pt x="9679" y="6403"/>
                    <a:pt x="10486" y="7325"/>
                  </a:cubicBezTo>
                  <a:lnTo>
                    <a:pt x="10486" y="14411"/>
                  </a:lnTo>
                  <a:lnTo>
                    <a:pt x="2593" y="14411"/>
                  </a:lnTo>
                  <a:cubicBezTo>
                    <a:pt x="1959" y="14411"/>
                    <a:pt x="1383" y="14123"/>
                    <a:pt x="1038" y="13662"/>
                  </a:cubicBezTo>
                  <a:cubicBezTo>
                    <a:pt x="634" y="13201"/>
                    <a:pt x="462" y="12625"/>
                    <a:pt x="577" y="11991"/>
                  </a:cubicBezTo>
                  <a:cubicBezTo>
                    <a:pt x="1038" y="9687"/>
                    <a:pt x="2478" y="7901"/>
                    <a:pt x="3342" y="7037"/>
                  </a:cubicBezTo>
                  <a:cubicBezTo>
                    <a:pt x="3475" y="6860"/>
                    <a:pt x="3302" y="6615"/>
                    <a:pt x="3136" y="6615"/>
                  </a:cubicBezTo>
                  <a:cubicBezTo>
                    <a:pt x="3086" y="6615"/>
                    <a:pt x="3037" y="6637"/>
                    <a:pt x="2996" y="6691"/>
                  </a:cubicBezTo>
                  <a:cubicBezTo>
                    <a:pt x="2132" y="7613"/>
                    <a:pt x="634" y="9456"/>
                    <a:pt x="116" y="11933"/>
                  </a:cubicBezTo>
                  <a:cubicBezTo>
                    <a:pt x="1" y="12625"/>
                    <a:pt x="174" y="13374"/>
                    <a:pt x="634" y="13950"/>
                  </a:cubicBezTo>
                  <a:cubicBezTo>
                    <a:pt x="1153" y="14584"/>
                    <a:pt x="1844" y="14872"/>
                    <a:pt x="2593" y="14872"/>
                  </a:cubicBezTo>
                  <a:lnTo>
                    <a:pt x="10486" y="14872"/>
                  </a:lnTo>
                  <a:lnTo>
                    <a:pt x="10486" y="15851"/>
                  </a:lnTo>
                  <a:cubicBezTo>
                    <a:pt x="10486" y="15966"/>
                    <a:pt x="10601" y="16081"/>
                    <a:pt x="10774" y="16081"/>
                  </a:cubicBezTo>
                  <a:lnTo>
                    <a:pt x="15959" y="16081"/>
                  </a:lnTo>
                  <a:cubicBezTo>
                    <a:pt x="16074" y="16081"/>
                    <a:pt x="16189" y="15966"/>
                    <a:pt x="16189" y="15851"/>
                  </a:cubicBezTo>
                  <a:lnTo>
                    <a:pt x="16189" y="13662"/>
                  </a:lnTo>
                  <a:cubicBezTo>
                    <a:pt x="16189" y="13518"/>
                    <a:pt x="16074" y="13446"/>
                    <a:pt x="15959" y="13446"/>
                  </a:cubicBezTo>
                  <a:cubicBezTo>
                    <a:pt x="15844" y="13446"/>
                    <a:pt x="15728" y="13518"/>
                    <a:pt x="15728" y="13662"/>
                  </a:cubicBezTo>
                  <a:lnTo>
                    <a:pt x="15728" y="14353"/>
                  </a:lnTo>
                  <a:cubicBezTo>
                    <a:pt x="15383" y="14411"/>
                    <a:pt x="15095" y="14584"/>
                    <a:pt x="14864" y="14814"/>
                  </a:cubicBezTo>
                  <a:cubicBezTo>
                    <a:pt x="14634" y="15044"/>
                    <a:pt x="14519" y="15332"/>
                    <a:pt x="14461" y="15620"/>
                  </a:cubicBezTo>
                  <a:lnTo>
                    <a:pt x="12214" y="15620"/>
                  </a:lnTo>
                  <a:cubicBezTo>
                    <a:pt x="12099" y="14987"/>
                    <a:pt x="11638" y="14468"/>
                    <a:pt x="11004" y="14353"/>
                  </a:cubicBezTo>
                  <a:lnTo>
                    <a:pt x="11004" y="7958"/>
                  </a:lnTo>
                  <a:cubicBezTo>
                    <a:pt x="11638" y="7901"/>
                    <a:pt x="12099" y="7382"/>
                    <a:pt x="12214" y="6748"/>
                  </a:cubicBezTo>
                  <a:lnTo>
                    <a:pt x="14461" y="6748"/>
                  </a:lnTo>
                  <a:cubicBezTo>
                    <a:pt x="14576" y="7382"/>
                    <a:pt x="15037" y="7901"/>
                    <a:pt x="15671" y="7958"/>
                  </a:cubicBezTo>
                  <a:lnTo>
                    <a:pt x="15671" y="12394"/>
                  </a:lnTo>
                  <a:cubicBezTo>
                    <a:pt x="15671" y="12394"/>
                    <a:pt x="15901" y="12548"/>
                    <a:pt x="16055" y="12548"/>
                  </a:cubicBezTo>
                  <a:cubicBezTo>
                    <a:pt x="16132" y="12548"/>
                    <a:pt x="16189" y="12510"/>
                    <a:pt x="16189" y="12394"/>
                  </a:cubicBezTo>
                  <a:lnTo>
                    <a:pt x="16189" y="6518"/>
                  </a:lnTo>
                  <a:cubicBezTo>
                    <a:pt x="16189" y="6403"/>
                    <a:pt x="15959" y="6288"/>
                    <a:pt x="15959" y="6288"/>
                  </a:cubicBezTo>
                  <a:lnTo>
                    <a:pt x="10832" y="6288"/>
                  </a:lnTo>
                  <a:cubicBezTo>
                    <a:pt x="10659" y="6288"/>
                    <a:pt x="10486" y="6403"/>
                    <a:pt x="10543" y="6633"/>
                  </a:cubicBezTo>
                  <a:cubicBezTo>
                    <a:pt x="9967" y="6057"/>
                    <a:pt x="9391" y="5539"/>
                    <a:pt x="8758" y="5193"/>
                  </a:cubicBezTo>
                  <a:cubicBezTo>
                    <a:pt x="9276" y="5020"/>
                    <a:pt x="9391" y="4386"/>
                    <a:pt x="9046" y="3983"/>
                  </a:cubicBezTo>
                  <a:cubicBezTo>
                    <a:pt x="9161" y="3868"/>
                    <a:pt x="9218" y="3638"/>
                    <a:pt x="9218" y="3465"/>
                  </a:cubicBezTo>
                  <a:cubicBezTo>
                    <a:pt x="9218" y="3061"/>
                    <a:pt x="8930" y="2773"/>
                    <a:pt x="8585" y="2658"/>
                  </a:cubicBezTo>
                  <a:lnTo>
                    <a:pt x="9449" y="1967"/>
                  </a:lnTo>
                  <a:cubicBezTo>
                    <a:pt x="9564" y="1852"/>
                    <a:pt x="9564" y="1736"/>
                    <a:pt x="9506" y="1621"/>
                  </a:cubicBezTo>
                  <a:cubicBezTo>
                    <a:pt x="9449" y="1621"/>
                    <a:pt x="9103" y="1218"/>
                    <a:pt x="8527" y="872"/>
                  </a:cubicBezTo>
                  <a:cubicBezTo>
                    <a:pt x="8527" y="815"/>
                    <a:pt x="8527" y="642"/>
                    <a:pt x="8469" y="584"/>
                  </a:cubicBezTo>
                  <a:cubicBezTo>
                    <a:pt x="8029" y="203"/>
                    <a:pt x="7380" y="1"/>
                    <a:pt x="67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9"/>
          <p:cNvGrpSpPr/>
          <p:nvPr/>
        </p:nvGrpSpPr>
        <p:grpSpPr>
          <a:xfrm>
            <a:off x="7074150" y="3029325"/>
            <a:ext cx="401850" cy="401850"/>
            <a:chOff x="310125" y="3227625"/>
            <a:chExt cx="401850" cy="401850"/>
          </a:xfrm>
        </p:grpSpPr>
        <p:sp>
          <p:nvSpPr>
            <p:cNvPr id="827" name="Google Shape;827;p49"/>
            <p:cNvSpPr/>
            <p:nvPr/>
          </p:nvSpPr>
          <p:spPr>
            <a:xfrm>
              <a:off x="310125" y="3227625"/>
              <a:ext cx="401850" cy="401850"/>
            </a:xfrm>
            <a:custGeom>
              <a:avLst/>
              <a:gdLst/>
              <a:ahLst/>
              <a:cxnLst/>
              <a:rect l="l" t="t" r="r" b="b"/>
              <a:pathLst>
                <a:path w="16074" h="16074" extrusionOk="0">
                  <a:moveTo>
                    <a:pt x="5128" y="5473"/>
                  </a:moveTo>
                  <a:cubicBezTo>
                    <a:pt x="5128" y="5992"/>
                    <a:pt x="5186" y="6626"/>
                    <a:pt x="5301" y="7432"/>
                  </a:cubicBezTo>
                  <a:lnTo>
                    <a:pt x="461" y="7432"/>
                  </a:lnTo>
                  <a:lnTo>
                    <a:pt x="461" y="6222"/>
                  </a:lnTo>
                  <a:cubicBezTo>
                    <a:pt x="461" y="5819"/>
                    <a:pt x="807" y="5473"/>
                    <a:pt x="1153" y="5473"/>
                  </a:cubicBezTo>
                  <a:close/>
                  <a:moveTo>
                    <a:pt x="14922" y="5473"/>
                  </a:moveTo>
                  <a:cubicBezTo>
                    <a:pt x="15325" y="5473"/>
                    <a:pt x="15613" y="5819"/>
                    <a:pt x="15613" y="6222"/>
                  </a:cubicBezTo>
                  <a:lnTo>
                    <a:pt x="15613" y="7432"/>
                  </a:lnTo>
                  <a:lnTo>
                    <a:pt x="10831" y="7432"/>
                  </a:lnTo>
                  <a:cubicBezTo>
                    <a:pt x="10947" y="6626"/>
                    <a:pt x="10947" y="5992"/>
                    <a:pt x="11004" y="5473"/>
                  </a:cubicBezTo>
                  <a:close/>
                  <a:moveTo>
                    <a:pt x="5589" y="5070"/>
                  </a:moveTo>
                  <a:cubicBezTo>
                    <a:pt x="5992" y="5243"/>
                    <a:pt x="6799" y="5473"/>
                    <a:pt x="8008" y="5473"/>
                  </a:cubicBezTo>
                  <a:cubicBezTo>
                    <a:pt x="8815" y="5473"/>
                    <a:pt x="9737" y="5416"/>
                    <a:pt x="10486" y="5070"/>
                  </a:cubicBezTo>
                  <a:lnTo>
                    <a:pt x="10486" y="5070"/>
                  </a:lnTo>
                  <a:cubicBezTo>
                    <a:pt x="10486" y="5877"/>
                    <a:pt x="10428" y="7778"/>
                    <a:pt x="9737" y="10025"/>
                  </a:cubicBezTo>
                  <a:cubicBezTo>
                    <a:pt x="9679" y="10370"/>
                    <a:pt x="9506" y="10601"/>
                    <a:pt x="9276" y="10831"/>
                  </a:cubicBezTo>
                  <a:cubicBezTo>
                    <a:pt x="9276" y="10716"/>
                    <a:pt x="9334" y="10601"/>
                    <a:pt x="9334" y="10486"/>
                  </a:cubicBezTo>
                  <a:cubicBezTo>
                    <a:pt x="9334" y="9794"/>
                    <a:pt x="8757" y="9276"/>
                    <a:pt x="8066" y="9276"/>
                  </a:cubicBezTo>
                  <a:cubicBezTo>
                    <a:pt x="7375" y="9276"/>
                    <a:pt x="6799" y="9794"/>
                    <a:pt x="6799" y="10486"/>
                  </a:cubicBezTo>
                  <a:cubicBezTo>
                    <a:pt x="6799" y="10601"/>
                    <a:pt x="6799" y="10716"/>
                    <a:pt x="6856" y="10831"/>
                  </a:cubicBezTo>
                  <a:cubicBezTo>
                    <a:pt x="6626" y="10601"/>
                    <a:pt x="6453" y="10370"/>
                    <a:pt x="6338" y="10025"/>
                  </a:cubicBezTo>
                  <a:cubicBezTo>
                    <a:pt x="5704" y="7778"/>
                    <a:pt x="5589" y="5877"/>
                    <a:pt x="5589" y="5070"/>
                  </a:cubicBezTo>
                  <a:close/>
                  <a:moveTo>
                    <a:pt x="5704" y="9449"/>
                  </a:moveTo>
                  <a:cubicBezTo>
                    <a:pt x="5762" y="9679"/>
                    <a:pt x="5819" y="9909"/>
                    <a:pt x="5877" y="10197"/>
                  </a:cubicBezTo>
                  <a:cubicBezTo>
                    <a:pt x="5992" y="10543"/>
                    <a:pt x="6223" y="10889"/>
                    <a:pt x="6453" y="11119"/>
                  </a:cubicBezTo>
                  <a:cubicBezTo>
                    <a:pt x="6280" y="11465"/>
                    <a:pt x="6107" y="11811"/>
                    <a:pt x="5992" y="12099"/>
                  </a:cubicBezTo>
                  <a:cubicBezTo>
                    <a:pt x="5416" y="11004"/>
                    <a:pt x="5186" y="10370"/>
                    <a:pt x="5186" y="10197"/>
                  </a:cubicBezTo>
                  <a:cubicBezTo>
                    <a:pt x="5186" y="9852"/>
                    <a:pt x="5416" y="9564"/>
                    <a:pt x="5704" y="9449"/>
                  </a:cubicBezTo>
                  <a:close/>
                  <a:moveTo>
                    <a:pt x="10371" y="9449"/>
                  </a:moveTo>
                  <a:cubicBezTo>
                    <a:pt x="10659" y="9564"/>
                    <a:pt x="10889" y="9852"/>
                    <a:pt x="10889" y="10197"/>
                  </a:cubicBezTo>
                  <a:cubicBezTo>
                    <a:pt x="10889" y="10370"/>
                    <a:pt x="10659" y="11004"/>
                    <a:pt x="10082" y="12099"/>
                  </a:cubicBezTo>
                  <a:cubicBezTo>
                    <a:pt x="9967" y="11811"/>
                    <a:pt x="9794" y="11465"/>
                    <a:pt x="9622" y="11119"/>
                  </a:cubicBezTo>
                  <a:cubicBezTo>
                    <a:pt x="9910" y="10889"/>
                    <a:pt x="10082" y="10543"/>
                    <a:pt x="10198" y="10197"/>
                  </a:cubicBezTo>
                  <a:cubicBezTo>
                    <a:pt x="10255" y="9909"/>
                    <a:pt x="10313" y="9679"/>
                    <a:pt x="10371" y="9449"/>
                  </a:cubicBezTo>
                  <a:close/>
                  <a:moveTo>
                    <a:pt x="8066" y="9737"/>
                  </a:moveTo>
                  <a:cubicBezTo>
                    <a:pt x="8469" y="9737"/>
                    <a:pt x="8815" y="10082"/>
                    <a:pt x="8815" y="10486"/>
                  </a:cubicBezTo>
                  <a:cubicBezTo>
                    <a:pt x="8815" y="10658"/>
                    <a:pt x="8642" y="11350"/>
                    <a:pt x="8066" y="12387"/>
                  </a:cubicBezTo>
                  <a:cubicBezTo>
                    <a:pt x="7490" y="11350"/>
                    <a:pt x="7260" y="10658"/>
                    <a:pt x="7260" y="10486"/>
                  </a:cubicBezTo>
                  <a:cubicBezTo>
                    <a:pt x="7260" y="10082"/>
                    <a:pt x="7605" y="9737"/>
                    <a:pt x="8066" y="9737"/>
                  </a:cubicBezTo>
                  <a:close/>
                  <a:moveTo>
                    <a:pt x="5358" y="7893"/>
                  </a:moveTo>
                  <a:cubicBezTo>
                    <a:pt x="5416" y="8239"/>
                    <a:pt x="5531" y="8642"/>
                    <a:pt x="5589" y="8988"/>
                  </a:cubicBezTo>
                  <a:cubicBezTo>
                    <a:pt x="5070" y="9160"/>
                    <a:pt x="4725" y="9679"/>
                    <a:pt x="4725" y="10197"/>
                  </a:cubicBezTo>
                  <a:cubicBezTo>
                    <a:pt x="4725" y="10774"/>
                    <a:pt x="5589" y="12387"/>
                    <a:pt x="5819" y="12675"/>
                  </a:cubicBezTo>
                  <a:cubicBezTo>
                    <a:pt x="5848" y="12761"/>
                    <a:pt x="5920" y="12804"/>
                    <a:pt x="5999" y="12804"/>
                  </a:cubicBezTo>
                  <a:cubicBezTo>
                    <a:pt x="6078" y="12804"/>
                    <a:pt x="6165" y="12761"/>
                    <a:pt x="6223" y="12675"/>
                  </a:cubicBezTo>
                  <a:cubicBezTo>
                    <a:pt x="6223" y="12675"/>
                    <a:pt x="6568" y="12041"/>
                    <a:pt x="6856" y="11407"/>
                  </a:cubicBezTo>
                  <a:lnTo>
                    <a:pt x="6856" y="13712"/>
                  </a:lnTo>
                  <a:cubicBezTo>
                    <a:pt x="6568" y="13712"/>
                    <a:pt x="6280" y="13769"/>
                    <a:pt x="6050" y="14000"/>
                  </a:cubicBezTo>
                  <a:cubicBezTo>
                    <a:pt x="5762" y="14230"/>
                    <a:pt x="5646" y="14518"/>
                    <a:pt x="5646" y="14864"/>
                  </a:cubicBezTo>
                  <a:cubicBezTo>
                    <a:pt x="5128" y="14864"/>
                    <a:pt x="4609" y="15152"/>
                    <a:pt x="4321" y="15613"/>
                  </a:cubicBezTo>
                  <a:lnTo>
                    <a:pt x="1153" y="15613"/>
                  </a:lnTo>
                  <a:cubicBezTo>
                    <a:pt x="807" y="15613"/>
                    <a:pt x="461" y="15325"/>
                    <a:pt x="461" y="14922"/>
                  </a:cubicBezTo>
                  <a:lnTo>
                    <a:pt x="461" y="7893"/>
                  </a:lnTo>
                  <a:close/>
                  <a:moveTo>
                    <a:pt x="8757" y="11983"/>
                  </a:moveTo>
                  <a:lnTo>
                    <a:pt x="8757" y="13942"/>
                  </a:lnTo>
                  <a:cubicBezTo>
                    <a:pt x="8805" y="14084"/>
                    <a:pt x="8891" y="14188"/>
                    <a:pt x="9017" y="14188"/>
                  </a:cubicBezTo>
                  <a:cubicBezTo>
                    <a:pt x="9044" y="14188"/>
                    <a:pt x="9072" y="14183"/>
                    <a:pt x="9103" y="14173"/>
                  </a:cubicBezTo>
                  <a:cubicBezTo>
                    <a:pt x="9161" y="14158"/>
                    <a:pt x="9218" y="14151"/>
                    <a:pt x="9275" y="14151"/>
                  </a:cubicBezTo>
                  <a:cubicBezTo>
                    <a:pt x="9445" y="14151"/>
                    <a:pt x="9607" y="14216"/>
                    <a:pt x="9737" y="14345"/>
                  </a:cubicBezTo>
                  <a:cubicBezTo>
                    <a:pt x="9910" y="14518"/>
                    <a:pt x="10025" y="14749"/>
                    <a:pt x="9910" y="14979"/>
                  </a:cubicBezTo>
                  <a:cubicBezTo>
                    <a:pt x="9910" y="15210"/>
                    <a:pt x="10025" y="15267"/>
                    <a:pt x="10198" y="15325"/>
                  </a:cubicBezTo>
                  <a:cubicBezTo>
                    <a:pt x="10257" y="15315"/>
                    <a:pt x="10316" y="15310"/>
                    <a:pt x="10375" y="15310"/>
                  </a:cubicBezTo>
                  <a:cubicBezTo>
                    <a:pt x="10659" y="15310"/>
                    <a:pt x="10929" y="15422"/>
                    <a:pt x="11119" y="15613"/>
                  </a:cubicBezTo>
                  <a:lnTo>
                    <a:pt x="4955" y="15613"/>
                  </a:lnTo>
                  <a:cubicBezTo>
                    <a:pt x="5194" y="15422"/>
                    <a:pt x="5472" y="15310"/>
                    <a:pt x="5724" y="15310"/>
                  </a:cubicBezTo>
                  <a:cubicBezTo>
                    <a:pt x="5776" y="15310"/>
                    <a:pt x="5827" y="15315"/>
                    <a:pt x="5877" y="15325"/>
                  </a:cubicBezTo>
                  <a:cubicBezTo>
                    <a:pt x="6107" y="15267"/>
                    <a:pt x="6165" y="15210"/>
                    <a:pt x="6165" y="14979"/>
                  </a:cubicBezTo>
                  <a:cubicBezTo>
                    <a:pt x="6107" y="14749"/>
                    <a:pt x="6165" y="14518"/>
                    <a:pt x="6338" y="14345"/>
                  </a:cubicBezTo>
                  <a:cubicBezTo>
                    <a:pt x="6511" y="14216"/>
                    <a:pt x="6683" y="14151"/>
                    <a:pt x="6856" y="14151"/>
                  </a:cubicBezTo>
                  <a:cubicBezTo>
                    <a:pt x="6914" y="14151"/>
                    <a:pt x="6971" y="14158"/>
                    <a:pt x="7029" y="14173"/>
                  </a:cubicBezTo>
                  <a:cubicBezTo>
                    <a:pt x="7060" y="14183"/>
                    <a:pt x="7088" y="14188"/>
                    <a:pt x="7115" y="14188"/>
                  </a:cubicBezTo>
                  <a:cubicBezTo>
                    <a:pt x="7239" y="14188"/>
                    <a:pt x="7317" y="14084"/>
                    <a:pt x="7317" y="13942"/>
                  </a:cubicBezTo>
                  <a:lnTo>
                    <a:pt x="7317" y="11983"/>
                  </a:lnTo>
                  <a:cubicBezTo>
                    <a:pt x="7548" y="12444"/>
                    <a:pt x="7778" y="12848"/>
                    <a:pt x="7836" y="13020"/>
                  </a:cubicBezTo>
                  <a:cubicBezTo>
                    <a:pt x="7893" y="13078"/>
                    <a:pt x="7980" y="13107"/>
                    <a:pt x="8059" y="13107"/>
                  </a:cubicBezTo>
                  <a:cubicBezTo>
                    <a:pt x="8138" y="13107"/>
                    <a:pt x="8210" y="13078"/>
                    <a:pt x="8239" y="13020"/>
                  </a:cubicBezTo>
                  <a:cubicBezTo>
                    <a:pt x="8354" y="12848"/>
                    <a:pt x="8585" y="12444"/>
                    <a:pt x="8757" y="11983"/>
                  </a:cubicBezTo>
                  <a:close/>
                  <a:moveTo>
                    <a:pt x="7951" y="0"/>
                  </a:moveTo>
                  <a:cubicBezTo>
                    <a:pt x="7951" y="58"/>
                    <a:pt x="7202" y="404"/>
                    <a:pt x="6453" y="1210"/>
                  </a:cubicBezTo>
                  <a:cubicBezTo>
                    <a:pt x="6325" y="1381"/>
                    <a:pt x="6481" y="1583"/>
                    <a:pt x="6641" y="1583"/>
                  </a:cubicBezTo>
                  <a:cubicBezTo>
                    <a:pt x="6697" y="1583"/>
                    <a:pt x="6754" y="1558"/>
                    <a:pt x="6799" y="1498"/>
                  </a:cubicBezTo>
                  <a:cubicBezTo>
                    <a:pt x="7317" y="922"/>
                    <a:pt x="7836" y="634"/>
                    <a:pt x="8066" y="519"/>
                  </a:cubicBezTo>
                  <a:cubicBezTo>
                    <a:pt x="8239" y="634"/>
                    <a:pt x="8757" y="922"/>
                    <a:pt x="9218" y="1441"/>
                  </a:cubicBezTo>
                  <a:cubicBezTo>
                    <a:pt x="10025" y="2362"/>
                    <a:pt x="10486" y="3399"/>
                    <a:pt x="10486" y="4552"/>
                  </a:cubicBezTo>
                  <a:cubicBezTo>
                    <a:pt x="9737" y="4955"/>
                    <a:pt x="8757" y="5013"/>
                    <a:pt x="8008" y="5013"/>
                  </a:cubicBezTo>
                  <a:cubicBezTo>
                    <a:pt x="7202" y="5013"/>
                    <a:pt x="6338" y="4897"/>
                    <a:pt x="5589" y="4552"/>
                  </a:cubicBezTo>
                  <a:cubicBezTo>
                    <a:pt x="5646" y="3803"/>
                    <a:pt x="5819" y="3111"/>
                    <a:pt x="6165" y="2478"/>
                  </a:cubicBezTo>
                  <a:cubicBezTo>
                    <a:pt x="6246" y="2315"/>
                    <a:pt x="6069" y="2152"/>
                    <a:pt x="5896" y="2152"/>
                  </a:cubicBezTo>
                  <a:cubicBezTo>
                    <a:pt x="5825" y="2152"/>
                    <a:pt x="5755" y="2180"/>
                    <a:pt x="5704" y="2247"/>
                  </a:cubicBezTo>
                  <a:cubicBezTo>
                    <a:pt x="5358" y="2996"/>
                    <a:pt x="5128" y="3803"/>
                    <a:pt x="5128" y="4724"/>
                  </a:cubicBezTo>
                  <a:lnTo>
                    <a:pt x="5128" y="5013"/>
                  </a:lnTo>
                  <a:lnTo>
                    <a:pt x="1210" y="5013"/>
                  </a:lnTo>
                  <a:cubicBezTo>
                    <a:pt x="519" y="5013"/>
                    <a:pt x="1" y="6165"/>
                    <a:pt x="1" y="6165"/>
                  </a:cubicBezTo>
                  <a:lnTo>
                    <a:pt x="1" y="14922"/>
                  </a:lnTo>
                  <a:cubicBezTo>
                    <a:pt x="1" y="15555"/>
                    <a:pt x="519" y="16074"/>
                    <a:pt x="1210" y="16074"/>
                  </a:cubicBezTo>
                  <a:lnTo>
                    <a:pt x="12675" y="16074"/>
                  </a:lnTo>
                  <a:cubicBezTo>
                    <a:pt x="12963" y="16074"/>
                    <a:pt x="12963" y="15613"/>
                    <a:pt x="12675" y="15613"/>
                  </a:cubicBezTo>
                  <a:lnTo>
                    <a:pt x="11811" y="15613"/>
                  </a:lnTo>
                  <a:cubicBezTo>
                    <a:pt x="11465" y="15152"/>
                    <a:pt x="11004" y="14864"/>
                    <a:pt x="10428" y="14806"/>
                  </a:cubicBezTo>
                  <a:cubicBezTo>
                    <a:pt x="10428" y="14518"/>
                    <a:pt x="10313" y="14230"/>
                    <a:pt x="10082" y="14000"/>
                  </a:cubicBezTo>
                  <a:cubicBezTo>
                    <a:pt x="9852" y="13769"/>
                    <a:pt x="9564" y="13654"/>
                    <a:pt x="9276" y="13654"/>
                  </a:cubicBezTo>
                  <a:lnTo>
                    <a:pt x="9276" y="11407"/>
                  </a:lnTo>
                  <a:cubicBezTo>
                    <a:pt x="9506" y="12041"/>
                    <a:pt x="9910" y="12675"/>
                    <a:pt x="9910" y="12675"/>
                  </a:cubicBezTo>
                  <a:cubicBezTo>
                    <a:pt x="9938" y="12761"/>
                    <a:pt x="10010" y="12804"/>
                    <a:pt x="10090" y="12804"/>
                  </a:cubicBezTo>
                  <a:cubicBezTo>
                    <a:pt x="10169" y="12804"/>
                    <a:pt x="10255" y="12761"/>
                    <a:pt x="10313" y="12675"/>
                  </a:cubicBezTo>
                  <a:cubicBezTo>
                    <a:pt x="10486" y="12387"/>
                    <a:pt x="11350" y="10774"/>
                    <a:pt x="11350" y="10197"/>
                  </a:cubicBezTo>
                  <a:cubicBezTo>
                    <a:pt x="11350" y="9621"/>
                    <a:pt x="11004" y="9160"/>
                    <a:pt x="10486" y="8988"/>
                  </a:cubicBezTo>
                  <a:cubicBezTo>
                    <a:pt x="10601" y="8584"/>
                    <a:pt x="10659" y="8239"/>
                    <a:pt x="10716" y="7893"/>
                  </a:cubicBezTo>
                  <a:lnTo>
                    <a:pt x="15613" y="7893"/>
                  </a:lnTo>
                  <a:lnTo>
                    <a:pt x="15613" y="14864"/>
                  </a:lnTo>
                  <a:cubicBezTo>
                    <a:pt x="15613" y="15267"/>
                    <a:pt x="15325" y="15613"/>
                    <a:pt x="14922" y="15613"/>
                  </a:cubicBezTo>
                  <a:lnTo>
                    <a:pt x="14115" y="15613"/>
                  </a:lnTo>
                  <a:cubicBezTo>
                    <a:pt x="13827" y="15613"/>
                    <a:pt x="13827" y="16074"/>
                    <a:pt x="14115" y="16074"/>
                  </a:cubicBezTo>
                  <a:lnTo>
                    <a:pt x="14922" y="16074"/>
                  </a:lnTo>
                  <a:cubicBezTo>
                    <a:pt x="15555" y="16074"/>
                    <a:pt x="16074" y="15555"/>
                    <a:pt x="16074" y="14864"/>
                  </a:cubicBezTo>
                  <a:lnTo>
                    <a:pt x="16074" y="6165"/>
                  </a:lnTo>
                  <a:cubicBezTo>
                    <a:pt x="16074" y="6165"/>
                    <a:pt x="15555" y="5013"/>
                    <a:pt x="14922" y="5013"/>
                  </a:cubicBezTo>
                  <a:lnTo>
                    <a:pt x="11004" y="5013"/>
                  </a:lnTo>
                  <a:lnTo>
                    <a:pt x="11004" y="4724"/>
                  </a:lnTo>
                  <a:cubicBezTo>
                    <a:pt x="11004" y="2996"/>
                    <a:pt x="10198" y="1844"/>
                    <a:pt x="9564" y="1153"/>
                  </a:cubicBezTo>
                  <a:cubicBezTo>
                    <a:pt x="8873" y="404"/>
                    <a:pt x="8181" y="58"/>
                    <a:pt x="8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9"/>
            <p:cNvSpPr/>
            <p:nvPr/>
          </p:nvSpPr>
          <p:spPr>
            <a:xfrm>
              <a:off x="340375" y="338317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9"/>
            <p:cNvSpPr/>
            <p:nvPr/>
          </p:nvSpPr>
          <p:spPr>
            <a:xfrm>
              <a:off x="364850" y="3383175"/>
              <a:ext cx="14425" cy="11550"/>
            </a:xfrm>
            <a:custGeom>
              <a:avLst/>
              <a:gdLst/>
              <a:ahLst/>
              <a:cxnLst/>
              <a:rect l="l" t="t" r="r" b="b"/>
              <a:pathLst>
                <a:path w="577"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9"/>
            <p:cNvSpPr/>
            <p:nvPr/>
          </p:nvSpPr>
          <p:spPr>
            <a:xfrm>
              <a:off x="389350" y="3383175"/>
              <a:ext cx="15850" cy="11550"/>
            </a:xfrm>
            <a:custGeom>
              <a:avLst/>
              <a:gdLst/>
              <a:ahLst/>
              <a:cxnLst/>
              <a:rect l="l" t="t" r="r" b="b"/>
              <a:pathLst>
                <a:path w="634"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481525" y="3378850"/>
              <a:ext cx="60500" cy="60525"/>
            </a:xfrm>
            <a:custGeom>
              <a:avLst/>
              <a:gdLst/>
              <a:ahLst/>
              <a:cxnLst/>
              <a:rect l="l" t="t" r="r" b="b"/>
              <a:pathLst>
                <a:path w="2420" h="2421" extrusionOk="0">
                  <a:moveTo>
                    <a:pt x="1210" y="461"/>
                  </a:moveTo>
                  <a:cubicBezTo>
                    <a:pt x="1613" y="461"/>
                    <a:pt x="1959" y="807"/>
                    <a:pt x="1959" y="1210"/>
                  </a:cubicBezTo>
                  <a:cubicBezTo>
                    <a:pt x="1959" y="1614"/>
                    <a:pt x="1613" y="1959"/>
                    <a:pt x="1210" y="1959"/>
                  </a:cubicBezTo>
                  <a:cubicBezTo>
                    <a:pt x="807" y="1959"/>
                    <a:pt x="461" y="1614"/>
                    <a:pt x="461" y="1210"/>
                  </a:cubicBezTo>
                  <a:cubicBezTo>
                    <a:pt x="461" y="807"/>
                    <a:pt x="807" y="461"/>
                    <a:pt x="1210" y="461"/>
                  </a:cubicBezTo>
                  <a:close/>
                  <a:moveTo>
                    <a:pt x="1210" y="1"/>
                  </a:moveTo>
                  <a:cubicBezTo>
                    <a:pt x="519" y="1"/>
                    <a:pt x="0" y="577"/>
                    <a:pt x="0" y="1210"/>
                  </a:cubicBezTo>
                  <a:cubicBezTo>
                    <a:pt x="0" y="1902"/>
                    <a:pt x="519" y="2420"/>
                    <a:pt x="1210" y="2420"/>
                  </a:cubicBezTo>
                  <a:cubicBezTo>
                    <a:pt x="1844" y="2420"/>
                    <a:pt x="2420" y="1902"/>
                    <a:pt x="2420" y="1210"/>
                  </a:cubicBezTo>
                  <a:cubicBezTo>
                    <a:pt x="2420" y="577"/>
                    <a:pt x="1844"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341800" y="3466700"/>
              <a:ext cx="53325" cy="11550"/>
            </a:xfrm>
            <a:custGeom>
              <a:avLst/>
              <a:gdLst/>
              <a:ahLst/>
              <a:cxnLst/>
              <a:rect l="l" t="t" r="r" b="b"/>
              <a:pathLst>
                <a:path w="2133" h="462" extrusionOk="0">
                  <a:moveTo>
                    <a:pt x="289" y="1"/>
                  </a:moveTo>
                  <a:cubicBezTo>
                    <a:pt x="1" y="1"/>
                    <a:pt x="1" y="462"/>
                    <a:pt x="289" y="462"/>
                  </a:cubicBezTo>
                  <a:lnTo>
                    <a:pt x="1845" y="462"/>
                  </a:lnTo>
                  <a:cubicBezTo>
                    <a:pt x="2133" y="462"/>
                    <a:pt x="2133" y="1"/>
                    <a:pt x="1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341800" y="3498400"/>
              <a:ext cx="69175" cy="11550"/>
            </a:xfrm>
            <a:custGeom>
              <a:avLst/>
              <a:gdLst/>
              <a:ahLst/>
              <a:cxnLst/>
              <a:rect l="l" t="t" r="r" b="b"/>
              <a:pathLst>
                <a:path w="2767" h="462" extrusionOk="0">
                  <a:moveTo>
                    <a:pt x="289" y="0"/>
                  </a:moveTo>
                  <a:cubicBezTo>
                    <a:pt x="1" y="0"/>
                    <a:pt x="1" y="461"/>
                    <a:pt x="289" y="461"/>
                  </a:cubicBezTo>
                  <a:lnTo>
                    <a:pt x="2478" y="461"/>
                  </a:lnTo>
                  <a:cubicBezTo>
                    <a:pt x="2766" y="461"/>
                    <a:pt x="2766" y="0"/>
                    <a:pt x="2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9"/>
            <p:cNvSpPr/>
            <p:nvPr/>
          </p:nvSpPr>
          <p:spPr>
            <a:xfrm>
              <a:off x="341800" y="3530075"/>
              <a:ext cx="85025" cy="13000"/>
            </a:xfrm>
            <a:custGeom>
              <a:avLst/>
              <a:gdLst/>
              <a:ahLst/>
              <a:cxnLst/>
              <a:rect l="l" t="t" r="r" b="b"/>
              <a:pathLst>
                <a:path w="3401" h="520" extrusionOk="0">
                  <a:moveTo>
                    <a:pt x="289" y="1"/>
                  </a:moveTo>
                  <a:cubicBezTo>
                    <a:pt x="1" y="1"/>
                    <a:pt x="1" y="519"/>
                    <a:pt x="289" y="519"/>
                  </a:cubicBezTo>
                  <a:lnTo>
                    <a:pt x="3112" y="519"/>
                  </a:lnTo>
                  <a:cubicBezTo>
                    <a:pt x="3400" y="519"/>
                    <a:pt x="3400"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9"/>
            <p:cNvSpPr/>
            <p:nvPr/>
          </p:nvSpPr>
          <p:spPr>
            <a:xfrm>
              <a:off x="341800" y="3563200"/>
              <a:ext cx="69175" cy="11550"/>
            </a:xfrm>
            <a:custGeom>
              <a:avLst/>
              <a:gdLst/>
              <a:ahLst/>
              <a:cxnLst/>
              <a:rect l="l" t="t" r="r" b="b"/>
              <a:pathLst>
                <a:path w="2767" h="462" extrusionOk="0">
                  <a:moveTo>
                    <a:pt x="289" y="1"/>
                  </a:moveTo>
                  <a:cubicBezTo>
                    <a:pt x="1" y="1"/>
                    <a:pt x="1" y="462"/>
                    <a:pt x="289" y="462"/>
                  </a:cubicBezTo>
                  <a:lnTo>
                    <a:pt x="2478" y="462"/>
                  </a:lnTo>
                  <a:cubicBezTo>
                    <a:pt x="2766" y="462"/>
                    <a:pt x="2766" y="1"/>
                    <a:pt x="2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625550" y="3466700"/>
              <a:ext cx="54750" cy="11550"/>
            </a:xfrm>
            <a:custGeom>
              <a:avLst/>
              <a:gdLst/>
              <a:ahLst/>
              <a:cxnLst/>
              <a:rect l="l" t="t" r="r" b="b"/>
              <a:pathLst>
                <a:path w="2190" h="462" extrusionOk="0">
                  <a:moveTo>
                    <a:pt x="288" y="1"/>
                  </a:moveTo>
                  <a:cubicBezTo>
                    <a:pt x="0" y="1"/>
                    <a:pt x="0" y="462"/>
                    <a:pt x="288" y="462"/>
                  </a:cubicBezTo>
                  <a:lnTo>
                    <a:pt x="1901" y="462"/>
                  </a:lnTo>
                  <a:cubicBezTo>
                    <a:pt x="2190" y="462"/>
                    <a:pt x="2190"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9"/>
            <p:cNvSpPr/>
            <p:nvPr/>
          </p:nvSpPr>
          <p:spPr>
            <a:xfrm>
              <a:off x="611150" y="3498400"/>
              <a:ext cx="69150" cy="11550"/>
            </a:xfrm>
            <a:custGeom>
              <a:avLst/>
              <a:gdLst/>
              <a:ahLst/>
              <a:cxnLst/>
              <a:rect l="l" t="t" r="r" b="b"/>
              <a:pathLst>
                <a:path w="2766" h="462" extrusionOk="0">
                  <a:moveTo>
                    <a:pt x="231" y="0"/>
                  </a:moveTo>
                  <a:cubicBezTo>
                    <a:pt x="115" y="0"/>
                    <a:pt x="0" y="115"/>
                    <a:pt x="0" y="288"/>
                  </a:cubicBezTo>
                  <a:cubicBezTo>
                    <a:pt x="58" y="403"/>
                    <a:pt x="115" y="461"/>
                    <a:pt x="288" y="461"/>
                  </a:cubicBezTo>
                  <a:lnTo>
                    <a:pt x="2420" y="461"/>
                  </a:lnTo>
                  <a:cubicBezTo>
                    <a:pt x="2766" y="461"/>
                    <a:pt x="2766" y="0"/>
                    <a:pt x="2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595300" y="3531525"/>
              <a:ext cx="85000" cy="11550"/>
            </a:xfrm>
            <a:custGeom>
              <a:avLst/>
              <a:gdLst/>
              <a:ahLst/>
              <a:cxnLst/>
              <a:rect l="l" t="t" r="r" b="b"/>
              <a:pathLst>
                <a:path w="3400" h="462" extrusionOk="0">
                  <a:moveTo>
                    <a:pt x="289" y="0"/>
                  </a:moveTo>
                  <a:cubicBezTo>
                    <a:pt x="116" y="0"/>
                    <a:pt x="1" y="115"/>
                    <a:pt x="58" y="231"/>
                  </a:cubicBezTo>
                  <a:lnTo>
                    <a:pt x="1" y="231"/>
                  </a:lnTo>
                  <a:cubicBezTo>
                    <a:pt x="58" y="346"/>
                    <a:pt x="173" y="461"/>
                    <a:pt x="289" y="461"/>
                  </a:cubicBezTo>
                  <a:lnTo>
                    <a:pt x="3111" y="461"/>
                  </a:lnTo>
                  <a:cubicBezTo>
                    <a:pt x="3400" y="461"/>
                    <a:pt x="3400" y="0"/>
                    <a:pt x="3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609700" y="3563200"/>
              <a:ext cx="70600" cy="11550"/>
            </a:xfrm>
            <a:custGeom>
              <a:avLst/>
              <a:gdLst/>
              <a:ahLst/>
              <a:cxnLst/>
              <a:rect l="l" t="t" r="r" b="b"/>
              <a:pathLst>
                <a:path w="2824" h="462" extrusionOk="0">
                  <a:moveTo>
                    <a:pt x="289" y="1"/>
                  </a:moveTo>
                  <a:cubicBezTo>
                    <a:pt x="1" y="1"/>
                    <a:pt x="1" y="462"/>
                    <a:pt x="289" y="462"/>
                  </a:cubicBezTo>
                  <a:lnTo>
                    <a:pt x="2478" y="462"/>
                  </a:lnTo>
                  <a:cubicBezTo>
                    <a:pt x="2824" y="462"/>
                    <a:pt x="2824" y="1"/>
                    <a:pt x="2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 name="Google Shape;840;p49"/>
          <p:cNvSpPr txBox="1"/>
          <p:nvPr/>
        </p:nvSpPr>
        <p:spPr>
          <a:xfrm>
            <a:off x="713100" y="4379052"/>
            <a:ext cx="7717800" cy="273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Follow the link in the graph to modify its data and then paste the new one here. For more info, </a:t>
            </a:r>
            <a:r>
              <a:rPr lang="en" sz="1200" b="1">
                <a:solidFill>
                  <a:schemeClr val="dk1"/>
                </a:solidFill>
                <a:uFill>
                  <a:noFill/>
                </a:uFill>
                <a:latin typeface="Albert Sans"/>
                <a:ea typeface="Albert Sans"/>
                <a:cs typeface="Albert Sans"/>
                <a:sym typeface="Albert Sans"/>
                <a:hlinkClick r:id="rId5">
                  <a:extLst>
                    <a:ext uri="{A12FA001-AC4F-418D-AE19-62706E023703}">
                      <ahyp:hlinkClr xmlns:ahyp="http://schemas.microsoft.com/office/drawing/2018/hyperlinkcolor" val="tx"/>
                    </a:ext>
                  </a:extLst>
                </a:hlinkClick>
              </a:rPr>
              <a:t>click here</a:t>
            </a:r>
            <a:endParaRPr sz="1200" b="1">
              <a:solidFill>
                <a:schemeClr val="dk1"/>
              </a:solidFill>
              <a:latin typeface="Albert Sans"/>
              <a:ea typeface="Albert Sans"/>
              <a:cs typeface="Albert Sans"/>
              <a:sym typeface="Albert Sans"/>
            </a:endParaRPr>
          </a:p>
        </p:txBody>
      </p:sp>
      <p:grpSp>
        <p:nvGrpSpPr>
          <p:cNvPr id="841" name="Google Shape;841;p49"/>
          <p:cNvGrpSpPr/>
          <p:nvPr/>
        </p:nvGrpSpPr>
        <p:grpSpPr>
          <a:xfrm>
            <a:off x="7728315" y="150024"/>
            <a:ext cx="1590595" cy="875375"/>
            <a:chOff x="6456464" y="3575600"/>
            <a:chExt cx="1004100" cy="552601"/>
          </a:xfrm>
        </p:grpSpPr>
        <p:sp>
          <p:nvSpPr>
            <p:cNvPr id="842" name="Google Shape;842;p49"/>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9"/>
          <p:cNvGrpSpPr/>
          <p:nvPr/>
        </p:nvGrpSpPr>
        <p:grpSpPr>
          <a:xfrm>
            <a:off x="8182866" y="1025388"/>
            <a:ext cx="1249832" cy="707506"/>
            <a:chOff x="6456475" y="3575600"/>
            <a:chExt cx="976202" cy="552609"/>
          </a:xfrm>
        </p:grpSpPr>
        <p:sp>
          <p:nvSpPr>
            <p:cNvPr id="845" name="Google Shape;845;p49"/>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9"/>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0"/>
        <p:cNvGrpSpPr/>
        <p:nvPr/>
      </p:nvGrpSpPr>
      <p:grpSpPr>
        <a:xfrm>
          <a:off x="0" y="0"/>
          <a:ext cx="0" cy="0"/>
          <a:chOff x="0" y="0"/>
          <a:chExt cx="0" cy="0"/>
        </a:xfrm>
      </p:grpSpPr>
      <p:sp>
        <p:nvSpPr>
          <p:cNvPr id="851" name="Google Shape;851;p50"/>
          <p:cNvSpPr/>
          <p:nvPr/>
        </p:nvSpPr>
        <p:spPr>
          <a:xfrm flipH="1">
            <a:off x="3437975" y="246086"/>
            <a:ext cx="8892600" cy="20460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txBox="1">
            <a:spLocks noGrp="1"/>
          </p:cNvSpPr>
          <p:nvPr>
            <p:ph type="title"/>
          </p:nvPr>
        </p:nvSpPr>
        <p:spPr>
          <a:xfrm>
            <a:off x="3992121" y="398525"/>
            <a:ext cx="4597200" cy="167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51"/>
          <p:cNvSpPr/>
          <p:nvPr/>
        </p:nvSpPr>
        <p:spPr>
          <a:xfrm flipH="1">
            <a:off x="-356773" y="2638350"/>
            <a:ext cx="5264100" cy="7074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1"/>
          <p:cNvSpPr/>
          <p:nvPr/>
        </p:nvSpPr>
        <p:spPr>
          <a:xfrm>
            <a:off x="4199927" y="3728375"/>
            <a:ext cx="5316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1"/>
          <p:cNvSpPr/>
          <p:nvPr/>
        </p:nvSpPr>
        <p:spPr>
          <a:xfrm>
            <a:off x="4199927" y="1543700"/>
            <a:ext cx="5316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study</a:t>
            </a:r>
            <a:endParaRPr/>
          </a:p>
        </p:txBody>
      </p:sp>
      <p:sp>
        <p:nvSpPr>
          <p:cNvPr id="861" name="Google Shape;861;p51"/>
          <p:cNvSpPr txBox="1"/>
          <p:nvPr/>
        </p:nvSpPr>
        <p:spPr>
          <a:xfrm>
            <a:off x="2018176" y="1689995"/>
            <a:ext cx="2175300" cy="869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lbert Sans"/>
                <a:ea typeface="Albert Sans"/>
                <a:cs typeface="Albert Sans"/>
                <a:sym typeface="Albert Sans"/>
              </a:rPr>
              <a:t>Mercury is the closest planet to the Sun and the smallest one</a:t>
            </a:r>
            <a:endParaRPr>
              <a:solidFill>
                <a:schemeClr val="dk1"/>
              </a:solidFill>
              <a:latin typeface="Albert Sans"/>
              <a:ea typeface="Albert Sans"/>
              <a:cs typeface="Albert Sans"/>
              <a:sym typeface="Albert Sans"/>
            </a:endParaRPr>
          </a:p>
        </p:txBody>
      </p:sp>
      <p:sp>
        <p:nvSpPr>
          <p:cNvPr id="862" name="Google Shape;862;p51"/>
          <p:cNvSpPr txBox="1"/>
          <p:nvPr/>
        </p:nvSpPr>
        <p:spPr>
          <a:xfrm>
            <a:off x="4950522" y="2784695"/>
            <a:ext cx="2175300" cy="86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bert Sans"/>
                <a:ea typeface="Albert Sans"/>
                <a:cs typeface="Albert Sans"/>
                <a:sym typeface="Albert Sans"/>
              </a:rPr>
              <a:t>Venus has a beautiful name and is the second planet from the Sun</a:t>
            </a:r>
            <a:endParaRPr>
              <a:solidFill>
                <a:schemeClr val="dk1"/>
              </a:solidFill>
              <a:latin typeface="Albert Sans"/>
              <a:ea typeface="Albert Sans"/>
              <a:cs typeface="Albert Sans"/>
              <a:sym typeface="Albert Sans"/>
            </a:endParaRPr>
          </a:p>
        </p:txBody>
      </p:sp>
      <p:sp>
        <p:nvSpPr>
          <p:cNvPr id="863" name="Google Shape;863;p51"/>
          <p:cNvSpPr txBox="1"/>
          <p:nvPr/>
        </p:nvSpPr>
        <p:spPr>
          <a:xfrm>
            <a:off x="2018175" y="1235417"/>
            <a:ext cx="21753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dk2"/>
                </a:solidFill>
                <a:latin typeface="Albert Sans"/>
                <a:ea typeface="Albert Sans"/>
                <a:cs typeface="Albert Sans"/>
                <a:sym typeface="Albert Sans"/>
              </a:rPr>
              <a:t>Challenge</a:t>
            </a:r>
            <a:endParaRPr sz="2400" b="1">
              <a:solidFill>
                <a:schemeClr val="dk2"/>
              </a:solidFill>
              <a:latin typeface="Albert Sans"/>
              <a:ea typeface="Albert Sans"/>
              <a:cs typeface="Albert Sans"/>
              <a:sym typeface="Albert Sans"/>
            </a:endParaRPr>
          </a:p>
        </p:txBody>
      </p:sp>
      <p:sp>
        <p:nvSpPr>
          <p:cNvPr id="864" name="Google Shape;864;p51"/>
          <p:cNvSpPr txBox="1"/>
          <p:nvPr/>
        </p:nvSpPr>
        <p:spPr>
          <a:xfrm>
            <a:off x="4950525" y="2330117"/>
            <a:ext cx="21753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Results</a:t>
            </a:r>
            <a:endParaRPr sz="2400" b="1">
              <a:solidFill>
                <a:schemeClr val="dk2"/>
              </a:solidFill>
              <a:latin typeface="Albert Sans"/>
              <a:ea typeface="Albert Sans"/>
              <a:cs typeface="Albert Sans"/>
              <a:sym typeface="Albert Sans"/>
            </a:endParaRPr>
          </a:p>
        </p:txBody>
      </p:sp>
      <p:grpSp>
        <p:nvGrpSpPr>
          <p:cNvPr id="865" name="Google Shape;865;p51"/>
          <p:cNvGrpSpPr/>
          <p:nvPr/>
        </p:nvGrpSpPr>
        <p:grpSpPr>
          <a:xfrm>
            <a:off x="4199922" y="1543696"/>
            <a:ext cx="707400" cy="707400"/>
            <a:chOff x="4199922" y="1448446"/>
            <a:chExt cx="707400" cy="707400"/>
          </a:xfrm>
        </p:grpSpPr>
        <p:sp>
          <p:nvSpPr>
            <p:cNvPr id="866" name="Google Shape;866;p51"/>
            <p:cNvSpPr/>
            <p:nvPr/>
          </p:nvSpPr>
          <p:spPr>
            <a:xfrm rot="5400000">
              <a:off x="4199922" y="14484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 name="Google Shape;867;p51"/>
            <p:cNvGrpSpPr/>
            <p:nvPr/>
          </p:nvGrpSpPr>
          <p:grpSpPr>
            <a:xfrm>
              <a:off x="4350725" y="1600888"/>
              <a:ext cx="405800" cy="402550"/>
              <a:chOff x="2163750" y="2092700"/>
              <a:chExt cx="405800" cy="402550"/>
            </a:xfrm>
          </p:grpSpPr>
          <p:sp>
            <p:nvSpPr>
              <p:cNvPr id="868" name="Google Shape;868;p51"/>
              <p:cNvSpPr/>
              <p:nvPr/>
            </p:nvSpPr>
            <p:spPr>
              <a:xfrm>
                <a:off x="2199775" y="2130150"/>
                <a:ext cx="15850" cy="11550"/>
              </a:xfrm>
              <a:custGeom>
                <a:avLst/>
                <a:gdLst/>
                <a:ahLst/>
                <a:cxnLst/>
                <a:rect l="l" t="t" r="r" b="b"/>
                <a:pathLst>
                  <a:path w="634"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1"/>
              <p:cNvSpPr/>
              <p:nvPr/>
            </p:nvSpPr>
            <p:spPr>
              <a:xfrm>
                <a:off x="2228575" y="2130150"/>
                <a:ext cx="15850" cy="11550"/>
              </a:xfrm>
              <a:custGeom>
                <a:avLst/>
                <a:gdLst/>
                <a:ahLst/>
                <a:cxnLst/>
                <a:rect l="l" t="t" r="r" b="b"/>
                <a:pathLst>
                  <a:path w="634" h="462" extrusionOk="0">
                    <a:moveTo>
                      <a:pt x="346" y="0"/>
                    </a:moveTo>
                    <a:cubicBezTo>
                      <a:pt x="0" y="0"/>
                      <a:pt x="0"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2258825" y="2130150"/>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2209850" y="2221250"/>
                <a:ext cx="107075" cy="150150"/>
              </a:xfrm>
              <a:custGeom>
                <a:avLst/>
                <a:gdLst/>
                <a:ahLst/>
                <a:cxnLst/>
                <a:rect l="l" t="t" r="r" b="b"/>
                <a:pathLst>
                  <a:path w="4283" h="6006" extrusionOk="0">
                    <a:moveTo>
                      <a:pt x="778" y="0"/>
                    </a:moveTo>
                    <a:cubicBezTo>
                      <a:pt x="389" y="0"/>
                      <a:pt x="0" y="245"/>
                      <a:pt x="0" y="735"/>
                    </a:cubicBezTo>
                    <a:lnTo>
                      <a:pt x="0" y="1253"/>
                    </a:lnTo>
                    <a:cubicBezTo>
                      <a:pt x="0" y="1397"/>
                      <a:pt x="116" y="1469"/>
                      <a:pt x="231" y="1469"/>
                    </a:cubicBezTo>
                    <a:cubicBezTo>
                      <a:pt x="346" y="1469"/>
                      <a:pt x="461" y="1397"/>
                      <a:pt x="461" y="1253"/>
                    </a:cubicBezTo>
                    <a:lnTo>
                      <a:pt x="461" y="735"/>
                    </a:lnTo>
                    <a:cubicBezTo>
                      <a:pt x="461" y="533"/>
                      <a:pt x="620" y="432"/>
                      <a:pt x="778" y="432"/>
                    </a:cubicBezTo>
                    <a:cubicBezTo>
                      <a:pt x="936" y="432"/>
                      <a:pt x="1095" y="533"/>
                      <a:pt x="1095" y="735"/>
                    </a:cubicBezTo>
                    <a:lnTo>
                      <a:pt x="1095" y="1714"/>
                    </a:lnTo>
                    <a:cubicBezTo>
                      <a:pt x="1095" y="1714"/>
                      <a:pt x="1255" y="1914"/>
                      <a:pt x="1408" y="1914"/>
                    </a:cubicBezTo>
                    <a:cubicBezTo>
                      <a:pt x="1439" y="1914"/>
                      <a:pt x="1469" y="1906"/>
                      <a:pt x="1498" y="1887"/>
                    </a:cubicBezTo>
                    <a:lnTo>
                      <a:pt x="2881" y="562"/>
                    </a:lnTo>
                    <a:cubicBezTo>
                      <a:pt x="2941" y="502"/>
                      <a:pt x="3006" y="477"/>
                      <a:pt x="3069" y="477"/>
                    </a:cubicBezTo>
                    <a:cubicBezTo>
                      <a:pt x="3309" y="477"/>
                      <a:pt x="3524" y="840"/>
                      <a:pt x="3342" y="1023"/>
                    </a:cubicBezTo>
                    <a:lnTo>
                      <a:pt x="1556" y="2693"/>
                    </a:lnTo>
                    <a:cubicBezTo>
                      <a:pt x="1498" y="2809"/>
                      <a:pt x="1441" y="2924"/>
                      <a:pt x="1556" y="3039"/>
                    </a:cubicBezTo>
                    <a:lnTo>
                      <a:pt x="3399" y="4883"/>
                    </a:lnTo>
                    <a:cubicBezTo>
                      <a:pt x="3624" y="5062"/>
                      <a:pt x="3429" y="5451"/>
                      <a:pt x="3168" y="5451"/>
                    </a:cubicBezTo>
                    <a:cubicBezTo>
                      <a:pt x="3094" y="5451"/>
                      <a:pt x="3015" y="5420"/>
                      <a:pt x="2938" y="5343"/>
                    </a:cubicBezTo>
                    <a:lnTo>
                      <a:pt x="1498" y="3903"/>
                    </a:lnTo>
                    <a:cubicBezTo>
                      <a:pt x="1479" y="3884"/>
                      <a:pt x="1455" y="3876"/>
                      <a:pt x="1428" y="3876"/>
                    </a:cubicBezTo>
                    <a:cubicBezTo>
                      <a:pt x="1295" y="3876"/>
                      <a:pt x="1095" y="4076"/>
                      <a:pt x="1095" y="4076"/>
                    </a:cubicBezTo>
                    <a:lnTo>
                      <a:pt x="1095" y="5228"/>
                    </a:lnTo>
                    <a:cubicBezTo>
                      <a:pt x="1095" y="5430"/>
                      <a:pt x="936" y="5531"/>
                      <a:pt x="778" y="5531"/>
                    </a:cubicBezTo>
                    <a:cubicBezTo>
                      <a:pt x="620" y="5531"/>
                      <a:pt x="461" y="5430"/>
                      <a:pt x="461" y="5228"/>
                    </a:cubicBezTo>
                    <a:lnTo>
                      <a:pt x="461" y="2463"/>
                    </a:lnTo>
                    <a:cubicBezTo>
                      <a:pt x="461" y="2319"/>
                      <a:pt x="346" y="2247"/>
                      <a:pt x="231" y="2247"/>
                    </a:cubicBezTo>
                    <a:cubicBezTo>
                      <a:pt x="116" y="2247"/>
                      <a:pt x="0" y="2319"/>
                      <a:pt x="0" y="2463"/>
                    </a:cubicBezTo>
                    <a:lnTo>
                      <a:pt x="0" y="5228"/>
                    </a:lnTo>
                    <a:cubicBezTo>
                      <a:pt x="0" y="5747"/>
                      <a:pt x="389" y="6006"/>
                      <a:pt x="778" y="6006"/>
                    </a:cubicBezTo>
                    <a:cubicBezTo>
                      <a:pt x="1167" y="6006"/>
                      <a:pt x="1556" y="5747"/>
                      <a:pt x="1556" y="5228"/>
                    </a:cubicBezTo>
                    <a:lnTo>
                      <a:pt x="1556" y="4652"/>
                    </a:lnTo>
                    <a:lnTo>
                      <a:pt x="2650" y="5689"/>
                    </a:lnTo>
                    <a:cubicBezTo>
                      <a:pt x="2804" y="5856"/>
                      <a:pt x="2978" y="5925"/>
                      <a:pt x="3148" y="5925"/>
                    </a:cubicBezTo>
                    <a:cubicBezTo>
                      <a:pt x="3740" y="5925"/>
                      <a:pt x="4283" y="5074"/>
                      <a:pt x="3745" y="4537"/>
                    </a:cubicBezTo>
                    <a:lnTo>
                      <a:pt x="2074" y="2866"/>
                    </a:lnTo>
                    <a:lnTo>
                      <a:pt x="3630" y="1368"/>
                    </a:lnTo>
                    <a:cubicBezTo>
                      <a:pt x="4216" y="827"/>
                      <a:pt x="3672" y="3"/>
                      <a:pt x="3077" y="3"/>
                    </a:cubicBezTo>
                    <a:cubicBezTo>
                      <a:pt x="2912" y="3"/>
                      <a:pt x="2743" y="66"/>
                      <a:pt x="2593" y="216"/>
                    </a:cubicBezTo>
                    <a:lnTo>
                      <a:pt x="1556" y="1138"/>
                    </a:lnTo>
                    <a:lnTo>
                      <a:pt x="1556" y="735"/>
                    </a:lnTo>
                    <a:cubicBezTo>
                      <a:pt x="1556" y="245"/>
                      <a:pt x="1167"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2378350" y="2223750"/>
                <a:ext cx="118125" cy="13000"/>
              </a:xfrm>
              <a:custGeom>
                <a:avLst/>
                <a:gdLst/>
                <a:ahLst/>
                <a:cxnLst/>
                <a:rect l="l" t="t" r="r" b="b"/>
                <a:pathLst>
                  <a:path w="4725" h="520" extrusionOk="0">
                    <a:moveTo>
                      <a:pt x="346" y="1"/>
                    </a:moveTo>
                    <a:cubicBezTo>
                      <a:pt x="1" y="1"/>
                      <a:pt x="1" y="519"/>
                      <a:pt x="346" y="519"/>
                    </a:cubicBezTo>
                    <a:lnTo>
                      <a:pt x="4437" y="519"/>
                    </a:lnTo>
                    <a:cubicBezTo>
                      <a:pt x="4725" y="519"/>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1"/>
              <p:cNvSpPr/>
              <p:nvPr/>
            </p:nvSpPr>
            <p:spPr>
              <a:xfrm>
                <a:off x="2378350" y="2256875"/>
                <a:ext cx="118125" cy="13000"/>
              </a:xfrm>
              <a:custGeom>
                <a:avLst/>
                <a:gdLst/>
                <a:ahLst/>
                <a:cxnLst/>
                <a:rect l="l" t="t" r="r" b="b"/>
                <a:pathLst>
                  <a:path w="4725" h="520" extrusionOk="0">
                    <a:moveTo>
                      <a:pt x="346" y="1"/>
                    </a:moveTo>
                    <a:cubicBezTo>
                      <a:pt x="1" y="1"/>
                      <a:pt x="1" y="519"/>
                      <a:pt x="346" y="519"/>
                    </a:cubicBezTo>
                    <a:lnTo>
                      <a:pt x="4437" y="519"/>
                    </a:lnTo>
                    <a:cubicBezTo>
                      <a:pt x="4725" y="519"/>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1"/>
              <p:cNvSpPr/>
              <p:nvPr/>
            </p:nvSpPr>
            <p:spPr>
              <a:xfrm>
                <a:off x="2378350" y="2290000"/>
                <a:ext cx="118125" cy="11550"/>
              </a:xfrm>
              <a:custGeom>
                <a:avLst/>
                <a:gdLst/>
                <a:ahLst/>
                <a:cxnLst/>
                <a:rect l="l" t="t" r="r" b="b"/>
                <a:pathLst>
                  <a:path w="4725" h="462" extrusionOk="0">
                    <a:moveTo>
                      <a:pt x="346" y="1"/>
                    </a:moveTo>
                    <a:cubicBezTo>
                      <a:pt x="1" y="1"/>
                      <a:pt x="1" y="462"/>
                      <a:pt x="346" y="462"/>
                    </a:cubicBezTo>
                    <a:lnTo>
                      <a:pt x="4437" y="462"/>
                    </a:lnTo>
                    <a:cubicBezTo>
                      <a:pt x="4725" y="462"/>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1"/>
              <p:cNvSpPr/>
              <p:nvPr/>
            </p:nvSpPr>
            <p:spPr>
              <a:xfrm>
                <a:off x="2378350" y="2323150"/>
                <a:ext cx="118125" cy="11525"/>
              </a:xfrm>
              <a:custGeom>
                <a:avLst/>
                <a:gdLst/>
                <a:ahLst/>
                <a:cxnLst/>
                <a:rect l="l" t="t" r="r" b="b"/>
                <a:pathLst>
                  <a:path w="4725" h="461" extrusionOk="0">
                    <a:moveTo>
                      <a:pt x="346" y="0"/>
                    </a:moveTo>
                    <a:cubicBezTo>
                      <a:pt x="1" y="0"/>
                      <a:pt x="1" y="461"/>
                      <a:pt x="346" y="461"/>
                    </a:cubicBezTo>
                    <a:lnTo>
                      <a:pt x="4437" y="461"/>
                    </a:lnTo>
                    <a:cubicBezTo>
                      <a:pt x="4725" y="461"/>
                      <a:pt x="4725" y="0"/>
                      <a:pt x="4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1"/>
              <p:cNvSpPr/>
              <p:nvPr/>
            </p:nvSpPr>
            <p:spPr>
              <a:xfrm>
                <a:off x="2379800" y="2356275"/>
                <a:ext cx="61950" cy="11525"/>
              </a:xfrm>
              <a:custGeom>
                <a:avLst/>
                <a:gdLst/>
                <a:ahLst/>
                <a:cxnLst/>
                <a:rect l="l" t="t" r="r" b="b"/>
                <a:pathLst>
                  <a:path w="2478" h="461" extrusionOk="0">
                    <a:moveTo>
                      <a:pt x="288" y="0"/>
                    </a:moveTo>
                    <a:cubicBezTo>
                      <a:pt x="0" y="0"/>
                      <a:pt x="0" y="461"/>
                      <a:pt x="288" y="461"/>
                    </a:cubicBezTo>
                    <a:lnTo>
                      <a:pt x="2132" y="461"/>
                    </a:lnTo>
                    <a:cubicBezTo>
                      <a:pt x="2478" y="461"/>
                      <a:pt x="2478"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1"/>
              <p:cNvSpPr/>
              <p:nvPr/>
            </p:nvSpPr>
            <p:spPr>
              <a:xfrm>
                <a:off x="2163750" y="2092700"/>
                <a:ext cx="405800" cy="402550"/>
              </a:xfrm>
              <a:custGeom>
                <a:avLst/>
                <a:gdLst/>
                <a:ahLst/>
                <a:cxnLst/>
                <a:rect l="l" t="t" r="r" b="b"/>
                <a:pathLst>
                  <a:path w="16232" h="16102" extrusionOk="0">
                    <a:moveTo>
                      <a:pt x="13424" y="519"/>
                    </a:moveTo>
                    <a:cubicBezTo>
                      <a:pt x="13943" y="519"/>
                      <a:pt x="14288" y="922"/>
                      <a:pt x="14288" y="1383"/>
                    </a:cubicBezTo>
                    <a:lnTo>
                      <a:pt x="14288" y="2938"/>
                    </a:lnTo>
                    <a:lnTo>
                      <a:pt x="462" y="2938"/>
                    </a:lnTo>
                    <a:lnTo>
                      <a:pt x="462" y="1383"/>
                    </a:lnTo>
                    <a:cubicBezTo>
                      <a:pt x="462" y="922"/>
                      <a:pt x="865" y="519"/>
                      <a:pt x="1383" y="519"/>
                    </a:cubicBezTo>
                    <a:close/>
                    <a:moveTo>
                      <a:pt x="7145" y="3399"/>
                    </a:moveTo>
                    <a:lnTo>
                      <a:pt x="7145" y="12905"/>
                    </a:lnTo>
                    <a:lnTo>
                      <a:pt x="1383" y="12905"/>
                    </a:lnTo>
                    <a:cubicBezTo>
                      <a:pt x="923" y="12905"/>
                      <a:pt x="519" y="12502"/>
                      <a:pt x="519" y="11983"/>
                    </a:cubicBezTo>
                    <a:lnTo>
                      <a:pt x="519" y="3399"/>
                    </a:lnTo>
                    <a:close/>
                    <a:moveTo>
                      <a:pt x="14346" y="3399"/>
                    </a:moveTo>
                    <a:lnTo>
                      <a:pt x="14346" y="11983"/>
                    </a:lnTo>
                    <a:cubicBezTo>
                      <a:pt x="14346" y="12099"/>
                      <a:pt x="14346" y="12156"/>
                      <a:pt x="14288" y="12271"/>
                    </a:cubicBezTo>
                    <a:lnTo>
                      <a:pt x="13827" y="11753"/>
                    </a:lnTo>
                    <a:cubicBezTo>
                      <a:pt x="13787" y="11699"/>
                      <a:pt x="13738" y="11677"/>
                      <a:pt x="13688" y="11677"/>
                    </a:cubicBezTo>
                    <a:cubicBezTo>
                      <a:pt x="13522" y="11677"/>
                      <a:pt x="13349" y="11922"/>
                      <a:pt x="13482" y="12099"/>
                    </a:cubicBezTo>
                    <a:lnTo>
                      <a:pt x="15268" y="14057"/>
                    </a:lnTo>
                    <a:lnTo>
                      <a:pt x="13597" y="13827"/>
                    </a:lnTo>
                    <a:cubicBezTo>
                      <a:pt x="13539" y="13827"/>
                      <a:pt x="13424" y="13827"/>
                      <a:pt x="13366" y="13884"/>
                    </a:cubicBezTo>
                    <a:lnTo>
                      <a:pt x="12272" y="15210"/>
                    </a:lnTo>
                    <a:lnTo>
                      <a:pt x="12272" y="10773"/>
                    </a:lnTo>
                    <a:lnTo>
                      <a:pt x="12675" y="11177"/>
                    </a:lnTo>
                    <a:cubicBezTo>
                      <a:pt x="12715" y="11230"/>
                      <a:pt x="12768" y="11253"/>
                      <a:pt x="12822" y="11253"/>
                    </a:cubicBezTo>
                    <a:cubicBezTo>
                      <a:pt x="13001" y="11253"/>
                      <a:pt x="13198" y="11008"/>
                      <a:pt x="13021" y="10831"/>
                    </a:cubicBezTo>
                    <a:lnTo>
                      <a:pt x="12214" y="9967"/>
                    </a:lnTo>
                    <a:cubicBezTo>
                      <a:pt x="12176" y="9929"/>
                      <a:pt x="12118" y="9909"/>
                      <a:pt x="12059" y="9909"/>
                    </a:cubicBezTo>
                    <a:cubicBezTo>
                      <a:pt x="11939" y="9909"/>
                      <a:pt x="11811" y="9986"/>
                      <a:pt x="11811" y="10140"/>
                    </a:cubicBezTo>
                    <a:lnTo>
                      <a:pt x="11811" y="12905"/>
                    </a:lnTo>
                    <a:lnTo>
                      <a:pt x="7605" y="12905"/>
                    </a:lnTo>
                    <a:lnTo>
                      <a:pt x="7605" y="3399"/>
                    </a:lnTo>
                    <a:close/>
                    <a:moveTo>
                      <a:pt x="1383" y="0"/>
                    </a:moveTo>
                    <a:cubicBezTo>
                      <a:pt x="634" y="0"/>
                      <a:pt x="1" y="634"/>
                      <a:pt x="1" y="1383"/>
                    </a:cubicBezTo>
                    <a:lnTo>
                      <a:pt x="1" y="11983"/>
                    </a:lnTo>
                    <a:cubicBezTo>
                      <a:pt x="1" y="12732"/>
                      <a:pt x="634" y="13366"/>
                      <a:pt x="1383" y="13366"/>
                    </a:cubicBezTo>
                    <a:lnTo>
                      <a:pt x="11811" y="13366"/>
                    </a:lnTo>
                    <a:lnTo>
                      <a:pt x="11811" y="15901"/>
                    </a:lnTo>
                    <a:cubicBezTo>
                      <a:pt x="11811" y="16013"/>
                      <a:pt x="11933" y="16102"/>
                      <a:pt x="12050" y="16102"/>
                    </a:cubicBezTo>
                    <a:cubicBezTo>
                      <a:pt x="12113" y="16102"/>
                      <a:pt x="12174" y="16076"/>
                      <a:pt x="12214" y="16016"/>
                    </a:cubicBezTo>
                    <a:lnTo>
                      <a:pt x="13655" y="14345"/>
                    </a:lnTo>
                    <a:lnTo>
                      <a:pt x="15844" y="14633"/>
                    </a:lnTo>
                    <a:cubicBezTo>
                      <a:pt x="15864" y="14638"/>
                      <a:pt x="15884" y="14641"/>
                      <a:pt x="15903" y="14641"/>
                    </a:cubicBezTo>
                    <a:cubicBezTo>
                      <a:pt x="16102" y="14641"/>
                      <a:pt x="16232" y="14388"/>
                      <a:pt x="16074" y="14230"/>
                    </a:cubicBezTo>
                    <a:lnTo>
                      <a:pt x="14634" y="12675"/>
                    </a:lnTo>
                    <a:cubicBezTo>
                      <a:pt x="14749" y="12444"/>
                      <a:pt x="14807" y="12214"/>
                      <a:pt x="14807" y="11983"/>
                    </a:cubicBezTo>
                    <a:lnTo>
                      <a:pt x="14807" y="1383"/>
                    </a:lnTo>
                    <a:cubicBezTo>
                      <a:pt x="14807" y="634"/>
                      <a:pt x="14231" y="0"/>
                      <a:pt x="13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 name="Google Shape;878;p51"/>
          <p:cNvGrpSpPr/>
          <p:nvPr/>
        </p:nvGrpSpPr>
        <p:grpSpPr>
          <a:xfrm>
            <a:off x="4199922" y="2638396"/>
            <a:ext cx="707400" cy="707400"/>
            <a:chOff x="4199922" y="2476471"/>
            <a:chExt cx="707400" cy="707400"/>
          </a:xfrm>
        </p:grpSpPr>
        <p:sp>
          <p:nvSpPr>
            <p:cNvPr id="879" name="Google Shape;879;p51"/>
            <p:cNvSpPr/>
            <p:nvPr/>
          </p:nvSpPr>
          <p:spPr>
            <a:xfrm rot="5400000">
              <a:off x="4199922" y="2476471"/>
              <a:ext cx="707400" cy="7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 name="Google Shape;880;p51"/>
            <p:cNvGrpSpPr/>
            <p:nvPr/>
          </p:nvGrpSpPr>
          <p:grpSpPr>
            <a:xfrm>
              <a:off x="4348375" y="2628888"/>
              <a:ext cx="410500" cy="402575"/>
              <a:chOff x="2646250" y="2075050"/>
              <a:chExt cx="410500" cy="402575"/>
            </a:xfrm>
          </p:grpSpPr>
          <p:sp>
            <p:nvSpPr>
              <p:cNvPr id="881" name="Google Shape;881;p51"/>
              <p:cNvSpPr/>
              <p:nvPr/>
            </p:nvSpPr>
            <p:spPr>
              <a:xfrm>
                <a:off x="2646250" y="2075050"/>
                <a:ext cx="410500" cy="402575"/>
              </a:xfrm>
              <a:custGeom>
                <a:avLst/>
                <a:gdLst/>
                <a:ahLst/>
                <a:cxnLst/>
                <a:rect l="l" t="t" r="r" b="b"/>
                <a:pathLst>
                  <a:path w="16420" h="16103" extrusionOk="0">
                    <a:moveTo>
                      <a:pt x="8210" y="1"/>
                    </a:moveTo>
                    <a:cubicBezTo>
                      <a:pt x="7908" y="1"/>
                      <a:pt x="7605" y="159"/>
                      <a:pt x="7490" y="476"/>
                    </a:cubicBezTo>
                    <a:lnTo>
                      <a:pt x="6510" y="3356"/>
                    </a:lnTo>
                    <a:cubicBezTo>
                      <a:pt x="6424" y="3486"/>
                      <a:pt x="6338" y="3551"/>
                      <a:pt x="6227" y="3551"/>
                    </a:cubicBezTo>
                    <a:cubicBezTo>
                      <a:pt x="6190" y="3551"/>
                      <a:pt x="6150" y="3544"/>
                      <a:pt x="6107" y="3529"/>
                    </a:cubicBezTo>
                    <a:lnTo>
                      <a:pt x="3342" y="2204"/>
                    </a:lnTo>
                    <a:cubicBezTo>
                      <a:pt x="3249" y="2158"/>
                      <a:pt x="3153" y="2137"/>
                      <a:pt x="3058" y="2137"/>
                    </a:cubicBezTo>
                    <a:cubicBezTo>
                      <a:pt x="2568" y="2137"/>
                      <a:pt x="2121" y="2701"/>
                      <a:pt x="2362" y="3184"/>
                    </a:cubicBezTo>
                    <a:lnTo>
                      <a:pt x="3688" y="5949"/>
                    </a:lnTo>
                    <a:cubicBezTo>
                      <a:pt x="3745" y="6122"/>
                      <a:pt x="3688" y="6237"/>
                      <a:pt x="3515" y="6352"/>
                    </a:cubicBezTo>
                    <a:lnTo>
                      <a:pt x="634" y="7332"/>
                    </a:lnTo>
                    <a:cubicBezTo>
                      <a:pt x="0" y="7620"/>
                      <a:pt x="0" y="8541"/>
                      <a:pt x="634" y="8772"/>
                    </a:cubicBezTo>
                    <a:lnTo>
                      <a:pt x="3515" y="9751"/>
                    </a:lnTo>
                    <a:cubicBezTo>
                      <a:pt x="3688" y="9866"/>
                      <a:pt x="3745" y="9982"/>
                      <a:pt x="3688" y="10154"/>
                    </a:cubicBezTo>
                    <a:lnTo>
                      <a:pt x="2362" y="12920"/>
                    </a:lnTo>
                    <a:cubicBezTo>
                      <a:pt x="2124" y="13445"/>
                      <a:pt x="2558" y="13971"/>
                      <a:pt x="3042" y="13971"/>
                    </a:cubicBezTo>
                    <a:cubicBezTo>
                      <a:pt x="3142" y="13971"/>
                      <a:pt x="3243" y="13948"/>
                      <a:pt x="3342" y="13899"/>
                    </a:cubicBezTo>
                    <a:lnTo>
                      <a:pt x="4206" y="13496"/>
                    </a:lnTo>
                    <a:cubicBezTo>
                      <a:pt x="4449" y="13398"/>
                      <a:pt x="4323" y="13054"/>
                      <a:pt x="4104" y="13054"/>
                    </a:cubicBezTo>
                    <a:cubicBezTo>
                      <a:pt x="4063" y="13054"/>
                      <a:pt x="4020" y="13066"/>
                      <a:pt x="3976" y="13093"/>
                    </a:cubicBezTo>
                    <a:lnTo>
                      <a:pt x="3169" y="13496"/>
                    </a:lnTo>
                    <a:cubicBezTo>
                      <a:pt x="3145" y="13502"/>
                      <a:pt x="3120" y="13505"/>
                      <a:pt x="3096" y="13505"/>
                    </a:cubicBezTo>
                    <a:cubicBezTo>
                      <a:pt x="2894" y="13505"/>
                      <a:pt x="2720" y="13299"/>
                      <a:pt x="2823" y="13093"/>
                    </a:cubicBezTo>
                    <a:lnTo>
                      <a:pt x="4091" y="10327"/>
                    </a:lnTo>
                    <a:cubicBezTo>
                      <a:pt x="4321" y="9982"/>
                      <a:pt x="4091" y="9463"/>
                      <a:pt x="3688" y="9348"/>
                    </a:cubicBezTo>
                    <a:lnTo>
                      <a:pt x="807" y="8311"/>
                    </a:lnTo>
                    <a:cubicBezTo>
                      <a:pt x="577" y="8253"/>
                      <a:pt x="577" y="7908"/>
                      <a:pt x="807" y="7792"/>
                    </a:cubicBezTo>
                    <a:lnTo>
                      <a:pt x="3688" y="6755"/>
                    </a:lnTo>
                    <a:cubicBezTo>
                      <a:pt x="4091" y="6640"/>
                      <a:pt x="4264" y="6179"/>
                      <a:pt x="4091" y="5776"/>
                    </a:cubicBezTo>
                    <a:lnTo>
                      <a:pt x="2823" y="3011"/>
                    </a:lnTo>
                    <a:cubicBezTo>
                      <a:pt x="2729" y="2823"/>
                      <a:pt x="2866" y="2634"/>
                      <a:pt x="3044" y="2634"/>
                    </a:cubicBezTo>
                    <a:cubicBezTo>
                      <a:pt x="3084" y="2634"/>
                      <a:pt x="3127" y="2644"/>
                      <a:pt x="3169" y="2665"/>
                    </a:cubicBezTo>
                    <a:lnTo>
                      <a:pt x="5934" y="3933"/>
                    </a:lnTo>
                    <a:cubicBezTo>
                      <a:pt x="6029" y="3996"/>
                      <a:pt x="6136" y="4024"/>
                      <a:pt x="6245" y="4024"/>
                    </a:cubicBezTo>
                    <a:cubicBezTo>
                      <a:pt x="6533" y="4024"/>
                      <a:pt x="6830" y="3822"/>
                      <a:pt x="6914" y="3529"/>
                    </a:cubicBezTo>
                    <a:lnTo>
                      <a:pt x="7951" y="649"/>
                    </a:lnTo>
                    <a:cubicBezTo>
                      <a:pt x="8008" y="533"/>
                      <a:pt x="8109" y="476"/>
                      <a:pt x="8210" y="476"/>
                    </a:cubicBezTo>
                    <a:cubicBezTo>
                      <a:pt x="8311" y="476"/>
                      <a:pt x="8412" y="533"/>
                      <a:pt x="8469" y="649"/>
                    </a:cubicBezTo>
                    <a:lnTo>
                      <a:pt x="9506" y="3529"/>
                    </a:lnTo>
                    <a:cubicBezTo>
                      <a:pt x="9590" y="3822"/>
                      <a:pt x="9887" y="4024"/>
                      <a:pt x="10175" y="4024"/>
                    </a:cubicBezTo>
                    <a:cubicBezTo>
                      <a:pt x="10284" y="4024"/>
                      <a:pt x="10391" y="3996"/>
                      <a:pt x="10486" y="3933"/>
                    </a:cubicBezTo>
                    <a:lnTo>
                      <a:pt x="13251" y="2665"/>
                    </a:lnTo>
                    <a:cubicBezTo>
                      <a:pt x="13293" y="2644"/>
                      <a:pt x="13335" y="2634"/>
                      <a:pt x="13376" y="2634"/>
                    </a:cubicBezTo>
                    <a:cubicBezTo>
                      <a:pt x="13554" y="2634"/>
                      <a:pt x="13691" y="2823"/>
                      <a:pt x="13597" y="3011"/>
                    </a:cubicBezTo>
                    <a:lnTo>
                      <a:pt x="12329" y="5776"/>
                    </a:lnTo>
                    <a:cubicBezTo>
                      <a:pt x="12099" y="6179"/>
                      <a:pt x="12329" y="6640"/>
                      <a:pt x="12732" y="6755"/>
                    </a:cubicBezTo>
                    <a:lnTo>
                      <a:pt x="15613" y="7792"/>
                    </a:lnTo>
                    <a:cubicBezTo>
                      <a:pt x="15843" y="7908"/>
                      <a:pt x="15843" y="8253"/>
                      <a:pt x="15613" y="8311"/>
                    </a:cubicBezTo>
                    <a:lnTo>
                      <a:pt x="12732" y="9348"/>
                    </a:lnTo>
                    <a:cubicBezTo>
                      <a:pt x="12329" y="9463"/>
                      <a:pt x="12156" y="9982"/>
                      <a:pt x="12329" y="10327"/>
                    </a:cubicBezTo>
                    <a:lnTo>
                      <a:pt x="13597" y="13093"/>
                    </a:lnTo>
                    <a:cubicBezTo>
                      <a:pt x="13700" y="13299"/>
                      <a:pt x="13526" y="13505"/>
                      <a:pt x="13323" y="13505"/>
                    </a:cubicBezTo>
                    <a:cubicBezTo>
                      <a:pt x="13300" y="13505"/>
                      <a:pt x="13275" y="13502"/>
                      <a:pt x="13251" y="13496"/>
                    </a:cubicBezTo>
                    <a:lnTo>
                      <a:pt x="10486" y="12171"/>
                    </a:lnTo>
                    <a:cubicBezTo>
                      <a:pt x="10395" y="12126"/>
                      <a:pt x="10293" y="12104"/>
                      <a:pt x="10189" y="12104"/>
                    </a:cubicBezTo>
                    <a:cubicBezTo>
                      <a:pt x="9896" y="12104"/>
                      <a:pt x="9591" y="12276"/>
                      <a:pt x="9506" y="12574"/>
                    </a:cubicBezTo>
                    <a:lnTo>
                      <a:pt x="8469" y="15455"/>
                    </a:lnTo>
                    <a:cubicBezTo>
                      <a:pt x="8412" y="15570"/>
                      <a:pt x="8311" y="15627"/>
                      <a:pt x="8210" y="15627"/>
                    </a:cubicBezTo>
                    <a:cubicBezTo>
                      <a:pt x="8109" y="15627"/>
                      <a:pt x="8008" y="15570"/>
                      <a:pt x="7951" y="15455"/>
                    </a:cubicBezTo>
                    <a:lnTo>
                      <a:pt x="6914" y="12574"/>
                    </a:lnTo>
                    <a:cubicBezTo>
                      <a:pt x="6829" y="12276"/>
                      <a:pt x="6523" y="12104"/>
                      <a:pt x="6231" y="12104"/>
                    </a:cubicBezTo>
                    <a:cubicBezTo>
                      <a:pt x="6127" y="12104"/>
                      <a:pt x="6025" y="12126"/>
                      <a:pt x="5934" y="12171"/>
                    </a:cubicBezTo>
                    <a:lnTo>
                      <a:pt x="5128" y="12516"/>
                    </a:lnTo>
                    <a:cubicBezTo>
                      <a:pt x="4875" y="12668"/>
                      <a:pt x="5022" y="12998"/>
                      <a:pt x="5217" y="12998"/>
                    </a:cubicBezTo>
                    <a:cubicBezTo>
                      <a:pt x="5244" y="12998"/>
                      <a:pt x="5273" y="12991"/>
                      <a:pt x="5301" y="12977"/>
                    </a:cubicBezTo>
                    <a:lnTo>
                      <a:pt x="6107" y="12574"/>
                    </a:lnTo>
                    <a:cubicBezTo>
                      <a:pt x="6150" y="12560"/>
                      <a:pt x="6190" y="12552"/>
                      <a:pt x="6227" y="12552"/>
                    </a:cubicBezTo>
                    <a:cubicBezTo>
                      <a:pt x="6338" y="12552"/>
                      <a:pt x="6424" y="12617"/>
                      <a:pt x="6510" y="12747"/>
                    </a:cubicBezTo>
                    <a:lnTo>
                      <a:pt x="7490" y="15627"/>
                    </a:lnTo>
                    <a:cubicBezTo>
                      <a:pt x="7605" y="15944"/>
                      <a:pt x="7908" y="16103"/>
                      <a:pt x="8210" y="16103"/>
                    </a:cubicBezTo>
                    <a:cubicBezTo>
                      <a:pt x="8512" y="16103"/>
                      <a:pt x="8815" y="15944"/>
                      <a:pt x="8930" y="15627"/>
                    </a:cubicBezTo>
                    <a:lnTo>
                      <a:pt x="9909" y="12747"/>
                    </a:lnTo>
                    <a:cubicBezTo>
                      <a:pt x="9996" y="12617"/>
                      <a:pt x="10082" y="12552"/>
                      <a:pt x="10193" y="12552"/>
                    </a:cubicBezTo>
                    <a:cubicBezTo>
                      <a:pt x="10230" y="12552"/>
                      <a:pt x="10270" y="12560"/>
                      <a:pt x="10313" y="12574"/>
                    </a:cubicBezTo>
                    <a:lnTo>
                      <a:pt x="13078" y="13899"/>
                    </a:lnTo>
                    <a:cubicBezTo>
                      <a:pt x="13181" y="13946"/>
                      <a:pt x="13283" y="13967"/>
                      <a:pt x="13382" y="13967"/>
                    </a:cubicBezTo>
                    <a:cubicBezTo>
                      <a:pt x="13893" y="13967"/>
                      <a:pt x="14299" y="13403"/>
                      <a:pt x="14057" y="12920"/>
                    </a:cubicBezTo>
                    <a:lnTo>
                      <a:pt x="12732" y="10154"/>
                    </a:lnTo>
                    <a:cubicBezTo>
                      <a:pt x="12675" y="9982"/>
                      <a:pt x="12732" y="9866"/>
                      <a:pt x="12905" y="9751"/>
                    </a:cubicBezTo>
                    <a:lnTo>
                      <a:pt x="15786" y="8772"/>
                    </a:lnTo>
                    <a:cubicBezTo>
                      <a:pt x="16420" y="8541"/>
                      <a:pt x="16420" y="7562"/>
                      <a:pt x="15786" y="7332"/>
                    </a:cubicBezTo>
                    <a:lnTo>
                      <a:pt x="12905" y="6352"/>
                    </a:lnTo>
                    <a:cubicBezTo>
                      <a:pt x="12732" y="6237"/>
                      <a:pt x="12675" y="6122"/>
                      <a:pt x="12732" y="5949"/>
                    </a:cubicBezTo>
                    <a:lnTo>
                      <a:pt x="14057" y="3184"/>
                    </a:lnTo>
                    <a:cubicBezTo>
                      <a:pt x="14299" y="2701"/>
                      <a:pt x="13852" y="2137"/>
                      <a:pt x="13362" y="2137"/>
                    </a:cubicBezTo>
                    <a:cubicBezTo>
                      <a:pt x="13267" y="2137"/>
                      <a:pt x="13171" y="2158"/>
                      <a:pt x="13078" y="2204"/>
                    </a:cubicBezTo>
                    <a:lnTo>
                      <a:pt x="10313" y="3529"/>
                    </a:lnTo>
                    <a:cubicBezTo>
                      <a:pt x="10270" y="3544"/>
                      <a:pt x="10230" y="3551"/>
                      <a:pt x="10193" y="3551"/>
                    </a:cubicBezTo>
                    <a:cubicBezTo>
                      <a:pt x="10082" y="3551"/>
                      <a:pt x="9996" y="3486"/>
                      <a:pt x="9909" y="3356"/>
                    </a:cubicBezTo>
                    <a:lnTo>
                      <a:pt x="8930" y="476"/>
                    </a:lnTo>
                    <a:cubicBezTo>
                      <a:pt x="8815" y="159"/>
                      <a:pt x="8512" y="1"/>
                      <a:pt x="8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1"/>
              <p:cNvSpPr/>
              <p:nvPr/>
            </p:nvSpPr>
            <p:spPr>
              <a:xfrm>
                <a:off x="2785950" y="2192075"/>
                <a:ext cx="131100" cy="169975"/>
              </a:xfrm>
              <a:custGeom>
                <a:avLst/>
                <a:gdLst/>
                <a:ahLst/>
                <a:cxnLst/>
                <a:rect l="l" t="t" r="r" b="b"/>
                <a:pathLst>
                  <a:path w="5244" h="6799" extrusionOk="0">
                    <a:moveTo>
                      <a:pt x="3227" y="5589"/>
                    </a:moveTo>
                    <a:lnTo>
                      <a:pt x="3227" y="5992"/>
                    </a:lnTo>
                    <a:cubicBezTo>
                      <a:pt x="3227" y="6165"/>
                      <a:pt x="3112" y="6280"/>
                      <a:pt x="2939" y="6280"/>
                    </a:cubicBezTo>
                    <a:lnTo>
                      <a:pt x="2305" y="6280"/>
                    </a:lnTo>
                    <a:cubicBezTo>
                      <a:pt x="2132" y="6280"/>
                      <a:pt x="2017" y="6165"/>
                      <a:pt x="2017" y="5992"/>
                    </a:cubicBezTo>
                    <a:lnTo>
                      <a:pt x="2017" y="5589"/>
                    </a:lnTo>
                    <a:close/>
                    <a:moveTo>
                      <a:pt x="2593" y="0"/>
                    </a:moveTo>
                    <a:cubicBezTo>
                      <a:pt x="1902" y="0"/>
                      <a:pt x="1268" y="289"/>
                      <a:pt x="807" y="749"/>
                    </a:cubicBezTo>
                    <a:cubicBezTo>
                      <a:pt x="289" y="1268"/>
                      <a:pt x="58" y="1902"/>
                      <a:pt x="58" y="2593"/>
                    </a:cubicBezTo>
                    <a:cubicBezTo>
                      <a:pt x="1" y="3515"/>
                      <a:pt x="519" y="4321"/>
                      <a:pt x="1268" y="4840"/>
                    </a:cubicBezTo>
                    <a:lnTo>
                      <a:pt x="1268" y="5070"/>
                    </a:lnTo>
                    <a:cubicBezTo>
                      <a:pt x="1268" y="5243"/>
                      <a:pt x="1383" y="5473"/>
                      <a:pt x="1556" y="5531"/>
                    </a:cubicBezTo>
                    <a:lnTo>
                      <a:pt x="1556" y="5992"/>
                    </a:lnTo>
                    <a:cubicBezTo>
                      <a:pt x="1556" y="6453"/>
                      <a:pt x="1902" y="6798"/>
                      <a:pt x="2305" y="6798"/>
                    </a:cubicBezTo>
                    <a:lnTo>
                      <a:pt x="2939" y="6798"/>
                    </a:lnTo>
                    <a:cubicBezTo>
                      <a:pt x="3342" y="6798"/>
                      <a:pt x="3688" y="6453"/>
                      <a:pt x="3688" y="5992"/>
                    </a:cubicBezTo>
                    <a:lnTo>
                      <a:pt x="3688" y="5531"/>
                    </a:lnTo>
                    <a:cubicBezTo>
                      <a:pt x="3861" y="5473"/>
                      <a:pt x="3976" y="5243"/>
                      <a:pt x="3976" y="5070"/>
                    </a:cubicBezTo>
                    <a:lnTo>
                      <a:pt x="3976" y="4840"/>
                    </a:lnTo>
                    <a:cubicBezTo>
                      <a:pt x="4725" y="4321"/>
                      <a:pt x="5243" y="3515"/>
                      <a:pt x="5243" y="2593"/>
                    </a:cubicBezTo>
                    <a:cubicBezTo>
                      <a:pt x="5243" y="2420"/>
                      <a:pt x="5186" y="2247"/>
                      <a:pt x="5186" y="2074"/>
                    </a:cubicBezTo>
                    <a:cubicBezTo>
                      <a:pt x="5161" y="1950"/>
                      <a:pt x="5060" y="1890"/>
                      <a:pt x="4959" y="1890"/>
                    </a:cubicBezTo>
                    <a:cubicBezTo>
                      <a:pt x="4826" y="1890"/>
                      <a:pt x="4692" y="1993"/>
                      <a:pt x="4725" y="2190"/>
                    </a:cubicBezTo>
                    <a:cubicBezTo>
                      <a:pt x="4725" y="2305"/>
                      <a:pt x="4782" y="2420"/>
                      <a:pt x="4782" y="2593"/>
                    </a:cubicBezTo>
                    <a:cubicBezTo>
                      <a:pt x="4782" y="3399"/>
                      <a:pt x="4321" y="4091"/>
                      <a:pt x="3630" y="4494"/>
                    </a:cubicBezTo>
                    <a:cubicBezTo>
                      <a:pt x="3573" y="4494"/>
                      <a:pt x="3515" y="4609"/>
                      <a:pt x="3515" y="4667"/>
                    </a:cubicBezTo>
                    <a:lnTo>
                      <a:pt x="3515" y="5070"/>
                    </a:lnTo>
                    <a:cubicBezTo>
                      <a:pt x="3515" y="5070"/>
                      <a:pt x="3457" y="5128"/>
                      <a:pt x="3457" y="5128"/>
                    </a:cubicBezTo>
                    <a:lnTo>
                      <a:pt x="1787" y="5128"/>
                    </a:lnTo>
                    <a:cubicBezTo>
                      <a:pt x="1787" y="5128"/>
                      <a:pt x="1729" y="5128"/>
                      <a:pt x="1729" y="5070"/>
                    </a:cubicBezTo>
                    <a:lnTo>
                      <a:pt x="1729" y="4667"/>
                    </a:lnTo>
                    <a:cubicBezTo>
                      <a:pt x="1729" y="4609"/>
                      <a:pt x="1729" y="4494"/>
                      <a:pt x="1614" y="4494"/>
                    </a:cubicBezTo>
                    <a:cubicBezTo>
                      <a:pt x="922" y="4091"/>
                      <a:pt x="519" y="3342"/>
                      <a:pt x="519" y="2593"/>
                    </a:cubicBezTo>
                    <a:cubicBezTo>
                      <a:pt x="519" y="1441"/>
                      <a:pt x="1441" y="461"/>
                      <a:pt x="2593" y="461"/>
                    </a:cubicBezTo>
                    <a:cubicBezTo>
                      <a:pt x="3227" y="461"/>
                      <a:pt x="3803" y="692"/>
                      <a:pt x="4206" y="1153"/>
                    </a:cubicBezTo>
                    <a:cubicBezTo>
                      <a:pt x="4251" y="1213"/>
                      <a:pt x="4312" y="1237"/>
                      <a:pt x="4372" y="1237"/>
                    </a:cubicBezTo>
                    <a:cubicBezTo>
                      <a:pt x="4546" y="1237"/>
                      <a:pt x="4723" y="1035"/>
                      <a:pt x="4552" y="865"/>
                    </a:cubicBezTo>
                    <a:cubicBezTo>
                      <a:pt x="4033" y="289"/>
                      <a:pt x="3342" y="0"/>
                      <a:pt x="2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1"/>
              <p:cNvSpPr/>
              <p:nvPr/>
            </p:nvSpPr>
            <p:spPr>
              <a:xfrm>
                <a:off x="2811875" y="2219450"/>
                <a:ext cx="46125" cy="43950"/>
              </a:xfrm>
              <a:custGeom>
                <a:avLst/>
                <a:gdLst/>
                <a:ahLst/>
                <a:cxnLst/>
                <a:rect l="l" t="t" r="r" b="b"/>
                <a:pathLst>
                  <a:path w="1845" h="1758" extrusionOk="0">
                    <a:moveTo>
                      <a:pt x="1556" y="0"/>
                    </a:moveTo>
                    <a:cubicBezTo>
                      <a:pt x="692" y="0"/>
                      <a:pt x="1" y="691"/>
                      <a:pt x="1" y="1498"/>
                    </a:cubicBezTo>
                    <a:cubicBezTo>
                      <a:pt x="1" y="1671"/>
                      <a:pt x="116" y="1757"/>
                      <a:pt x="231" y="1757"/>
                    </a:cubicBezTo>
                    <a:cubicBezTo>
                      <a:pt x="346" y="1757"/>
                      <a:pt x="462" y="1671"/>
                      <a:pt x="462" y="1498"/>
                    </a:cubicBezTo>
                    <a:cubicBezTo>
                      <a:pt x="462" y="922"/>
                      <a:pt x="980" y="461"/>
                      <a:pt x="1556" y="461"/>
                    </a:cubicBezTo>
                    <a:cubicBezTo>
                      <a:pt x="1844" y="461"/>
                      <a:pt x="1844" y="0"/>
                      <a:pt x="15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4" name="Google Shape;884;p51"/>
          <p:cNvSpPr txBox="1"/>
          <p:nvPr/>
        </p:nvSpPr>
        <p:spPr>
          <a:xfrm>
            <a:off x="2018174" y="3884195"/>
            <a:ext cx="2175300" cy="869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lbert Sans"/>
                <a:ea typeface="Albert Sans"/>
                <a:cs typeface="Albert Sans"/>
                <a:sym typeface="Albert Sans"/>
              </a:rPr>
              <a:t>Despite being red, Mars is actually a cold place. It’s full of iron oxide</a:t>
            </a:r>
            <a:endParaRPr>
              <a:solidFill>
                <a:schemeClr val="dk1"/>
              </a:solidFill>
              <a:latin typeface="Albert Sans"/>
              <a:ea typeface="Albert Sans"/>
              <a:cs typeface="Albert Sans"/>
              <a:sym typeface="Albert Sans"/>
            </a:endParaRPr>
          </a:p>
        </p:txBody>
      </p:sp>
      <p:sp>
        <p:nvSpPr>
          <p:cNvPr id="885" name="Google Shape;885;p51"/>
          <p:cNvSpPr txBox="1"/>
          <p:nvPr/>
        </p:nvSpPr>
        <p:spPr>
          <a:xfrm>
            <a:off x="2018175" y="3429617"/>
            <a:ext cx="21753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dk2"/>
                </a:solidFill>
                <a:latin typeface="Albert Sans"/>
                <a:ea typeface="Albert Sans"/>
                <a:cs typeface="Albert Sans"/>
                <a:sym typeface="Albert Sans"/>
              </a:rPr>
              <a:t>Solution</a:t>
            </a:r>
            <a:endParaRPr sz="2400" b="1">
              <a:solidFill>
                <a:schemeClr val="dk2"/>
              </a:solidFill>
              <a:latin typeface="Albert Sans"/>
              <a:ea typeface="Albert Sans"/>
              <a:cs typeface="Albert Sans"/>
              <a:sym typeface="Albert Sans"/>
            </a:endParaRPr>
          </a:p>
        </p:txBody>
      </p:sp>
      <p:grpSp>
        <p:nvGrpSpPr>
          <p:cNvPr id="886" name="Google Shape;886;p51"/>
          <p:cNvGrpSpPr/>
          <p:nvPr/>
        </p:nvGrpSpPr>
        <p:grpSpPr>
          <a:xfrm>
            <a:off x="4199925" y="3728371"/>
            <a:ext cx="707400" cy="707400"/>
            <a:chOff x="4199925" y="3575971"/>
            <a:chExt cx="707400" cy="707400"/>
          </a:xfrm>
        </p:grpSpPr>
        <p:sp>
          <p:nvSpPr>
            <p:cNvPr id="887" name="Google Shape;887;p51"/>
            <p:cNvSpPr/>
            <p:nvPr/>
          </p:nvSpPr>
          <p:spPr>
            <a:xfrm rot="5400000">
              <a:off x="4199925" y="357597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 name="Google Shape;888;p51"/>
            <p:cNvGrpSpPr/>
            <p:nvPr/>
          </p:nvGrpSpPr>
          <p:grpSpPr>
            <a:xfrm>
              <a:off x="4350725" y="3728025"/>
              <a:ext cx="403300" cy="403300"/>
              <a:chOff x="3135950" y="2092700"/>
              <a:chExt cx="403300" cy="403300"/>
            </a:xfrm>
          </p:grpSpPr>
          <p:sp>
            <p:nvSpPr>
              <p:cNvPr id="889" name="Google Shape;889;p51"/>
              <p:cNvSpPr/>
              <p:nvPr/>
            </p:nvSpPr>
            <p:spPr>
              <a:xfrm>
                <a:off x="3135950" y="2148875"/>
                <a:ext cx="403300" cy="347125"/>
              </a:xfrm>
              <a:custGeom>
                <a:avLst/>
                <a:gdLst/>
                <a:ahLst/>
                <a:cxnLst/>
                <a:rect l="l" t="t" r="r" b="b"/>
                <a:pathLst>
                  <a:path w="16132" h="13885" extrusionOk="0">
                    <a:moveTo>
                      <a:pt x="9736" y="3572"/>
                    </a:moveTo>
                    <a:cubicBezTo>
                      <a:pt x="9967" y="3572"/>
                      <a:pt x="10140" y="3745"/>
                      <a:pt x="10140" y="4033"/>
                    </a:cubicBezTo>
                    <a:cubicBezTo>
                      <a:pt x="10140" y="4263"/>
                      <a:pt x="9967" y="4494"/>
                      <a:pt x="9736" y="4494"/>
                    </a:cubicBezTo>
                    <a:cubicBezTo>
                      <a:pt x="9448" y="4494"/>
                      <a:pt x="9275" y="4263"/>
                      <a:pt x="9275" y="4033"/>
                    </a:cubicBezTo>
                    <a:cubicBezTo>
                      <a:pt x="9275" y="3745"/>
                      <a:pt x="9448" y="3572"/>
                      <a:pt x="9736" y="3572"/>
                    </a:cubicBezTo>
                    <a:close/>
                    <a:moveTo>
                      <a:pt x="12963" y="4724"/>
                    </a:moveTo>
                    <a:cubicBezTo>
                      <a:pt x="13251" y="4724"/>
                      <a:pt x="13423" y="4897"/>
                      <a:pt x="13423" y="5127"/>
                    </a:cubicBezTo>
                    <a:cubicBezTo>
                      <a:pt x="13423" y="5416"/>
                      <a:pt x="13251" y="5588"/>
                      <a:pt x="12963" y="5588"/>
                    </a:cubicBezTo>
                    <a:cubicBezTo>
                      <a:pt x="12732" y="5588"/>
                      <a:pt x="12559" y="5416"/>
                      <a:pt x="12559" y="5127"/>
                    </a:cubicBezTo>
                    <a:cubicBezTo>
                      <a:pt x="12559" y="4897"/>
                      <a:pt x="12732" y="4724"/>
                      <a:pt x="12963" y="4724"/>
                    </a:cubicBezTo>
                    <a:close/>
                    <a:moveTo>
                      <a:pt x="6453" y="8584"/>
                    </a:moveTo>
                    <a:cubicBezTo>
                      <a:pt x="6683" y="8584"/>
                      <a:pt x="6913" y="8815"/>
                      <a:pt x="6913" y="9045"/>
                    </a:cubicBezTo>
                    <a:cubicBezTo>
                      <a:pt x="6913" y="9275"/>
                      <a:pt x="6683" y="9506"/>
                      <a:pt x="6453" y="9506"/>
                    </a:cubicBezTo>
                    <a:cubicBezTo>
                      <a:pt x="6164" y="9506"/>
                      <a:pt x="5992" y="9275"/>
                      <a:pt x="5992" y="9045"/>
                    </a:cubicBezTo>
                    <a:cubicBezTo>
                      <a:pt x="5992" y="8815"/>
                      <a:pt x="6164" y="8584"/>
                      <a:pt x="6453" y="8584"/>
                    </a:cubicBezTo>
                    <a:close/>
                    <a:moveTo>
                      <a:pt x="3169" y="10600"/>
                    </a:moveTo>
                    <a:cubicBezTo>
                      <a:pt x="3399" y="10600"/>
                      <a:pt x="3630" y="10773"/>
                      <a:pt x="3630" y="11061"/>
                    </a:cubicBezTo>
                    <a:cubicBezTo>
                      <a:pt x="3630" y="11292"/>
                      <a:pt x="3399" y="11522"/>
                      <a:pt x="3169" y="11522"/>
                    </a:cubicBezTo>
                    <a:cubicBezTo>
                      <a:pt x="2938" y="11522"/>
                      <a:pt x="2708" y="11292"/>
                      <a:pt x="2708" y="11061"/>
                    </a:cubicBezTo>
                    <a:cubicBezTo>
                      <a:pt x="2708" y="10773"/>
                      <a:pt x="2938" y="10600"/>
                      <a:pt x="3169" y="10600"/>
                    </a:cubicBezTo>
                    <a:close/>
                    <a:moveTo>
                      <a:pt x="9736" y="0"/>
                    </a:moveTo>
                    <a:cubicBezTo>
                      <a:pt x="9564" y="0"/>
                      <a:pt x="9448" y="115"/>
                      <a:pt x="9448" y="231"/>
                    </a:cubicBezTo>
                    <a:lnTo>
                      <a:pt x="9448" y="3111"/>
                    </a:lnTo>
                    <a:cubicBezTo>
                      <a:pt x="9045" y="3226"/>
                      <a:pt x="8757" y="3572"/>
                      <a:pt x="8757" y="3975"/>
                    </a:cubicBezTo>
                    <a:cubicBezTo>
                      <a:pt x="7605" y="4551"/>
                      <a:pt x="7086" y="6222"/>
                      <a:pt x="6625" y="7605"/>
                    </a:cubicBezTo>
                    <a:lnTo>
                      <a:pt x="6625" y="5127"/>
                    </a:lnTo>
                    <a:cubicBezTo>
                      <a:pt x="6625" y="5012"/>
                      <a:pt x="6568" y="4955"/>
                      <a:pt x="6510" y="4897"/>
                    </a:cubicBezTo>
                    <a:cubicBezTo>
                      <a:pt x="6480" y="4887"/>
                      <a:pt x="6449" y="4882"/>
                      <a:pt x="6419" y="4882"/>
                    </a:cubicBezTo>
                    <a:cubicBezTo>
                      <a:pt x="6282" y="4882"/>
                      <a:pt x="6164" y="4985"/>
                      <a:pt x="6164" y="5127"/>
                    </a:cubicBezTo>
                    <a:lnTo>
                      <a:pt x="6164" y="8181"/>
                    </a:lnTo>
                    <a:cubicBezTo>
                      <a:pt x="5761" y="8238"/>
                      <a:pt x="5473" y="8642"/>
                      <a:pt x="5473" y="9045"/>
                    </a:cubicBezTo>
                    <a:cubicBezTo>
                      <a:pt x="5473" y="9275"/>
                      <a:pt x="5588" y="9506"/>
                      <a:pt x="5704" y="9679"/>
                    </a:cubicBezTo>
                    <a:cubicBezTo>
                      <a:pt x="5300" y="10197"/>
                      <a:pt x="4724" y="10428"/>
                      <a:pt x="3918" y="10600"/>
                    </a:cubicBezTo>
                    <a:cubicBezTo>
                      <a:pt x="3802" y="10370"/>
                      <a:pt x="3630" y="10197"/>
                      <a:pt x="3342" y="10140"/>
                    </a:cubicBezTo>
                    <a:lnTo>
                      <a:pt x="3342" y="7547"/>
                    </a:lnTo>
                    <a:cubicBezTo>
                      <a:pt x="3342" y="7432"/>
                      <a:pt x="3284" y="7317"/>
                      <a:pt x="3169" y="7317"/>
                    </a:cubicBezTo>
                    <a:cubicBezTo>
                      <a:pt x="3138" y="7306"/>
                      <a:pt x="3109" y="7302"/>
                      <a:pt x="3083" y="7302"/>
                    </a:cubicBezTo>
                    <a:cubicBezTo>
                      <a:pt x="2959" y="7302"/>
                      <a:pt x="2881" y="7405"/>
                      <a:pt x="2881" y="7547"/>
                    </a:cubicBezTo>
                    <a:lnTo>
                      <a:pt x="2881" y="10140"/>
                    </a:lnTo>
                    <a:cubicBezTo>
                      <a:pt x="2477" y="10255"/>
                      <a:pt x="2189" y="10600"/>
                      <a:pt x="2189" y="11061"/>
                    </a:cubicBezTo>
                    <a:cubicBezTo>
                      <a:pt x="403" y="11868"/>
                      <a:pt x="0" y="13481"/>
                      <a:pt x="0" y="13596"/>
                    </a:cubicBezTo>
                    <a:cubicBezTo>
                      <a:pt x="0" y="13711"/>
                      <a:pt x="58" y="13827"/>
                      <a:pt x="231" y="13884"/>
                    </a:cubicBezTo>
                    <a:lnTo>
                      <a:pt x="15843" y="13884"/>
                    </a:lnTo>
                    <a:cubicBezTo>
                      <a:pt x="16016" y="13827"/>
                      <a:pt x="16074" y="13769"/>
                      <a:pt x="16074" y="13596"/>
                    </a:cubicBezTo>
                    <a:lnTo>
                      <a:pt x="16074" y="5761"/>
                    </a:lnTo>
                    <a:lnTo>
                      <a:pt x="16131" y="5761"/>
                    </a:lnTo>
                    <a:cubicBezTo>
                      <a:pt x="16131" y="5617"/>
                      <a:pt x="16016" y="5545"/>
                      <a:pt x="15901" y="5545"/>
                    </a:cubicBezTo>
                    <a:cubicBezTo>
                      <a:pt x="15785" y="5545"/>
                      <a:pt x="15670" y="5617"/>
                      <a:pt x="15670" y="5761"/>
                    </a:cubicBezTo>
                    <a:lnTo>
                      <a:pt x="15670" y="13366"/>
                    </a:lnTo>
                    <a:lnTo>
                      <a:pt x="634" y="13366"/>
                    </a:lnTo>
                    <a:cubicBezTo>
                      <a:pt x="807" y="12963"/>
                      <a:pt x="1268" y="12041"/>
                      <a:pt x="2420" y="11522"/>
                    </a:cubicBezTo>
                    <a:cubicBezTo>
                      <a:pt x="2593" y="11810"/>
                      <a:pt x="2881" y="11983"/>
                      <a:pt x="3226" y="11983"/>
                    </a:cubicBezTo>
                    <a:cubicBezTo>
                      <a:pt x="3687" y="11983"/>
                      <a:pt x="4148" y="11580"/>
                      <a:pt x="4148" y="11061"/>
                    </a:cubicBezTo>
                    <a:cubicBezTo>
                      <a:pt x="5012" y="10831"/>
                      <a:pt x="5704" y="10543"/>
                      <a:pt x="6222" y="9909"/>
                    </a:cubicBezTo>
                    <a:cubicBezTo>
                      <a:pt x="6337" y="9967"/>
                      <a:pt x="6453" y="9967"/>
                      <a:pt x="6568" y="9967"/>
                    </a:cubicBezTo>
                    <a:cubicBezTo>
                      <a:pt x="7029" y="9909"/>
                      <a:pt x="7374" y="9563"/>
                      <a:pt x="7374" y="9103"/>
                    </a:cubicBezTo>
                    <a:cubicBezTo>
                      <a:pt x="7432" y="8757"/>
                      <a:pt x="7259" y="8469"/>
                      <a:pt x="6971" y="8296"/>
                    </a:cubicBezTo>
                    <a:cubicBezTo>
                      <a:pt x="7029" y="8123"/>
                      <a:pt x="7086" y="8008"/>
                      <a:pt x="7086" y="7893"/>
                    </a:cubicBezTo>
                    <a:cubicBezTo>
                      <a:pt x="7490" y="6683"/>
                      <a:pt x="7950" y="5012"/>
                      <a:pt x="8930" y="4494"/>
                    </a:cubicBezTo>
                    <a:cubicBezTo>
                      <a:pt x="9045" y="4782"/>
                      <a:pt x="9391" y="4955"/>
                      <a:pt x="9736" y="4955"/>
                    </a:cubicBezTo>
                    <a:cubicBezTo>
                      <a:pt x="10082" y="4955"/>
                      <a:pt x="10312" y="4782"/>
                      <a:pt x="10485" y="4494"/>
                    </a:cubicBezTo>
                    <a:cubicBezTo>
                      <a:pt x="10716" y="4609"/>
                      <a:pt x="10889" y="4782"/>
                      <a:pt x="11119" y="4897"/>
                    </a:cubicBezTo>
                    <a:cubicBezTo>
                      <a:pt x="11407" y="5127"/>
                      <a:pt x="11753" y="5358"/>
                      <a:pt x="12156" y="5473"/>
                    </a:cubicBezTo>
                    <a:cubicBezTo>
                      <a:pt x="12259" y="5835"/>
                      <a:pt x="12595" y="6058"/>
                      <a:pt x="12955" y="6058"/>
                    </a:cubicBezTo>
                    <a:cubicBezTo>
                      <a:pt x="12995" y="6058"/>
                      <a:pt x="13037" y="6055"/>
                      <a:pt x="13078" y="6049"/>
                    </a:cubicBezTo>
                    <a:cubicBezTo>
                      <a:pt x="13481" y="6049"/>
                      <a:pt x="13827" y="5704"/>
                      <a:pt x="13884" y="5300"/>
                    </a:cubicBezTo>
                    <a:cubicBezTo>
                      <a:pt x="13942" y="5127"/>
                      <a:pt x="13884" y="5012"/>
                      <a:pt x="13884" y="4897"/>
                    </a:cubicBezTo>
                    <a:cubicBezTo>
                      <a:pt x="14000" y="4667"/>
                      <a:pt x="14172" y="4436"/>
                      <a:pt x="14288" y="4206"/>
                    </a:cubicBezTo>
                    <a:cubicBezTo>
                      <a:pt x="14633" y="3572"/>
                      <a:pt x="14979" y="3053"/>
                      <a:pt x="15613" y="2938"/>
                    </a:cubicBezTo>
                    <a:lnTo>
                      <a:pt x="15613" y="4379"/>
                    </a:lnTo>
                    <a:cubicBezTo>
                      <a:pt x="15613" y="4551"/>
                      <a:pt x="15728" y="4638"/>
                      <a:pt x="15843" y="4638"/>
                    </a:cubicBezTo>
                    <a:cubicBezTo>
                      <a:pt x="15958" y="4638"/>
                      <a:pt x="16074" y="4551"/>
                      <a:pt x="16074" y="4379"/>
                    </a:cubicBezTo>
                    <a:lnTo>
                      <a:pt x="16074" y="2708"/>
                    </a:lnTo>
                    <a:cubicBezTo>
                      <a:pt x="16074" y="2593"/>
                      <a:pt x="15958" y="2477"/>
                      <a:pt x="15785" y="2477"/>
                    </a:cubicBezTo>
                    <a:cubicBezTo>
                      <a:pt x="14748" y="2477"/>
                      <a:pt x="14288" y="3284"/>
                      <a:pt x="13884" y="3975"/>
                    </a:cubicBezTo>
                    <a:cubicBezTo>
                      <a:pt x="13769" y="4148"/>
                      <a:pt x="13712" y="4321"/>
                      <a:pt x="13596" y="4436"/>
                    </a:cubicBezTo>
                    <a:cubicBezTo>
                      <a:pt x="13481" y="4379"/>
                      <a:pt x="13366" y="4263"/>
                      <a:pt x="13193" y="4263"/>
                    </a:cubicBezTo>
                    <a:lnTo>
                      <a:pt x="13193" y="1383"/>
                    </a:lnTo>
                    <a:cubicBezTo>
                      <a:pt x="13193" y="1268"/>
                      <a:pt x="13135" y="1152"/>
                      <a:pt x="12963" y="1152"/>
                    </a:cubicBezTo>
                    <a:cubicBezTo>
                      <a:pt x="12847" y="1152"/>
                      <a:pt x="12732" y="1268"/>
                      <a:pt x="12732" y="1383"/>
                    </a:cubicBezTo>
                    <a:lnTo>
                      <a:pt x="12732" y="4263"/>
                    </a:lnTo>
                    <a:cubicBezTo>
                      <a:pt x="12386" y="4321"/>
                      <a:pt x="12098" y="4609"/>
                      <a:pt x="12041" y="4955"/>
                    </a:cubicBezTo>
                    <a:cubicBezTo>
                      <a:pt x="11810" y="4839"/>
                      <a:pt x="11580" y="4667"/>
                      <a:pt x="11349" y="4551"/>
                    </a:cubicBezTo>
                    <a:cubicBezTo>
                      <a:pt x="11119" y="4379"/>
                      <a:pt x="10889" y="4206"/>
                      <a:pt x="10601" y="4033"/>
                    </a:cubicBezTo>
                    <a:cubicBezTo>
                      <a:pt x="10601" y="3572"/>
                      <a:pt x="10312" y="3226"/>
                      <a:pt x="9909" y="3111"/>
                    </a:cubicBezTo>
                    <a:lnTo>
                      <a:pt x="9909" y="231"/>
                    </a:lnTo>
                    <a:cubicBezTo>
                      <a:pt x="9909" y="115"/>
                      <a:pt x="9852" y="0"/>
                      <a:pt x="9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3190675" y="2272725"/>
                <a:ext cx="49000" cy="11550"/>
              </a:xfrm>
              <a:custGeom>
                <a:avLst/>
                <a:gdLst/>
                <a:ahLst/>
                <a:cxnLst/>
                <a:rect l="l" t="t" r="r" b="b"/>
                <a:pathLst>
                  <a:path w="1960" h="462" extrusionOk="0">
                    <a:moveTo>
                      <a:pt x="231" y="1"/>
                    </a:moveTo>
                    <a:cubicBezTo>
                      <a:pt x="116" y="1"/>
                      <a:pt x="0" y="58"/>
                      <a:pt x="0" y="173"/>
                    </a:cubicBezTo>
                    <a:cubicBezTo>
                      <a:pt x="0" y="346"/>
                      <a:pt x="58" y="462"/>
                      <a:pt x="231" y="462"/>
                    </a:cubicBezTo>
                    <a:lnTo>
                      <a:pt x="1729" y="462"/>
                    </a:lnTo>
                    <a:cubicBezTo>
                      <a:pt x="1844" y="462"/>
                      <a:pt x="1959" y="346"/>
                      <a:pt x="1959" y="231"/>
                    </a:cubicBezTo>
                    <a:cubicBezTo>
                      <a:pt x="1959" y="116"/>
                      <a:pt x="1844" y="1"/>
                      <a:pt x="1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1"/>
              <p:cNvSpPr/>
              <p:nvPr/>
            </p:nvSpPr>
            <p:spPr>
              <a:xfrm>
                <a:off x="3197875" y="2298650"/>
                <a:ext cx="34600" cy="11550"/>
              </a:xfrm>
              <a:custGeom>
                <a:avLst/>
                <a:gdLst/>
                <a:ahLst/>
                <a:cxnLst/>
                <a:rect l="l" t="t" r="r" b="b"/>
                <a:pathLst>
                  <a:path w="1384" h="462" extrusionOk="0">
                    <a:moveTo>
                      <a:pt x="231" y="1"/>
                    </a:moveTo>
                    <a:cubicBezTo>
                      <a:pt x="116" y="1"/>
                      <a:pt x="0" y="116"/>
                      <a:pt x="0" y="231"/>
                    </a:cubicBezTo>
                    <a:cubicBezTo>
                      <a:pt x="0" y="404"/>
                      <a:pt x="116" y="462"/>
                      <a:pt x="231" y="462"/>
                    </a:cubicBezTo>
                    <a:lnTo>
                      <a:pt x="1095" y="462"/>
                    </a:lnTo>
                    <a:cubicBezTo>
                      <a:pt x="1210" y="462"/>
                      <a:pt x="1325" y="404"/>
                      <a:pt x="1383" y="231"/>
                    </a:cubicBezTo>
                    <a:cubicBezTo>
                      <a:pt x="1383" y="116"/>
                      <a:pt x="1268" y="1"/>
                      <a:pt x="1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1"/>
              <p:cNvSpPr/>
              <p:nvPr/>
            </p:nvSpPr>
            <p:spPr>
              <a:xfrm>
                <a:off x="3353425" y="2092700"/>
                <a:ext cx="50425" cy="12975"/>
              </a:xfrm>
              <a:custGeom>
                <a:avLst/>
                <a:gdLst/>
                <a:ahLst/>
                <a:cxnLst/>
                <a:rect l="l" t="t" r="r" b="b"/>
                <a:pathLst>
                  <a:path w="2017" h="519" extrusionOk="0">
                    <a:moveTo>
                      <a:pt x="288" y="0"/>
                    </a:moveTo>
                    <a:cubicBezTo>
                      <a:pt x="173" y="0"/>
                      <a:pt x="58" y="116"/>
                      <a:pt x="0" y="231"/>
                    </a:cubicBezTo>
                    <a:cubicBezTo>
                      <a:pt x="0" y="346"/>
                      <a:pt x="116" y="461"/>
                      <a:pt x="231" y="519"/>
                    </a:cubicBezTo>
                    <a:lnTo>
                      <a:pt x="1729" y="519"/>
                    </a:lnTo>
                    <a:cubicBezTo>
                      <a:pt x="1902" y="519"/>
                      <a:pt x="1959" y="404"/>
                      <a:pt x="2017" y="288"/>
                    </a:cubicBezTo>
                    <a:cubicBezTo>
                      <a:pt x="2017" y="116"/>
                      <a:pt x="1902"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p:nvPr/>
            </p:nvSpPr>
            <p:spPr>
              <a:xfrm>
                <a:off x="3362075" y="2118625"/>
                <a:ext cx="34575" cy="12975"/>
              </a:xfrm>
              <a:custGeom>
                <a:avLst/>
                <a:gdLst/>
                <a:ahLst/>
                <a:cxnLst/>
                <a:rect l="l" t="t" r="r" b="b"/>
                <a:pathLst>
                  <a:path w="1383" h="519" extrusionOk="0">
                    <a:moveTo>
                      <a:pt x="230" y="0"/>
                    </a:moveTo>
                    <a:cubicBezTo>
                      <a:pt x="115" y="0"/>
                      <a:pt x="0" y="173"/>
                      <a:pt x="0" y="288"/>
                    </a:cubicBezTo>
                    <a:cubicBezTo>
                      <a:pt x="0" y="404"/>
                      <a:pt x="115" y="519"/>
                      <a:pt x="230" y="519"/>
                    </a:cubicBezTo>
                    <a:lnTo>
                      <a:pt x="1095" y="519"/>
                    </a:lnTo>
                    <a:cubicBezTo>
                      <a:pt x="1210" y="519"/>
                      <a:pt x="1325" y="404"/>
                      <a:pt x="1325" y="288"/>
                    </a:cubicBezTo>
                    <a:cubicBezTo>
                      <a:pt x="1383" y="173"/>
                      <a:pt x="1267"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1"/>
              <p:cNvSpPr/>
              <p:nvPr/>
            </p:nvSpPr>
            <p:spPr>
              <a:xfrm>
                <a:off x="3271325" y="2210800"/>
                <a:ext cx="50425" cy="11550"/>
              </a:xfrm>
              <a:custGeom>
                <a:avLst/>
                <a:gdLst/>
                <a:ahLst/>
                <a:cxnLst/>
                <a:rect l="l" t="t" r="r" b="b"/>
                <a:pathLst>
                  <a:path w="2017" h="462" extrusionOk="0">
                    <a:moveTo>
                      <a:pt x="289" y="0"/>
                    </a:moveTo>
                    <a:cubicBezTo>
                      <a:pt x="173" y="0"/>
                      <a:pt x="58" y="58"/>
                      <a:pt x="58" y="173"/>
                    </a:cubicBezTo>
                    <a:cubicBezTo>
                      <a:pt x="1" y="346"/>
                      <a:pt x="116" y="461"/>
                      <a:pt x="289" y="461"/>
                    </a:cubicBezTo>
                    <a:lnTo>
                      <a:pt x="1786" y="461"/>
                    </a:lnTo>
                    <a:cubicBezTo>
                      <a:pt x="1902" y="461"/>
                      <a:pt x="2017" y="346"/>
                      <a:pt x="2017" y="231"/>
                    </a:cubicBezTo>
                    <a:cubicBezTo>
                      <a:pt x="2017" y="116"/>
                      <a:pt x="1902"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1"/>
              <p:cNvSpPr/>
              <p:nvPr/>
            </p:nvSpPr>
            <p:spPr>
              <a:xfrm>
                <a:off x="3279975" y="2236725"/>
                <a:ext cx="34575" cy="11550"/>
              </a:xfrm>
              <a:custGeom>
                <a:avLst/>
                <a:gdLst/>
                <a:ahLst/>
                <a:cxnLst/>
                <a:rect l="l" t="t" r="r" b="b"/>
                <a:pathLst>
                  <a:path w="1383" h="462" extrusionOk="0">
                    <a:moveTo>
                      <a:pt x="231" y="0"/>
                    </a:moveTo>
                    <a:cubicBezTo>
                      <a:pt x="115" y="0"/>
                      <a:pt x="0" y="116"/>
                      <a:pt x="0" y="231"/>
                    </a:cubicBezTo>
                    <a:cubicBezTo>
                      <a:pt x="0" y="346"/>
                      <a:pt x="115" y="461"/>
                      <a:pt x="231" y="461"/>
                    </a:cubicBezTo>
                    <a:lnTo>
                      <a:pt x="1095" y="461"/>
                    </a:lnTo>
                    <a:cubicBezTo>
                      <a:pt x="1210" y="461"/>
                      <a:pt x="1325" y="346"/>
                      <a:pt x="1383" y="231"/>
                    </a:cubicBezTo>
                    <a:cubicBezTo>
                      <a:pt x="1383" y="116"/>
                      <a:pt x="1268" y="0"/>
                      <a:pt x="1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1"/>
              <p:cNvSpPr/>
              <p:nvPr/>
            </p:nvSpPr>
            <p:spPr>
              <a:xfrm>
                <a:off x="3435525" y="2121500"/>
                <a:ext cx="50425" cy="11550"/>
              </a:xfrm>
              <a:custGeom>
                <a:avLst/>
                <a:gdLst/>
                <a:ahLst/>
                <a:cxnLst/>
                <a:rect l="l" t="t" r="r" b="b"/>
                <a:pathLst>
                  <a:path w="2017" h="462" extrusionOk="0">
                    <a:moveTo>
                      <a:pt x="288" y="1"/>
                    </a:moveTo>
                    <a:cubicBezTo>
                      <a:pt x="115" y="1"/>
                      <a:pt x="58" y="58"/>
                      <a:pt x="0" y="231"/>
                    </a:cubicBezTo>
                    <a:cubicBezTo>
                      <a:pt x="0" y="346"/>
                      <a:pt x="115" y="461"/>
                      <a:pt x="231" y="461"/>
                    </a:cubicBezTo>
                    <a:lnTo>
                      <a:pt x="1729" y="461"/>
                    </a:lnTo>
                    <a:cubicBezTo>
                      <a:pt x="1844" y="461"/>
                      <a:pt x="1959" y="404"/>
                      <a:pt x="2017" y="289"/>
                    </a:cubicBezTo>
                    <a:cubicBezTo>
                      <a:pt x="2017" y="116"/>
                      <a:pt x="1901" y="1"/>
                      <a:pt x="1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1"/>
              <p:cNvSpPr/>
              <p:nvPr/>
            </p:nvSpPr>
            <p:spPr>
              <a:xfrm>
                <a:off x="3442725" y="2147425"/>
                <a:ext cx="36025" cy="11550"/>
              </a:xfrm>
              <a:custGeom>
                <a:avLst/>
                <a:gdLst/>
                <a:ahLst/>
                <a:cxnLst/>
                <a:rect l="l" t="t" r="r" b="b"/>
                <a:pathLst>
                  <a:path w="1441" h="462" extrusionOk="0">
                    <a:moveTo>
                      <a:pt x="288" y="1"/>
                    </a:moveTo>
                    <a:cubicBezTo>
                      <a:pt x="115" y="1"/>
                      <a:pt x="0" y="116"/>
                      <a:pt x="58" y="289"/>
                    </a:cubicBezTo>
                    <a:cubicBezTo>
                      <a:pt x="58" y="404"/>
                      <a:pt x="173" y="461"/>
                      <a:pt x="288" y="461"/>
                    </a:cubicBezTo>
                    <a:lnTo>
                      <a:pt x="1152" y="461"/>
                    </a:lnTo>
                    <a:cubicBezTo>
                      <a:pt x="1268" y="461"/>
                      <a:pt x="1383" y="404"/>
                      <a:pt x="1383" y="289"/>
                    </a:cubicBezTo>
                    <a:cubicBezTo>
                      <a:pt x="1441" y="116"/>
                      <a:pt x="1325" y="1"/>
                      <a:pt x="1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1"/>
              <p:cNvSpPr/>
              <p:nvPr/>
            </p:nvSpPr>
            <p:spPr>
              <a:xfrm>
                <a:off x="3207950" y="2459975"/>
                <a:ext cx="15875" cy="11525"/>
              </a:xfrm>
              <a:custGeom>
                <a:avLst/>
                <a:gdLst/>
                <a:ahLst/>
                <a:cxnLst/>
                <a:rect l="l" t="t" r="r" b="b"/>
                <a:pathLst>
                  <a:path w="635" h="461"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1"/>
              <p:cNvSpPr/>
              <p:nvPr/>
            </p:nvSpPr>
            <p:spPr>
              <a:xfrm>
                <a:off x="3290050" y="24599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1"/>
              <p:cNvSpPr/>
              <p:nvPr/>
            </p:nvSpPr>
            <p:spPr>
              <a:xfrm>
                <a:off x="3290050" y="2435475"/>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1"/>
              <p:cNvSpPr/>
              <p:nvPr/>
            </p:nvSpPr>
            <p:spPr>
              <a:xfrm>
                <a:off x="3290050" y="2409550"/>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1"/>
              <p:cNvSpPr/>
              <p:nvPr/>
            </p:nvSpPr>
            <p:spPr>
              <a:xfrm>
                <a:off x="3370700" y="2459975"/>
                <a:ext cx="15875" cy="11525"/>
              </a:xfrm>
              <a:custGeom>
                <a:avLst/>
                <a:gdLst/>
                <a:ahLst/>
                <a:cxnLst/>
                <a:rect l="l" t="t" r="r" b="b"/>
                <a:pathLst>
                  <a:path w="635" h="461"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1"/>
              <p:cNvSpPr/>
              <p:nvPr/>
            </p:nvSpPr>
            <p:spPr>
              <a:xfrm>
                <a:off x="3370700" y="2435475"/>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1"/>
              <p:cNvSpPr/>
              <p:nvPr/>
            </p:nvSpPr>
            <p:spPr>
              <a:xfrm>
                <a:off x="3370700" y="24095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1"/>
              <p:cNvSpPr/>
              <p:nvPr/>
            </p:nvSpPr>
            <p:spPr>
              <a:xfrm>
                <a:off x="3370700" y="2385075"/>
                <a:ext cx="15875" cy="11550"/>
              </a:xfrm>
              <a:custGeom>
                <a:avLst/>
                <a:gdLst/>
                <a:ahLst/>
                <a:cxnLst/>
                <a:rect l="l" t="t" r="r" b="b"/>
                <a:pathLst>
                  <a:path w="635" h="462"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1"/>
              <p:cNvSpPr/>
              <p:nvPr/>
            </p:nvSpPr>
            <p:spPr>
              <a:xfrm>
                <a:off x="3370700" y="2359150"/>
                <a:ext cx="15875" cy="11550"/>
              </a:xfrm>
              <a:custGeom>
                <a:avLst/>
                <a:gdLst/>
                <a:ahLst/>
                <a:cxnLst/>
                <a:rect l="l" t="t" r="r" b="b"/>
                <a:pathLst>
                  <a:path w="635" h="462"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1"/>
              <p:cNvSpPr/>
              <p:nvPr/>
            </p:nvSpPr>
            <p:spPr>
              <a:xfrm>
                <a:off x="3370700" y="23346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1"/>
              <p:cNvSpPr/>
              <p:nvPr/>
            </p:nvSpPr>
            <p:spPr>
              <a:xfrm>
                <a:off x="3370700" y="2308725"/>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1"/>
              <p:cNvSpPr/>
              <p:nvPr/>
            </p:nvSpPr>
            <p:spPr>
              <a:xfrm>
                <a:off x="3370700" y="2284250"/>
                <a:ext cx="15875" cy="11550"/>
              </a:xfrm>
              <a:custGeom>
                <a:avLst/>
                <a:gdLst/>
                <a:ahLst/>
                <a:cxnLst/>
                <a:rect l="l" t="t" r="r" b="b"/>
                <a:pathLst>
                  <a:path w="635" h="462" extrusionOk="0">
                    <a:moveTo>
                      <a:pt x="346" y="1"/>
                    </a:moveTo>
                    <a:cubicBezTo>
                      <a:pt x="1" y="1"/>
                      <a:pt x="1" y="461"/>
                      <a:pt x="346" y="461"/>
                    </a:cubicBezTo>
                    <a:cubicBezTo>
                      <a:pt x="634" y="461"/>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1"/>
              <p:cNvSpPr/>
              <p:nvPr/>
            </p:nvSpPr>
            <p:spPr>
              <a:xfrm>
                <a:off x="3452800" y="2459975"/>
                <a:ext cx="15875" cy="11525"/>
              </a:xfrm>
              <a:custGeom>
                <a:avLst/>
                <a:gdLst/>
                <a:ahLst/>
                <a:cxnLst/>
                <a:rect l="l" t="t" r="r" b="b"/>
                <a:pathLst>
                  <a:path w="635" h="461"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1"/>
              <p:cNvSpPr/>
              <p:nvPr/>
            </p:nvSpPr>
            <p:spPr>
              <a:xfrm>
                <a:off x="3452800" y="2435475"/>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1"/>
              <p:cNvSpPr/>
              <p:nvPr/>
            </p:nvSpPr>
            <p:spPr>
              <a:xfrm>
                <a:off x="3452800" y="2409550"/>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1"/>
              <p:cNvSpPr/>
              <p:nvPr/>
            </p:nvSpPr>
            <p:spPr>
              <a:xfrm>
                <a:off x="3452800" y="2385075"/>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1"/>
              <p:cNvSpPr/>
              <p:nvPr/>
            </p:nvSpPr>
            <p:spPr>
              <a:xfrm>
                <a:off x="3452800" y="2359150"/>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1"/>
              <p:cNvSpPr/>
              <p:nvPr/>
            </p:nvSpPr>
            <p:spPr>
              <a:xfrm>
                <a:off x="3452800" y="2334650"/>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1"/>
              <p:cNvSpPr/>
              <p:nvPr/>
            </p:nvSpPr>
            <p:spPr>
              <a:xfrm>
                <a:off x="3452800" y="2308725"/>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sp>
        <p:nvSpPr>
          <p:cNvPr id="921" name="Google Shape;921;p52"/>
          <p:cNvSpPr/>
          <p:nvPr/>
        </p:nvSpPr>
        <p:spPr>
          <a:xfrm flipH="1">
            <a:off x="-435624" y="1859875"/>
            <a:ext cx="35463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6033326" y="1859875"/>
            <a:ext cx="35463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 reviews</a:t>
            </a:r>
            <a:endParaRPr/>
          </a:p>
        </p:txBody>
      </p:sp>
      <p:sp>
        <p:nvSpPr>
          <p:cNvPr id="924" name="Google Shape;924;p52"/>
          <p:cNvSpPr txBox="1">
            <a:spLocks noGrp="1"/>
          </p:cNvSpPr>
          <p:nvPr>
            <p:ph type="subTitle" idx="1"/>
          </p:nvPr>
        </p:nvSpPr>
        <p:spPr>
          <a:xfrm>
            <a:off x="5077073" y="3042975"/>
            <a:ext cx="2619900" cy="11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 cast”</a:t>
            </a:r>
            <a:endParaRPr/>
          </a:p>
        </p:txBody>
      </p:sp>
      <p:sp>
        <p:nvSpPr>
          <p:cNvPr id="925" name="Google Shape;925;p52"/>
          <p:cNvSpPr txBox="1">
            <a:spLocks noGrp="1"/>
          </p:cNvSpPr>
          <p:nvPr>
            <p:ph type="subTitle" idx="2"/>
          </p:nvPr>
        </p:nvSpPr>
        <p:spPr>
          <a:xfrm>
            <a:off x="1447027" y="3042975"/>
            <a:ext cx="2619900" cy="11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a:t>
            </a:r>
            <a:r>
              <a:rPr lang="en" b="1"/>
              <a:t> </a:t>
            </a:r>
            <a:r>
              <a:rPr lang="en"/>
              <a:t>is the third planet from the Sun and the only one that harbors life in the Solar System. It’s where we all live”</a:t>
            </a:r>
            <a:endParaRPr/>
          </a:p>
        </p:txBody>
      </p:sp>
      <p:sp>
        <p:nvSpPr>
          <p:cNvPr id="926" name="Google Shape;926;p52"/>
          <p:cNvSpPr txBox="1">
            <a:spLocks noGrp="1"/>
          </p:cNvSpPr>
          <p:nvPr>
            <p:ph type="subTitle" idx="4"/>
          </p:nvPr>
        </p:nvSpPr>
        <p:spPr>
          <a:xfrm>
            <a:off x="1447027" y="2734950"/>
            <a:ext cx="26199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Jenna Doe</a:t>
            </a:r>
            <a:endParaRPr/>
          </a:p>
        </p:txBody>
      </p:sp>
      <p:sp>
        <p:nvSpPr>
          <p:cNvPr id="927" name="Google Shape;927;p52"/>
          <p:cNvSpPr txBox="1">
            <a:spLocks noGrp="1"/>
          </p:cNvSpPr>
          <p:nvPr>
            <p:ph type="subTitle" idx="3"/>
          </p:nvPr>
        </p:nvSpPr>
        <p:spPr>
          <a:xfrm>
            <a:off x="5077073" y="2734950"/>
            <a:ext cx="26199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928" name="Google Shape;928;p52"/>
          <p:cNvSpPr/>
          <p:nvPr/>
        </p:nvSpPr>
        <p:spPr>
          <a:xfrm rot="5400000">
            <a:off x="2403277" y="185987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rot="5400000">
            <a:off x="6033323" y="185987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2"/>
          <p:cNvGrpSpPr/>
          <p:nvPr/>
        </p:nvGrpSpPr>
        <p:grpSpPr>
          <a:xfrm>
            <a:off x="2578117" y="2036001"/>
            <a:ext cx="357720" cy="355148"/>
            <a:chOff x="2496894" y="3680964"/>
            <a:chExt cx="357720" cy="355148"/>
          </a:xfrm>
        </p:grpSpPr>
        <p:sp>
          <p:nvSpPr>
            <p:cNvPr id="931" name="Google Shape;931;p5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52"/>
          <p:cNvGrpSpPr/>
          <p:nvPr/>
        </p:nvGrpSpPr>
        <p:grpSpPr>
          <a:xfrm>
            <a:off x="6208163" y="2036001"/>
            <a:ext cx="357720" cy="355148"/>
            <a:chOff x="1408777" y="3680964"/>
            <a:chExt cx="357720" cy="355148"/>
          </a:xfrm>
        </p:grpSpPr>
        <p:sp>
          <p:nvSpPr>
            <p:cNvPr id="937" name="Google Shape;937;p5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53"/>
          <p:cNvSpPr/>
          <p:nvPr/>
        </p:nvSpPr>
        <p:spPr>
          <a:xfrm>
            <a:off x="4739575" y="971550"/>
            <a:ext cx="5817300" cy="34437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47" name="Google Shape;947;p53"/>
          <p:cNvPicPr preferRelativeResize="0">
            <a:picLocks noGrp="1"/>
          </p:cNvPicPr>
          <p:nvPr>
            <p:ph type="pic" idx="2"/>
          </p:nvPr>
        </p:nvPicPr>
        <p:blipFill rotWithShape="1">
          <a:blip r:embed="rId3">
            <a:alphaModFix/>
          </a:blip>
          <a:srcRect l="21875" r="21875"/>
          <a:stretch/>
        </p:blipFill>
        <p:spPr>
          <a:xfrm>
            <a:off x="4739575" y="969623"/>
            <a:ext cx="3447600" cy="3447600"/>
          </a:xfrm>
          <a:prstGeom prst="ellipse">
            <a:avLst/>
          </a:prstGeom>
        </p:spPr>
      </p:pic>
      <p:sp>
        <p:nvSpPr>
          <p:cNvPr id="948" name="Google Shape;948;p53"/>
          <p:cNvSpPr txBox="1">
            <a:spLocks noGrp="1"/>
          </p:cNvSpPr>
          <p:nvPr>
            <p:ph type="title"/>
          </p:nvPr>
        </p:nvSpPr>
        <p:spPr>
          <a:xfrm>
            <a:off x="720000" y="897163"/>
            <a:ext cx="35940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949" name="Google Shape;949;p53"/>
          <p:cNvSpPr txBox="1">
            <a:spLocks noGrp="1"/>
          </p:cNvSpPr>
          <p:nvPr>
            <p:ph type="subTitle" idx="1"/>
          </p:nvPr>
        </p:nvSpPr>
        <p:spPr>
          <a:xfrm>
            <a:off x="720000" y="2529150"/>
            <a:ext cx="3594000" cy="918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 Your audience will appreciate it</a:t>
            </a:r>
            <a:endParaRPr/>
          </a:p>
        </p:txBody>
      </p:sp>
      <p:grpSp>
        <p:nvGrpSpPr>
          <p:cNvPr id="950" name="Google Shape;950;p53"/>
          <p:cNvGrpSpPr/>
          <p:nvPr/>
        </p:nvGrpSpPr>
        <p:grpSpPr>
          <a:xfrm rot="10800000">
            <a:off x="-207101" y="4268397"/>
            <a:ext cx="4357122" cy="707497"/>
            <a:chOff x="6456475" y="3575600"/>
            <a:chExt cx="3403204" cy="552603"/>
          </a:xfrm>
        </p:grpSpPr>
        <p:sp>
          <p:nvSpPr>
            <p:cNvPr id="951" name="Google Shape;951;p53"/>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53"/>
          <p:cNvGrpSpPr/>
          <p:nvPr/>
        </p:nvGrpSpPr>
        <p:grpSpPr>
          <a:xfrm rot="10800000">
            <a:off x="-677505" y="3560900"/>
            <a:ext cx="3759089" cy="707494"/>
            <a:chOff x="6456475" y="3575600"/>
            <a:chExt cx="2936100" cy="552600"/>
          </a:xfrm>
        </p:grpSpPr>
        <p:sp>
          <p:nvSpPr>
            <p:cNvPr id="954" name="Google Shape;954;p53"/>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sp>
        <p:nvSpPr>
          <p:cNvPr id="960" name="Google Shape;960;p54"/>
          <p:cNvSpPr txBox="1">
            <a:spLocks noGrp="1"/>
          </p:cNvSpPr>
          <p:nvPr>
            <p:ph type="title"/>
          </p:nvPr>
        </p:nvSpPr>
        <p:spPr>
          <a:xfrm>
            <a:off x="1284000" y="1288250"/>
            <a:ext cx="6576000" cy="197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15,768</a:t>
            </a:r>
            <a:endParaRPr/>
          </a:p>
        </p:txBody>
      </p:sp>
      <p:sp>
        <p:nvSpPr>
          <p:cNvPr id="961" name="Google Shape;961;p54"/>
          <p:cNvSpPr txBox="1">
            <a:spLocks noGrp="1"/>
          </p:cNvSpPr>
          <p:nvPr>
            <p:ph type="subTitle" idx="1"/>
          </p:nvPr>
        </p:nvSpPr>
        <p:spPr>
          <a:xfrm>
            <a:off x="1284000" y="3011425"/>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962" name="Google Shape;962;p54"/>
          <p:cNvGrpSpPr/>
          <p:nvPr/>
        </p:nvGrpSpPr>
        <p:grpSpPr>
          <a:xfrm>
            <a:off x="6808520" y="982872"/>
            <a:ext cx="4052154" cy="707497"/>
            <a:chOff x="6456475" y="3575600"/>
            <a:chExt cx="3165004" cy="552603"/>
          </a:xfrm>
        </p:grpSpPr>
        <p:sp>
          <p:nvSpPr>
            <p:cNvPr id="963" name="Google Shape;963;p54"/>
            <p:cNvSpPr/>
            <p:nvPr/>
          </p:nvSpPr>
          <p:spPr>
            <a:xfrm>
              <a:off x="6456479" y="3575603"/>
              <a:ext cx="31650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54"/>
          <p:cNvGrpSpPr/>
          <p:nvPr/>
        </p:nvGrpSpPr>
        <p:grpSpPr>
          <a:xfrm>
            <a:off x="5793175" y="107500"/>
            <a:ext cx="5067377" cy="875381"/>
            <a:chOff x="6456469" y="3575596"/>
            <a:chExt cx="3198900" cy="552604"/>
          </a:xfrm>
        </p:grpSpPr>
        <p:sp>
          <p:nvSpPr>
            <p:cNvPr id="966" name="Google Shape;966;p54"/>
            <p:cNvSpPr/>
            <p:nvPr/>
          </p:nvSpPr>
          <p:spPr>
            <a:xfrm>
              <a:off x="6456469" y="3575596"/>
              <a:ext cx="31989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54"/>
          <p:cNvGrpSpPr/>
          <p:nvPr/>
        </p:nvGrpSpPr>
        <p:grpSpPr>
          <a:xfrm>
            <a:off x="7876952" y="1690372"/>
            <a:ext cx="2983611" cy="707497"/>
            <a:chOff x="6456470" y="3575600"/>
            <a:chExt cx="2330400" cy="552603"/>
          </a:xfrm>
        </p:grpSpPr>
        <p:sp>
          <p:nvSpPr>
            <p:cNvPr id="969" name="Google Shape;969;p54"/>
            <p:cNvSpPr/>
            <p:nvPr/>
          </p:nvSpPr>
          <p:spPr>
            <a:xfrm>
              <a:off x="6456470" y="3575603"/>
              <a:ext cx="23304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54"/>
          <p:cNvGrpSpPr/>
          <p:nvPr/>
        </p:nvGrpSpPr>
        <p:grpSpPr>
          <a:xfrm flipH="1">
            <a:off x="-668305" y="4250247"/>
            <a:ext cx="4052154" cy="707497"/>
            <a:chOff x="6456475" y="3575600"/>
            <a:chExt cx="3165004" cy="552603"/>
          </a:xfrm>
        </p:grpSpPr>
        <p:sp>
          <p:nvSpPr>
            <p:cNvPr id="972" name="Google Shape;972;p54"/>
            <p:cNvSpPr/>
            <p:nvPr/>
          </p:nvSpPr>
          <p:spPr>
            <a:xfrm>
              <a:off x="6456479" y="3575603"/>
              <a:ext cx="31650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979" name="Google Shape;979;p55"/>
          <p:cNvSpPr txBox="1">
            <a:spLocks noGrp="1"/>
          </p:cNvSpPr>
          <p:nvPr>
            <p:ph type="subTitle" idx="1"/>
          </p:nvPr>
        </p:nvSpPr>
        <p:spPr>
          <a:xfrm>
            <a:off x="2968125" y="1744118"/>
            <a:ext cx="5455800" cy="65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980" name="Google Shape;980;p55"/>
          <p:cNvSpPr txBox="1">
            <a:spLocks noGrp="1"/>
          </p:cNvSpPr>
          <p:nvPr>
            <p:ph type="subTitle" idx="2"/>
          </p:nvPr>
        </p:nvSpPr>
        <p:spPr>
          <a:xfrm>
            <a:off x="2968112" y="2794537"/>
            <a:ext cx="54558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981" name="Google Shape;981;p55"/>
          <p:cNvSpPr txBox="1">
            <a:spLocks noGrp="1"/>
          </p:cNvSpPr>
          <p:nvPr>
            <p:ph type="subTitle" idx="3"/>
          </p:nvPr>
        </p:nvSpPr>
        <p:spPr>
          <a:xfrm>
            <a:off x="2968098" y="3841899"/>
            <a:ext cx="54558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very cold place. It’s full of iron oxide dust, which gives the planet its reddish cast</a:t>
            </a:r>
            <a:endParaRPr/>
          </a:p>
        </p:txBody>
      </p:sp>
      <p:sp>
        <p:nvSpPr>
          <p:cNvPr id="982" name="Google Shape;982;p55"/>
          <p:cNvSpPr txBox="1">
            <a:spLocks noGrp="1"/>
          </p:cNvSpPr>
          <p:nvPr>
            <p:ph type="subTitle" idx="4"/>
          </p:nvPr>
        </p:nvSpPr>
        <p:spPr>
          <a:xfrm>
            <a:off x="2968125" y="1289543"/>
            <a:ext cx="54558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83" name="Google Shape;983;p55"/>
          <p:cNvSpPr txBox="1">
            <a:spLocks noGrp="1"/>
          </p:cNvSpPr>
          <p:nvPr>
            <p:ph type="subTitle" idx="5"/>
          </p:nvPr>
        </p:nvSpPr>
        <p:spPr>
          <a:xfrm>
            <a:off x="2968127" y="2339963"/>
            <a:ext cx="54558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84" name="Google Shape;984;p55"/>
          <p:cNvSpPr txBox="1">
            <a:spLocks noGrp="1"/>
          </p:cNvSpPr>
          <p:nvPr>
            <p:ph type="subTitle" idx="6"/>
          </p:nvPr>
        </p:nvSpPr>
        <p:spPr>
          <a:xfrm>
            <a:off x="2968112" y="3387325"/>
            <a:ext cx="54558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grpSp>
        <p:nvGrpSpPr>
          <p:cNvPr id="985" name="Google Shape;985;p55"/>
          <p:cNvGrpSpPr/>
          <p:nvPr/>
        </p:nvGrpSpPr>
        <p:grpSpPr>
          <a:xfrm>
            <a:off x="-790916" y="3583069"/>
            <a:ext cx="3759038" cy="707403"/>
            <a:chOff x="-790916" y="3583069"/>
            <a:chExt cx="3759038" cy="707403"/>
          </a:xfrm>
        </p:grpSpPr>
        <p:sp>
          <p:nvSpPr>
            <p:cNvPr id="986" name="Google Shape;986;p55"/>
            <p:cNvSpPr/>
            <p:nvPr/>
          </p:nvSpPr>
          <p:spPr>
            <a:xfrm rot="10800000">
              <a:off x="-790916" y="3583069"/>
              <a:ext cx="3759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rot="5400000">
              <a:off x="2260722" y="358307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55"/>
            <p:cNvGrpSpPr/>
            <p:nvPr/>
          </p:nvGrpSpPr>
          <p:grpSpPr>
            <a:xfrm>
              <a:off x="2412775" y="3735775"/>
              <a:ext cx="403300" cy="402000"/>
              <a:chOff x="3226675" y="3227475"/>
              <a:chExt cx="403300" cy="402000"/>
            </a:xfrm>
          </p:grpSpPr>
          <p:sp>
            <p:nvSpPr>
              <p:cNvPr id="989" name="Google Shape;989;p55"/>
              <p:cNvSpPr/>
              <p:nvPr/>
            </p:nvSpPr>
            <p:spPr>
              <a:xfrm>
                <a:off x="3421125" y="3363000"/>
                <a:ext cx="14425" cy="11550"/>
              </a:xfrm>
              <a:custGeom>
                <a:avLst/>
                <a:gdLst/>
                <a:ahLst/>
                <a:cxnLst/>
                <a:rect l="l" t="t" r="r" b="b"/>
                <a:pathLst>
                  <a:path w="577" h="462" extrusionOk="0">
                    <a:moveTo>
                      <a:pt x="288" y="1"/>
                    </a:moveTo>
                    <a:cubicBezTo>
                      <a:pt x="0" y="1"/>
                      <a:pt x="0" y="462"/>
                      <a:pt x="288" y="462"/>
                    </a:cubicBezTo>
                    <a:cubicBezTo>
                      <a:pt x="576" y="462"/>
                      <a:pt x="576"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3395200" y="336877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3376475" y="3387500"/>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3369275" y="341342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3375025" y="3439350"/>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3393750" y="34580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3419675" y="3465275"/>
                <a:ext cx="14425" cy="11550"/>
              </a:xfrm>
              <a:custGeom>
                <a:avLst/>
                <a:gdLst/>
                <a:ahLst/>
                <a:cxnLst/>
                <a:rect l="l" t="t" r="r" b="b"/>
                <a:pathLst>
                  <a:path w="577" h="462"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3445600" y="34580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3464325" y="3440775"/>
                <a:ext cx="14425" cy="11550"/>
              </a:xfrm>
              <a:custGeom>
                <a:avLst/>
                <a:gdLst/>
                <a:ahLst/>
                <a:cxnLst/>
                <a:rect l="l" t="t" r="r" b="b"/>
                <a:pathLst>
                  <a:path w="577" h="462" extrusionOk="0">
                    <a:moveTo>
                      <a:pt x="288" y="1"/>
                    </a:moveTo>
                    <a:cubicBezTo>
                      <a:pt x="0" y="1"/>
                      <a:pt x="0" y="462"/>
                      <a:pt x="288" y="462"/>
                    </a:cubicBezTo>
                    <a:cubicBezTo>
                      <a:pt x="577" y="462"/>
                      <a:pt x="577"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3471525" y="3414850"/>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3464325" y="3388925"/>
                <a:ext cx="15875" cy="11550"/>
              </a:xfrm>
              <a:custGeom>
                <a:avLst/>
                <a:gdLst/>
                <a:ahLst/>
                <a:cxnLst/>
                <a:rect l="l" t="t" r="r" b="b"/>
                <a:pathLst>
                  <a:path w="635" h="462" extrusionOk="0">
                    <a:moveTo>
                      <a:pt x="346" y="1"/>
                    </a:moveTo>
                    <a:cubicBezTo>
                      <a:pt x="0" y="1"/>
                      <a:pt x="0"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3401750" y="3369075"/>
                <a:ext cx="59325" cy="70875"/>
              </a:xfrm>
              <a:custGeom>
                <a:avLst/>
                <a:gdLst/>
                <a:ahLst/>
                <a:cxnLst/>
                <a:rect l="l" t="t" r="r" b="b"/>
                <a:pathLst>
                  <a:path w="2373" h="2835" extrusionOk="0">
                    <a:moveTo>
                      <a:pt x="1754" y="852"/>
                    </a:moveTo>
                    <a:lnTo>
                      <a:pt x="1754" y="852"/>
                    </a:lnTo>
                    <a:cubicBezTo>
                      <a:pt x="1639" y="1486"/>
                      <a:pt x="1466" y="2062"/>
                      <a:pt x="1409" y="2177"/>
                    </a:cubicBezTo>
                    <a:cubicBezTo>
                      <a:pt x="1239" y="2220"/>
                      <a:pt x="1163" y="2356"/>
                      <a:pt x="1043" y="2356"/>
                    </a:cubicBezTo>
                    <a:cubicBezTo>
                      <a:pt x="1000" y="2356"/>
                      <a:pt x="951" y="2338"/>
                      <a:pt x="890" y="2293"/>
                    </a:cubicBezTo>
                    <a:cubicBezTo>
                      <a:pt x="717" y="2177"/>
                      <a:pt x="660" y="1947"/>
                      <a:pt x="717" y="1774"/>
                    </a:cubicBezTo>
                    <a:cubicBezTo>
                      <a:pt x="833" y="1659"/>
                      <a:pt x="1236" y="1256"/>
                      <a:pt x="1754" y="852"/>
                    </a:cubicBezTo>
                    <a:close/>
                    <a:moveTo>
                      <a:pt x="2082" y="1"/>
                    </a:moveTo>
                    <a:cubicBezTo>
                      <a:pt x="2028" y="1"/>
                      <a:pt x="1974" y="15"/>
                      <a:pt x="1927" y="46"/>
                    </a:cubicBezTo>
                    <a:cubicBezTo>
                      <a:pt x="1697" y="219"/>
                      <a:pt x="545" y="1256"/>
                      <a:pt x="314" y="1544"/>
                    </a:cubicBezTo>
                    <a:cubicBezTo>
                      <a:pt x="1" y="2118"/>
                      <a:pt x="492" y="2835"/>
                      <a:pt x="1102" y="2835"/>
                    </a:cubicBezTo>
                    <a:cubicBezTo>
                      <a:pt x="1165" y="2835"/>
                      <a:pt x="1229" y="2827"/>
                      <a:pt x="1294" y="2811"/>
                    </a:cubicBezTo>
                    <a:cubicBezTo>
                      <a:pt x="1524" y="2754"/>
                      <a:pt x="1697" y="2581"/>
                      <a:pt x="1812" y="2408"/>
                    </a:cubicBezTo>
                    <a:cubicBezTo>
                      <a:pt x="1985" y="2120"/>
                      <a:pt x="2273" y="564"/>
                      <a:pt x="2331" y="276"/>
                    </a:cubicBezTo>
                    <a:cubicBezTo>
                      <a:pt x="2373" y="108"/>
                      <a:pt x="2230" y="1"/>
                      <a:pt x="2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3226675" y="3227475"/>
                <a:ext cx="403300" cy="402000"/>
              </a:xfrm>
              <a:custGeom>
                <a:avLst/>
                <a:gdLst/>
                <a:ahLst/>
                <a:cxnLst/>
                <a:rect l="l" t="t" r="r" b="b"/>
                <a:pathLst>
                  <a:path w="16132" h="16080" extrusionOk="0">
                    <a:moveTo>
                      <a:pt x="8700" y="2080"/>
                    </a:moveTo>
                    <a:cubicBezTo>
                      <a:pt x="8757" y="2080"/>
                      <a:pt x="8873" y="2138"/>
                      <a:pt x="8873" y="2196"/>
                    </a:cubicBezTo>
                    <a:cubicBezTo>
                      <a:pt x="8930" y="2311"/>
                      <a:pt x="8815" y="2426"/>
                      <a:pt x="8700" y="2426"/>
                    </a:cubicBezTo>
                    <a:lnTo>
                      <a:pt x="7375" y="2426"/>
                    </a:lnTo>
                    <a:cubicBezTo>
                      <a:pt x="7317" y="2426"/>
                      <a:pt x="7202" y="2311"/>
                      <a:pt x="7202" y="2253"/>
                    </a:cubicBezTo>
                    <a:cubicBezTo>
                      <a:pt x="7202" y="2138"/>
                      <a:pt x="7317" y="2080"/>
                      <a:pt x="7375" y="2080"/>
                    </a:cubicBezTo>
                    <a:close/>
                    <a:moveTo>
                      <a:pt x="8066" y="4961"/>
                    </a:moveTo>
                    <a:cubicBezTo>
                      <a:pt x="9564" y="4961"/>
                      <a:pt x="10774" y="6171"/>
                      <a:pt x="10774" y="7669"/>
                    </a:cubicBezTo>
                    <a:cubicBezTo>
                      <a:pt x="10774" y="9224"/>
                      <a:pt x="9564" y="10434"/>
                      <a:pt x="8066" y="10434"/>
                    </a:cubicBezTo>
                    <a:cubicBezTo>
                      <a:pt x="6511" y="10434"/>
                      <a:pt x="5301" y="9224"/>
                      <a:pt x="5301" y="7669"/>
                    </a:cubicBezTo>
                    <a:cubicBezTo>
                      <a:pt x="5301" y="6171"/>
                      <a:pt x="6511" y="4961"/>
                      <a:pt x="8066" y="4961"/>
                    </a:cubicBezTo>
                    <a:close/>
                    <a:moveTo>
                      <a:pt x="15867" y="13889"/>
                    </a:moveTo>
                    <a:cubicBezTo>
                      <a:pt x="15859" y="13890"/>
                      <a:pt x="15851" y="13891"/>
                      <a:pt x="15844" y="13891"/>
                    </a:cubicBezTo>
                    <a:lnTo>
                      <a:pt x="15901" y="13891"/>
                    </a:lnTo>
                    <a:cubicBezTo>
                      <a:pt x="15889" y="13891"/>
                      <a:pt x="15878" y="13890"/>
                      <a:pt x="15867" y="13889"/>
                    </a:cubicBezTo>
                    <a:close/>
                    <a:moveTo>
                      <a:pt x="5186" y="10952"/>
                    </a:moveTo>
                    <a:lnTo>
                      <a:pt x="5186" y="15619"/>
                    </a:lnTo>
                    <a:lnTo>
                      <a:pt x="461" y="15619"/>
                    </a:lnTo>
                    <a:lnTo>
                      <a:pt x="461" y="10952"/>
                    </a:lnTo>
                    <a:close/>
                    <a:moveTo>
                      <a:pt x="10428" y="10952"/>
                    </a:moveTo>
                    <a:lnTo>
                      <a:pt x="10428" y="15619"/>
                    </a:lnTo>
                    <a:lnTo>
                      <a:pt x="5704" y="15619"/>
                    </a:lnTo>
                    <a:lnTo>
                      <a:pt x="5704" y="10952"/>
                    </a:lnTo>
                    <a:close/>
                    <a:moveTo>
                      <a:pt x="8054" y="1"/>
                    </a:moveTo>
                    <a:cubicBezTo>
                      <a:pt x="6612" y="1"/>
                      <a:pt x="5210" y="423"/>
                      <a:pt x="3976" y="1216"/>
                    </a:cubicBezTo>
                    <a:cubicBezTo>
                      <a:pt x="3112" y="1850"/>
                      <a:pt x="2363" y="2599"/>
                      <a:pt x="1787" y="3521"/>
                    </a:cubicBezTo>
                    <a:lnTo>
                      <a:pt x="1614" y="2714"/>
                    </a:lnTo>
                    <a:cubicBezTo>
                      <a:pt x="1567" y="2620"/>
                      <a:pt x="1481" y="2526"/>
                      <a:pt x="1389" y="2526"/>
                    </a:cubicBezTo>
                    <a:cubicBezTo>
                      <a:pt x="1368" y="2526"/>
                      <a:pt x="1347" y="2531"/>
                      <a:pt x="1326" y="2541"/>
                    </a:cubicBezTo>
                    <a:cubicBezTo>
                      <a:pt x="1210" y="2599"/>
                      <a:pt x="1095" y="2714"/>
                      <a:pt x="1153" y="2829"/>
                    </a:cubicBezTo>
                    <a:lnTo>
                      <a:pt x="1498" y="4154"/>
                    </a:lnTo>
                    <a:cubicBezTo>
                      <a:pt x="1498" y="4327"/>
                      <a:pt x="1671" y="4385"/>
                      <a:pt x="1787" y="4385"/>
                    </a:cubicBezTo>
                    <a:lnTo>
                      <a:pt x="3169" y="3924"/>
                    </a:lnTo>
                    <a:cubicBezTo>
                      <a:pt x="3284" y="3924"/>
                      <a:pt x="3342" y="3751"/>
                      <a:pt x="3342" y="3636"/>
                    </a:cubicBezTo>
                    <a:cubicBezTo>
                      <a:pt x="3300" y="3552"/>
                      <a:pt x="3227" y="3498"/>
                      <a:pt x="3145" y="3498"/>
                    </a:cubicBezTo>
                    <a:cubicBezTo>
                      <a:pt x="3116" y="3498"/>
                      <a:pt x="3085" y="3505"/>
                      <a:pt x="3054" y="3521"/>
                    </a:cubicBezTo>
                    <a:lnTo>
                      <a:pt x="2247" y="3751"/>
                    </a:lnTo>
                    <a:cubicBezTo>
                      <a:pt x="2708" y="2887"/>
                      <a:pt x="3400" y="2196"/>
                      <a:pt x="4264" y="1619"/>
                    </a:cubicBezTo>
                    <a:cubicBezTo>
                      <a:pt x="5406" y="872"/>
                      <a:pt x="6716" y="461"/>
                      <a:pt x="8066" y="461"/>
                    </a:cubicBezTo>
                    <a:cubicBezTo>
                      <a:pt x="8486" y="461"/>
                      <a:pt x="8910" y="500"/>
                      <a:pt x="9334" y="583"/>
                    </a:cubicBezTo>
                    <a:cubicBezTo>
                      <a:pt x="11119" y="928"/>
                      <a:pt x="12675" y="1965"/>
                      <a:pt x="13654" y="3463"/>
                    </a:cubicBezTo>
                    <a:cubicBezTo>
                      <a:pt x="14403" y="4500"/>
                      <a:pt x="14807" y="5710"/>
                      <a:pt x="14807" y="6977"/>
                    </a:cubicBezTo>
                    <a:cubicBezTo>
                      <a:pt x="14864" y="8187"/>
                      <a:pt x="14576" y="9339"/>
                      <a:pt x="14058" y="10434"/>
                    </a:cubicBezTo>
                    <a:lnTo>
                      <a:pt x="11350" y="10434"/>
                    </a:lnTo>
                    <a:cubicBezTo>
                      <a:pt x="11465" y="10261"/>
                      <a:pt x="11580" y="10146"/>
                      <a:pt x="11638" y="9973"/>
                    </a:cubicBezTo>
                    <a:cubicBezTo>
                      <a:pt x="12790" y="8187"/>
                      <a:pt x="12502" y="5883"/>
                      <a:pt x="10889" y="4500"/>
                    </a:cubicBezTo>
                    <a:cubicBezTo>
                      <a:pt x="10255" y="3924"/>
                      <a:pt x="9449" y="3521"/>
                      <a:pt x="8585" y="3405"/>
                    </a:cubicBezTo>
                    <a:lnTo>
                      <a:pt x="8297" y="3405"/>
                    </a:lnTo>
                    <a:lnTo>
                      <a:pt x="8297" y="2887"/>
                    </a:lnTo>
                    <a:lnTo>
                      <a:pt x="8757" y="2887"/>
                    </a:lnTo>
                    <a:cubicBezTo>
                      <a:pt x="8930" y="2887"/>
                      <a:pt x="9103" y="2772"/>
                      <a:pt x="9161" y="2656"/>
                    </a:cubicBezTo>
                    <a:cubicBezTo>
                      <a:pt x="9506" y="2138"/>
                      <a:pt x="9161" y="1562"/>
                      <a:pt x="8700" y="1562"/>
                    </a:cubicBezTo>
                    <a:lnTo>
                      <a:pt x="7317" y="1562"/>
                    </a:lnTo>
                    <a:cubicBezTo>
                      <a:pt x="7144" y="1562"/>
                      <a:pt x="6972" y="1677"/>
                      <a:pt x="6914" y="1792"/>
                    </a:cubicBezTo>
                    <a:cubicBezTo>
                      <a:pt x="6511" y="2311"/>
                      <a:pt x="6914" y="2887"/>
                      <a:pt x="7375" y="2887"/>
                    </a:cubicBezTo>
                    <a:lnTo>
                      <a:pt x="7778" y="2887"/>
                    </a:lnTo>
                    <a:lnTo>
                      <a:pt x="7778" y="3405"/>
                    </a:lnTo>
                    <a:cubicBezTo>
                      <a:pt x="7778" y="3405"/>
                      <a:pt x="6626" y="3578"/>
                      <a:pt x="6107" y="3866"/>
                    </a:cubicBezTo>
                    <a:cubicBezTo>
                      <a:pt x="5855" y="3967"/>
                      <a:pt x="6001" y="4290"/>
                      <a:pt x="6235" y="4290"/>
                    </a:cubicBezTo>
                    <a:cubicBezTo>
                      <a:pt x="6268" y="4290"/>
                      <a:pt x="6302" y="4284"/>
                      <a:pt x="6338" y="4270"/>
                    </a:cubicBezTo>
                    <a:cubicBezTo>
                      <a:pt x="6847" y="4004"/>
                      <a:pt x="7424" y="3874"/>
                      <a:pt x="8007" y="3874"/>
                    </a:cubicBezTo>
                    <a:cubicBezTo>
                      <a:pt x="8942" y="3874"/>
                      <a:pt x="9891" y="4207"/>
                      <a:pt x="10601" y="4846"/>
                    </a:cubicBezTo>
                    <a:cubicBezTo>
                      <a:pt x="11292" y="5422"/>
                      <a:pt x="11696" y="6286"/>
                      <a:pt x="11868" y="7150"/>
                    </a:cubicBezTo>
                    <a:cubicBezTo>
                      <a:pt x="11984" y="8014"/>
                      <a:pt x="11753" y="8936"/>
                      <a:pt x="11235" y="9743"/>
                    </a:cubicBezTo>
                    <a:cubicBezTo>
                      <a:pt x="11119" y="9973"/>
                      <a:pt x="10889" y="10261"/>
                      <a:pt x="10659" y="10376"/>
                    </a:cubicBezTo>
                    <a:lnTo>
                      <a:pt x="9679" y="10376"/>
                    </a:lnTo>
                    <a:cubicBezTo>
                      <a:pt x="10659" y="9858"/>
                      <a:pt x="11292" y="8821"/>
                      <a:pt x="11292" y="7669"/>
                    </a:cubicBezTo>
                    <a:cubicBezTo>
                      <a:pt x="11292" y="5883"/>
                      <a:pt x="9852" y="4442"/>
                      <a:pt x="8066" y="4442"/>
                    </a:cubicBezTo>
                    <a:cubicBezTo>
                      <a:pt x="6280" y="4442"/>
                      <a:pt x="4840" y="5883"/>
                      <a:pt x="4840" y="7669"/>
                    </a:cubicBezTo>
                    <a:cubicBezTo>
                      <a:pt x="4840" y="8821"/>
                      <a:pt x="5474" y="9858"/>
                      <a:pt x="6395" y="10376"/>
                    </a:cubicBezTo>
                    <a:lnTo>
                      <a:pt x="5474" y="10376"/>
                    </a:lnTo>
                    <a:cubicBezTo>
                      <a:pt x="4667" y="9915"/>
                      <a:pt x="4264" y="8590"/>
                      <a:pt x="4264" y="7669"/>
                    </a:cubicBezTo>
                    <a:cubicBezTo>
                      <a:pt x="4264" y="6689"/>
                      <a:pt x="4609" y="5767"/>
                      <a:pt x="5301" y="5076"/>
                    </a:cubicBezTo>
                    <a:cubicBezTo>
                      <a:pt x="5433" y="4899"/>
                      <a:pt x="5261" y="4654"/>
                      <a:pt x="5095" y="4654"/>
                    </a:cubicBezTo>
                    <a:cubicBezTo>
                      <a:pt x="5045" y="4654"/>
                      <a:pt x="4995" y="4677"/>
                      <a:pt x="4955" y="4730"/>
                    </a:cubicBezTo>
                    <a:cubicBezTo>
                      <a:pt x="4206" y="5479"/>
                      <a:pt x="3803" y="6516"/>
                      <a:pt x="3803" y="7669"/>
                    </a:cubicBezTo>
                    <a:cubicBezTo>
                      <a:pt x="3803" y="8706"/>
                      <a:pt x="4149" y="9685"/>
                      <a:pt x="4782" y="10434"/>
                    </a:cubicBezTo>
                    <a:lnTo>
                      <a:pt x="2075" y="10434"/>
                    </a:lnTo>
                    <a:cubicBezTo>
                      <a:pt x="1614" y="9570"/>
                      <a:pt x="1383" y="8706"/>
                      <a:pt x="1326" y="7784"/>
                    </a:cubicBezTo>
                    <a:cubicBezTo>
                      <a:pt x="1326" y="7669"/>
                      <a:pt x="1210" y="7553"/>
                      <a:pt x="1038" y="7553"/>
                    </a:cubicBezTo>
                    <a:cubicBezTo>
                      <a:pt x="922" y="7553"/>
                      <a:pt x="807" y="7669"/>
                      <a:pt x="807" y="7841"/>
                    </a:cubicBezTo>
                    <a:cubicBezTo>
                      <a:pt x="922" y="8706"/>
                      <a:pt x="1556" y="10376"/>
                      <a:pt x="1556" y="10376"/>
                    </a:cubicBezTo>
                    <a:lnTo>
                      <a:pt x="289" y="10376"/>
                    </a:lnTo>
                    <a:cubicBezTo>
                      <a:pt x="116" y="10376"/>
                      <a:pt x="1" y="10492"/>
                      <a:pt x="1" y="10664"/>
                    </a:cubicBezTo>
                    <a:lnTo>
                      <a:pt x="1" y="15849"/>
                    </a:lnTo>
                    <a:cubicBezTo>
                      <a:pt x="1" y="15965"/>
                      <a:pt x="116" y="16080"/>
                      <a:pt x="289" y="16080"/>
                    </a:cubicBezTo>
                    <a:lnTo>
                      <a:pt x="15901" y="16080"/>
                    </a:lnTo>
                    <a:cubicBezTo>
                      <a:pt x="16016" y="16080"/>
                      <a:pt x="16132" y="15965"/>
                      <a:pt x="16132" y="15849"/>
                    </a:cubicBezTo>
                    <a:lnTo>
                      <a:pt x="16132" y="14870"/>
                    </a:lnTo>
                    <a:cubicBezTo>
                      <a:pt x="16132" y="14755"/>
                      <a:pt x="16016" y="14639"/>
                      <a:pt x="15901" y="14639"/>
                    </a:cubicBezTo>
                    <a:cubicBezTo>
                      <a:pt x="15786" y="14639"/>
                      <a:pt x="15671" y="14755"/>
                      <a:pt x="15671" y="14870"/>
                    </a:cubicBezTo>
                    <a:lnTo>
                      <a:pt x="15671" y="15561"/>
                    </a:lnTo>
                    <a:lnTo>
                      <a:pt x="10889" y="15561"/>
                    </a:lnTo>
                    <a:lnTo>
                      <a:pt x="10889" y="10895"/>
                    </a:lnTo>
                    <a:lnTo>
                      <a:pt x="15671" y="10895"/>
                    </a:lnTo>
                    <a:lnTo>
                      <a:pt x="15671" y="13660"/>
                    </a:lnTo>
                    <a:cubicBezTo>
                      <a:pt x="15671" y="13767"/>
                      <a:pt x="15721" y="13875"/>
                      <a:pt x="15867" y="13889"/>
                    </a:cubicBezTo>
                    <a:lnTo>
                      <a:pt x="15867" y="13889"/>
                    </a:lnTo>
                    <a:cubicBezTo>
                      <a:pt x="15974" y="13875"/>
                      <a:pt x="16074" y="13767"/>
                      <a:pt x="16074" y="13660"/>
                    </a:cubicBezTo>
                    <a:lnTo>
                      <a:pt x="16074" y="10664"/>
                    </a:lnTo>
                    <a:cubicBezTo>
                      <a:pt x="16074" y="10549"/>
                      <a:pt x="15959" y="10434"/>
                      <a:pt x="15844" y="10434"/>
                    </a:cubicBezTo>
                    <a:lnTo>
                      <a:pt x="14576" y="10434"/>
                    </a:lnTo>
                    <a:cubicBezTo>
                      <a:pt x="15095" y="9339"/>
                      <a:pt x="15325" y="8187"/>
                      <a:pt x="15267" y="6977"/>
                    </a:cubicBezTo>
                    <a:cubicBezTo>
                      <a:pt x="15267" y="5652"/>
                      <a:pt x="14807" y="4327"/>
                      <a:pt x="14058" y="3175"/>
                    </a:cubicBezTo>
                    <a:cubicBezTo>
                      <a:pt x="12963" y="1562"/>
                      <a:pt x="11292" y="467"/>
                      <a:pt x="9391" y="122"/>
                    </a:cubicBezTo>
                    <a:cubicBezTo>
                      <a:pt x="8944" y="40"/>
                      <a:pt x="8498" y="1"/>
                      <a:pt x="80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3394400" y="3526650"/>
                <a:ext cx="67875" cy="65025"/>
              </a:xfrm>
              <a:custGeom>
                <a:avLst/>
                <a:gdLst/>
                <a:ahLst/>
                <a:cxnLst/>
                <a:rect l="l" t="t" r="r" b="b"/>
                <a:pathLst>
                  <a:path w="2715" h="2601" extrusionOk="0">
                    <a:moveTo>
                      <a:pt x="664" y="0"/>
                    </a:moveTo>
                    <a:cubicBezTo>
                      <a:pt x="535" y="0"/>
                      <a:pt x="408" y="74"/>
                      <a:pt x="378" y="195"/>
                    </a:cubicBezTo>
                    <a:lnTo>
                      <a:pt x="32" y="2327"/>
                    </a:lnTo>
                    <a:cubicBezTo>
                      <a:pt x="0" y="2485"/>
                      <a:pt x="125" y="2574"/>
                      <a:pt x="254" y="2574"/>
                    </a:cubicBezTo>
                    <a:cubicBezTo>
                      <a:pt x="359" y="2574"/>
                      <a:pt x="467" y="2514"/>
                      <a:pt x="493" y="2384"/>
                    </a:cubicBezTo>
                    <a:lnTo>
                      <a:pt x="723" y="1117"/>
                    </a:lnTo>
                    <a:lnTo>
                      <a:pt x="1069" y="2384"/>
                    </a:lnTo>
                    <a:cubicBezTo>
                      <a:pt x="1098" y="2528"/>
                      <a:pt x="1213" y="2600"/>
                      <a:pt x="1328" y="2600"/>
                    </a:cubicBezTo>
                    <a:cubicBezTo>
                      <a:pt x="1444" y="2600"/>
                      <a:pt x="1559" y="2528"/>
                      <a:pt x="1588" y="2384"/>
                    </a:cubicBezTo>
                    <a:lnTo>
                      <a:pt x="1991" y="1117"/>
                    </a:lnTo>
                    <a:lnTo>
                      <a:pt x="2221" y="2384"/>
                    </a:lnTo>
                    <a:cubicBezTo>
                      <a:pt x="2246" y="2509"/>
                      <a:pt x="2346" y="2569"/>
                      <a:pt x="2448" y="2569"/>
                    </a:cubicBezTo>
                    <a:cubicBezTo>
                      <a:pt x="2580" y="2569"/>
                      <a:pt x="2715" y="2465"/>
                      <a:pt x="2682" y="2269"/>
                    </a:cubicBezTo>
                    <a:lnTo>
                      <a:pt x="2682" y="2269"/>
                    </a:lnTo>
                    <a:lnTo>
                      <a:pt x="2682" y="2327"/>
                    </a:lnTo>
                    <a:lnTo>
                      <a:pt x="2279" y="195"/>
                    </a:lnTo>
                    <a:cubicBezTo>
                      <a:pt x="2249" y="74"/>
                      <a:pt x="2122" y="0"/>
                      <a:pt x="2001" y="0"/>
                    </a:cubicBezTo>
                    <a:cubicBezTo>
                      <a:pt x="1892" y="0"/>
                      <a:pt x="1788" y="59"/>
                      <a:pt x="1760" y="195"/>
                    </a:cubicBezTo>
                    <a:lnTo>
                      <a:pt x="1357" y="1635"/>
                    </a:lnTo>
                    <a:lnTo>
                      <a:pt x="954" y="195"/>
                    </a:lnTo>
                    <a:cubicBezTo>
                      <a:pt x="899" y="59"/>
                      <a:pt x="781" y="0"/>
                      <a:pt x="6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3274200" y="3525750"/>
                <a:ext cx="47550" cy="65925"/>
              </a:xfrm>
              <a:custGeom>
                <a:avLst/>
                <a:gdLst/>
                <a:ahLst/>
                <a:cxnLst/>
                <a:rect l="l" t="t" r="r" b="b"/>
                <a:pathLst>
                  <a:path w="1902" h="2637" extrusionOk="0">
                    <a:moveTo>
                      <a:pt x="1614" y="1"/>
                    </a:moveTo>
                    <a:cubicBezTo>
                      <a:pt x="1499" y="1"/>
                      <a:pt x="1441" y="116"/>
                      <a:pt x="1441" y="289"/>
                    </a:cubicBezTo>
                    <a:lnTo>
                      <a:pt x="1441" y="1038"/>
                    </a:lnTo>
                    <a:lnTo>
                      <a:pt x="462" y="1038"/>
                    </a:lnTo>
                    <a:lnTo>
                      <a:pt x="462" y="231"/>
                    </a:lnTo>
                    <a:cubicBezTo>
                      <a:pt x="462" y="87"/>
                      <a:pt x="346" y="15"/>
                      <a:pt x="231" y="15"/>
                    </a:cubicBezTo>
                    <a:cubicBezTo>
                      <a:pt x="116" y="15"/>
                      <a:pt x="1" y="87"/>
                      <a:pt x="1" y="231"/>
                    </a:cubicBezTo>
                    <a:lnTo>
                      <a:pt x="1" y="2420"/>
                    </a:lnTo>
                    <a:cubicBezTo>
                      <a:pt x="1" y="2564"/>
                      <a:pt x="116" y="2636"/>
                      <a:pt x="231" y="2636"/>
                    </a:cubicBezTo>
                    <a:cubicBezTo>
                      <a:pt x="346" y="2636"/>
                      <a:pt x="462" y="2564"/>
                      <a:pt x="462" y="2420"/>
                    </a:cubicBezTo>
                    <a:lnTo>
                      <a:pt x="462" y="1499"/>
                    </a:lnTo>
                    <a:lnTo>
                      <a:pt x="1441" y="1499"/>
                    </a:lnTo>
                    <a:lnTo>
                      <a:pt x="1441" y="2420"/>
                    </a:lnTo>
                    <a:cubicBezTo>
                      <a:pt x="1441" y="2564"/>
                      <a:pt x="1556" y="2636"/>
                      <a:pt x="1671" y="2636"/>
                    </a:cubicBezTo>
                    <a:cubicBezTo>
                      <a:pt x="1787" y="2636"/>
                      <a:pt x="1902" y="2564"/>
                      <a:pt x="1902" y="2420"/>
                    </a:cubicBezTo>
                    <a:lnTo>
                      <a:pt x="1902" y="231"/>
                    </a:lnTo>
                    <a:cubicBezTo>
                      <a:pt x="1902" y="116"/>
                      <a:pt x="1787" y="1"/>
                      <a:pt x="1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3532025" y="3526125"/>
                <a:ext cx="50425" cy="65900"/>
              </a:xfrm>
              <a:custGeom>
                <a:avLst/>
                <a:gdLst/>
                <a:ahLst/>
                <a:cxnLst/>
                <a:rect l="l" t="t" r="r" b="b"/>
                <a:pathLst>
                  <a:path w="2017" h="2636" extrusionOk="0">
                    <a:moveTo>
                      <a:pt x="1041" y="0"/>
                    </a:moveTo>
                    <a:cubicBezTo>
                      <a:pt x="949" y="0"/>
                      <a:pt x="851" y="13"/>
                      <a:pt x="749" y="43"/>
                    </a:cubicBezTo>
                    <a:cubicBezTo>
                      <a:pt x="288" y="216"/>
                      <a:pt x="0" y="1023"/>
                      <a:pt x="576" y="1311"/>
                    </a:cubicBezTo>
                    <a:cubicBezTo>
                      <a:pt x="576" y="1311"/>
                      <a:pt x="864" y="1426"/>
                      <a:pt x="1210" y="1541"/>
                    </a:cubicBezTo>
                    <a:cubicBezTo>
                      <a:pt x="1383" y="1656"/>
                      <a:pt x="1498" y="1772"/>
                      <a:pt x="1498" y="1887"/>
                    </a:cubicBezTo>
                    <a:cubicBezTo>
                      <a:pt x="1440" y="2002"/>
                      <a:pt x="1325" y="2175"/>
                      <a:pt x="1095" y="2175"/>
                    </a:cubicBezTo>
                    <a:cubicBezTo>
                      <a:pt x="864" y="2175"/>
                      <a:pt x="691" y="2060"/>
                      <a:pt x="519" y="1945"/>
                    </a:cubicBezTo>
                    <a:cubicBezTo>
                      <a:pt x="474" y="1885"/>
                      <a:pt x="417" y="1860"/>
                      <a:pt x="361" y="1860"/>
                    </a:cubicBezTo>
                    <a:cubicBezTo>
                      <a:pt x="201" y="1860"/>
                      <a:pt x="45" y="2062"/>
                      <a:pt x="173" y="2233"/>
                    </a:cubicBezTo>
                    <a:cubicBezTo>
                      <a:pt x="403" y="2463"/>
                      <a:pt x="749" y="2636"/>
                      <a:pt x="1095" y="2636"/>
                    </a:cubicBezTo>
                    <a:cubicBezTo>
                      <a:pt x="1498" y="2636"/>
                      <a:pt x="1901" y="2348"/>
                      <a:pt x="1959" y="1945"/>
                    </a:cubicBezTo>
                    <a:cubicBezTo>
                      <a:pt x="2016" y="1656"/>
                      <a:pt x="1844" y="1311"/>
                      <a:pt x="1325" y="1138"/>
                    </a:cubicBezTo>
                    <a:cubicBezTo>
                      <a:pt x="1095" y="1023"/>
                      <a:pt x="864" y="908"/>
                      <a:pt x="807" y="850"/>
                    </a:cubicBezTo>
                    <a:cubicBezTo>
                      <a:pt x="634" y="735"/>
                      <a:pt x="749" y="562"/>
                      <a:pt x="922" y="504"/>
                    </a:cubicBezTo>
                    <a:cubicBezTo>
                      <a:pt x="978" y="482"/>
                      <a:pt x="1034" y="472"/>
                      <a:pt x="1088" y="472"/>
                    </a:cubicBezTo>
                    <a:cubicBezTo>
                      <a:pt x="1311" y="472"/>
                      <a:pt x="1498" y="631"/>
                      <a:pt x="1498" y="677"/>
                    </a:cubicBezTo>
                    <a:cubicBezTo>
                      <a:pt x="1541" y="710"/>
                      <a:pt x="1587" y="724"/>
                      <a:pt x="1630" y="724"/>
                    </a:cubicBezTo>
                    <a:cubicBezTo>
                      <a:pt x="1819" y="724"/>
                      <a:pt x="1973" y="461"/>
                      <a:pt x="1786" y="274"/>
                    </a:cubicBezTo>
                    <a:cubicBezTo>
                      <a:pt x="1786" y="274"/>
                      <a:pt x="1473"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 name="Google Shape;1005;p55"/>
          <p:cNvGrpSpPr/>
          <p:nvPr/>
        </p:nvGrpSpPr>
        <p:grpSpPr>
          <a:xfrm>
            <a:off x="-790903" y="2534624"/>
            <a:ext cx="3759025" cy="707403"/>
            <a:chOff x="-790903" y="2601519"/>
            <a:chExt cx="3759025" cy="707403"/>
          </a:xfrm>
        </p:grpSpPr>
        <p:sp>
          <p:nvSpPr>
            <p:cNvPr id="1006" name="Google Shape;1006;p55"/>
            <p:cNvSpPr/>
            <p:nvPr/>
          </p:nvSpPr>
          <p:spPr>
            <a:xfrm rot="10800000">
              <a:off x="-790903" y="2601519"/>
              <a:ext cx="3759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rot="5400000">
              <a:off x="2260722" y="260152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55"/>
            <p:cNvGrpSpPr/>
            <p:nvPr/>
          </p:nvGrpSpPr>
          <p:grpSpPr>
            <a:xfrm>
              <a:off x="2431500" y="2754300"/>
              <a:ext cx="365850" cy="401850"/>
              <a:chOff x="1479625" y="3227625"/>
              <a:chExt cx="365850" cy="401850"/>
            </a:xfrm>
          </p:grpSpPr>
          <p:sp>
            <p:nvSpPr>
              <p:cNvPr id="1009" name="Google Shape;1009;p55"/>
              <p:cNvSpPr/>
              <p:nvPr/>
            </p:nvSpPr>
            <p:spPr>
              <a:xfrm>
                <a:off x="1757600" y="3242025"/>
                <a:ext cx="11550" cy="43225"/>
              </a:xfrm>
              <a:custGeom>
                <a:avLst/>
                <a:gdLst/>
                <a:ahLst/>
                <a:cxnLst/>
                <a:rect l="l" t="t" r="r" b="b"/>
                <a:pathLst>
                  <a:path w="462" h="1729" extrusionOk="0">
                    <a:moveTo>
                      <a:pt x="289" y="1"/>
                    </a:moveTo>
                    <a:cubicBezTo>
                      <a:pt x="116" y="1"/>
                      <a:pt x="0" y="116"/>
                      <a:pt x="0" y="231"/>
                    </a:cubicBezTo>
                    <a:lnTo>
                      <a:pt x="0" y="1498"/>
                    </a:lnTo>
                    <a:cubicBezTo>
                      <a:pt x="0" y="1614"/>
                      <a:pt x="116" y="1729"/>
                      <a:pt x="289" y="1729"/>
                    </a:cubicBezTo>
                    <a:cubicBezTo>
                      <a:pt x="404" y="1729"/>
                      <a:pt x="461" y="1614"/>
                      <a:pt x="461" y="1498"/>
                    </a:cubicBezTo>
                    <a:lnTo>
                      <a:pt x="461" y="231"/>
                    </a:lnTo>
                    <a:cubicBezTo>
                      <a:pt x="461" y="116"/>
                      <a:pt x="40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1786400" y="3262200"/>
                <a:ext cx="11550" cy="46475"/>
              </a:xfrm>
              <a:custGeom>
                <a:avLst/>
                <a:gdLst/>
                <a:ahLst/>
                <a:cxnLst/>
                <a:rect l="l" t="t" r="r" b="b"/>
                <a:pathLst>
                  <a:path w="462" h="1859" extrusionOk="0">
                    <a:moveTo>
                      <a:pt x="231" y="0"/>
                    </a:moveTo>
                    <a:cubicBezTo>
                      <a:pt x="116" y="0"/>
                      <a:pt x="1" y="58"/>
                      <a:pt x="1" y="230"/>
                    </a:cubicBezTo>
                    <a:lnTo>
                      <a:pt x="1" y="1613"/>
                    </a:lnTo>
                    <a:cubicBezTo>
                      <a:pt x="1" y="1755"/>
                      <a:pt x="79" y="1859"/>
                      <a:pt x="171" y="1859"/>
                    </a:cubicBezTo>
                    <a:cubicBezTo>
                      <a:pt x="190" y="1859"/>
                      <a:pt x="211" y="1854"/>
                      <a:pt x="231" y="1844"/>
                    </a:cubicBezTo>
                    <a:cubicBezTo>
                      <a:pt x="346" y="1844"/>
                      <a:pt x="462" y="1728"/>
                      <a:pt x="462" y="1613"/>
                    </a:cubicBezTo>
                    <a:lnTo>
                      <a:pt x="462" y="230"/>
                    </a:lnTo>
                    <a:cubicBezTo>
                      <a:pt x="462" y="115"/>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1566050" y="3299625"/>
                <a:ext cx="12975" cy="61975"/>
              </a:xfrm>
              <a:custGeom>
                <a:avLst/>
                <a:gdLst/>
                <a:ahLst/>
                <a:cxnLst/>
                <a:rect l="l" t="t" r="r" b="b"/>
                <a:pathLst>
                  <a:path w="519" h="2479" extrusionOk="0">
                    <a:moveTo>
                      <a:pt x="288" y="1"/>
                    </a:moveTo>
                    <a:cubicBezTo>
                      <a:pt x="115" y="1"/>
                      <a:pt x="0" y="116"/>
                      <a:pt x="0" y="231"/>
                    </a:cubicBezTo>
                    <a:lnTo>
                      <a:pt x="0" y="2248"/>
                    </a:lnTo>
                    <a:cubicBezTo>
                      <a:pt x="0" y="2363"/>
                      <a:pt x="115" y="2478"/>
                      <a:pt x="288" y="2478"/>
                    </a:cubicBezTo>
                    <a:cubicBezTo>
                      <a:pt x="404" y="2478"/>
                      <a:pt x="519" y="2363"/>
                      <a:pt x="519" y="2248"/>
                    </a:cubicBezTo>
                    <a:lnTo>
                      <a:pt x="519" y="231"/>
                    </a:lnTo>
                    <a:cubicBezTo>
                      <a:pt x="519" y="116"/>
                      <a:pt x="404"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1711500" y="3320950"/>
                <a:ext cx="38925" cy="74150"/>
              </a:xfrm>
              <a:custGeom>
                <a:avLst/>
                <a:gdLst/>
                <a:ahLst/>
                <a:cxnLst/>
                <a:rect l="l" t="t" r="r" b="b"/>
                <a:pathLst>
                  <a:path w="1557" h="2966" extrusionOk="0">
                    <a:moveTo>
                      <a:pt x="737" y="1"/>
                    </a:moveTo>
                    <a:cubicBezTo>
                      <a:pt x="591" y="1"/>
                      <a:pt x="462" y="143"/>
                      <a:pt x="462" y="243"/>
                    </a:cubicBezTo>
                    <a:lnTo>
                      <a:pt x="519" y="243"/>
                    </a:lnTo>
                    <a:lnTo>
                      <a:pt x="519" y="358"/>
                    </a:lnTo>
                    <a:cubicBezTo>
                      <a:pt x="519" y="358"/>
                      <a:pt x="116" y="646"/>
                      <a:pt x="116" y="876"/>
                    </a:cubicBezTo>
                    <a:cubicBezTo>
                      <a:pt x="59" y="1107"/>
                      <a:pt x="116" y="1280"/>
                      <a:pt x="289" y="1452"/>
                    </a:cubicBezTo>
                    <a:cubicBezTo>
                      <a:pt x="462" y="1568"/>
                      <a:pt x="635" y="1625"/>
                      <a:pt x="865" y="1740"/>
                    </a:cubicBezTo>
                    <a:cubicBezTo>
                      <a:pt x="1038" y="1740"/>
                      <a:pt x="1038" y="1856"/>
                      <a:pt x="1038" y="1971"/>
                    </a:cubicBezTo>
                    <a:cubicBezTo>
                      <a:pt x="980" y="2028"/>
                      <a:pt x="923" y="2144"/>
                      <a:pt x="750" y="2144"/>
                    </a:cubicBezTo>
                    <a:cubicBezTo>
                      <a:pt x="577" y="2144"/>
                      <a:pt x="519" y="2144"/>
                      <a:pt x="404" y="2086"/>
                    </a:cubicBezTo>
                    <a:cubicBezTo>
                      <a:pt x="356" y="2062"/>
                      <a:pt x="299" y="2048"/>
                      <a:pt x="244" y="2048"/>
                    </a:cubicBezTo>
                    <a:cubicBezTo>
                      <a:pt x="166" y="2048"/>
                      <a:pt x="92" y="2076"/>
                      <a:pt x="59" y="2144"/>
                    </a:cubicBezTo>
                    <a:cubicBezTo>
                      <a:pt x="1" y="2259"/>
                      <a:pt x="1" y="2374"/>
                      <a:pt x="116" y="2489"/>
                    </a:cubicBezTo>
                    <a:cubicBezTo>
                      <a:pt x="289" y="2547"/>
                      <a:pt x="519" y="2605"/>
                      <a:pt x="519" y="2605"/>
                    </a:cubicBezTo>
                    <a:lnTo>
                      <a:pt x="519" y="2720"/>
                    </a:lnTo>
                    <a:cubicBezTo>
                      <a:pt x="519" y="2835"/>
                      <a:pt x="635" y="2950"/>
                      <a:pt x="750" y="2950"/>
                    </a:cubicBezTo>
                    <a:cubicBezTo>
                      <a:pt x="770" y="2960"/>
                      <a:pt x="791" y="2965"/>
                      <a:pt x="810" y="2965"/>
                    </a:cubicBezTo>
                    <a:cubicBezTo>
                      <a:pt x="902" y="2965"/>
                      <a:pt x="980" y="2862"/>
                      <a:pt x="980" y="2720"/>
                    </a:cubicBezTo>
                    <a:lnTo>
                      <a:pt x="980" y="2605"/>
                    </a:lnTo>
                    <a:cubicBezTo>
                      <a:pt x="1268" y="2489"/>
                      <a:pt x="1499" y="2259"/>
                      <a:pt x="1499" y="2028"/>
                    </a:cubicBezTo>
                    <a:cubicBezTo>
                      <a:pt x="1556" y="1683"/>
                      <a:pt x="1384" y="1395"/>
                      <a:pt x="1038" y="1280"/>
                    </a:cubicBezTo>
                    <a:cubicBezTo>
                      <a:pt x="865" y="1222"/>
                      <a:pt x="692" y="1107"/>
                      <a:pt x="577" y="1049"/>
                    </a:cubicBezTo>
                    <a:cubicBezTo>
                      <a:pt x="519" y="1049"/>
                      <a:pt x="519" y="991"/>
                      <a:pt x="519" y="934"/>
                    </a:cubicBezTo>
                    <a:cubicBezTo>
                      <a:pt x="548" y="847"/>
                      <a:pt x="635" y="819"/>
                      <a:pt x="728" y="819"/>
                    </a:cubicBezTo>
                    <a:cubicBezTo>
                      <a:pt x="822" y="819"/>
                      <a:pt x="923" y="847"/>
                      <a:pt x="980" y="876"/>
                    </a:cubicBezTo>
                    <a:cubicBezTo>
                      <a:pt x="980" y="876"/>
                      <a:pt x="1083" y="927"/>
                      <a:pt x="1185" y="927"/>
                    </a:cubicBezTo>
                    <a:cubicBezTo>
                      <a:pt x="1236" y="927"/>
                      <a:pt x="1288" y="915"/>
                      <a:pt x="1326" y="876"/>
                    </a:cubicBezTo>
                    <a:cubicBezTo>
                      <a:pt x="1499" y="703"/>
                      <a:pt x="1326" y="531"/>
                      <a:pt x="1326" y="531"/>
                    </a:cubicBezTo>
                    <a:cubicBezTo>
                      <a:pt x="1268" y="473"/>
                      <a:pt x="1153" y="415"/>
                      <a:pt x="980" y="358"/>
                    </a:cubicBezTo>
                    <a:lnTo>
                      <a:pt x="980" y="243"/>
                    </a:lnTo>
                    <a:cubicBezTo>
                      <a:pt x="980" y="127"/>
                      <a:pt x="923" y="70"/>
                      <a:pt x="807" y="12"/>
                    </a:cubicBezTo>
                    <a:cubicBezTo>
                      <a:pt x="784" y="4"/>
                      <a:pt x="760" y="1"/>
                      <a:pt x="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1479625" y="3227625"/>
                <a:ext cx="365850" cy="401850"/>
              </a:xfrm>
              <a:custGeom>
                <a:avLst/>
                <a:gdLst/>
                <a:ahLst/>
                <a:cxnLst/>
                <a:rect l="l" t="t" r="r" b="b"/>
                <a:pathLst>
                  <a:path w="14634" h="16074" extrusionOk="0">
                    <a:moveTo>
                      <a:pt x="5935" y="461"/>
                    </a:moveTo>
                    <a:cubicBezTo>
                      <a:pt x="5819" y="807"/>
                      <a:pt x="5531" y="1095"/>
                      <a:pt x="5186" y="1153"/>
                    </a:cubicBezTo>
                    <a:lnTo>
                      <a:pt x="5186" y="461"/>
                    </a:lnTo>
                    <a:close/>
                    <a:moveTo>
                      <a:pt x="9794" y="461"/>
                    </a:moveTo>
                    <a:lnTo>
                      <a:pt x="9794" y="1153"/>
                    </a:lnTo>
                    <a:cubicBezTo>
                      <a:pt x="9449" y="1095"/>
                      <a:pt x="9161" y="807"/>
                      <a:pt x="9045" y="461"/>
                    </a:cubicBezTo>
                    <a:close/>
                    <a:moveTo>
                      <a:pt x="7490" y="3457"/>
                    </a:moveTo>
                    <a:cubicBezTo>
                      <a:pt x="7663" y="3457"/>
                      <a:pt x="7836" y="3515"/>
                      <a:pt x="7951" y="3515"/>
                    </a:cubicBezTo>
                    <a:cubicBezTo>
                      <a:pt x="7548" y="3976"/>
                      <a:pt x="7317" y="4609"/>
                      <a:pt x="7317" y="5243"/>
                    </a:cubicBezTo>
                    <a:cubicBezTo>
                      <a:pt x="7317" y="5531"/>
                      <a:pt x="7375" y="5761"/>
                      <a:pt x="7432" y="6048"/>
                    </a:cubicBezTo>
                    <a:lnTo>
                      <a:pt x="7432" y="6048"/>
                    </a:lnTo>
                    <a:cubicBezTo>
                      <a:pt x="6712" y="6020"/>
                      <a:pt x="6165" y="5455"/>
                      <a:pt x="6165" y="4782"/>
                    </a:cubicBezTo>
                    <a:cubicBezTo>
                      <a:pt x="6165" y="4033"/>
                      <a:pt x="6799" y="3457"/>
                      <a:pt x="7490" y="3457"/>
                    </a:cubicBezTo>
                    <a:close/>
                    <a:moveTo>
                      <a:pt x="8585" y="461"/>
                    </a:moveTo>
                    <a:cubicBezTo>
                      <a:pt x="8700" y="1095"/>
                      <a:pt x="9161" y="1556"/>
                      <a:pt x="9794" y="1671"/>
                    </a:cubicBezTo>
                    <a:lnTo>
                      <a:pt x="9794" y="2535"/>
                    </a:lnTo>
                    <a:cubicBezTo>
                      <a:pt x="9218" y="2593"/>
                      <a:pt x="8700" y="2823"/>
                      <a:pt x="8297" y="3169"/>
                    </a:cubicBezTo>
                    <a:cubicBezTo>
                      <a:pt x="8066" y="3054"/>
                      <a:pt x="7778" y="2996"/>
                      <a:pt x="7490" y="2996"/>
                    </a:cubicBezTo>
                    <a:cubicBezTo>
                      <a:pt x="6511" y="2996"/>
                      <a:pt x="5704" y="3803"/>
                      <a:pt x="5704" y="4724"/>
                    </a:cubicBezTo>
                    <a:cubicBezTo>
                      <a:pt x="5704" y="5704"/>
                      <a:pt x="6511" y="6510"/>
                      <a:pt x="7490" y="6510"/>
                    </a:cubicBezTo>
                    <a:lnTo>
                      <a:pt x="7663" y="6510"/>
                    </a:lnTo>
                    <a:cubicBezTo>
                      <a:pt x="7720" y="6683"/>
                      <a:pt x="7836" y="6798"/>
                      <a:pt x="7951" y="6914"/>
                    </a:cubicBezTo>
                    <a:lnTo>
                      <a:pt x="5186" y="6914"/>
                    </a:lnTo>
                    <a:lnTo>
                      <a:pt x="5186" y="1671"/>
                    </a:lnTo>
                    <a:cubicBezTo>
                      <a:pt x="5819" y="1556"/>
                      <a:pt x="6280" y="1095"/>
                      <a:pt x="6395" y="461"/>
                    </a:cubicBezTo>
                    <a:close/>
                    <a:moveTo>
                      <a:pt x="10025" y="2996"/>
                    </a:moveTo>
                    <a:cubicBezTo>
                      <a:pt x="11292" y="2996"/>
                      <a:pt x="12272" y="4033"/>
                      <a:pt x="12272" y="5243"/>
                    </a:cubicBezTo>
                    <a:cubicBezTo>
                      <a:pt x="12272" y="5877"/>
                      <a:pt x="11984" y="6510"/>
                      <a:pt x="11465" y="6914"/>
                    </a:cubicBezTo>
                    <a:lnTo>
                      <a:pt x="8585" y="6914"/>
                    </a:lnTo>
                    <a:cubicBezTo>
                      <a:pt x="8354" y="6741"/>
                      <a:pt x="8181" y="6453"/>
                      <a:pt x="8009" y="6222"/>
                    </a:cubicBezTo>
                    <a:cubicBezTo>
                      <a:pt x="8009" y="6165"/>
                      <a:pt x="8009" y="6165"/>
                      <a:pt x="8009" y="6107"/>
                    </a:cubicBezTo>
                    <a:cubicBezTo>
                      <a:pt x="7893" y="5819"/>
                      <a:pt x="7836" y="5531"/>
                      <a:pt x="7836" y="5243"/>
                    </a:cubicBezTo>
                    <a:cubicBezTo>
                      <a:pt x="7836" y="4033"/>
                      <a:pt x="8815" y="2996"/>
                      <a:pt x="10025" y="2996"/>
                    </a:cubicBezTo>
                    <a:close/>
                    <a:moveTo>
                      <a:pt x="9622" y="7432"/>
                    </a:moveTo>
                    <a:lnTo>
                      <a:pt x="8412" y="9160"/>
                    </a:lnTo>
                    <a:lnTo>
                      <a:pt x="5013" y="9160"/>
                    </a:lnTo>
                    <a:cubicBezTo>
                      <a:pt x="4494" y="8584"/>
                      <a:pt x="3745" y="8296"/>
                      <a:pt x="2996" y="8296"/>
                    </a:cubicBezTo>
                    <a:lnTo>
                      <a:pt x="3630" y="7432"/>
                    </a:lnTo>
                    <a:close/>
                    <a:moveTo>
                      <a:pt x="12733" y="7432"/>
                    </a:moveTo>
                    <a:lnTo>
                      <a:pt x="13942" y="9160"/>
                    </a:lnTo>
                    <a:lnTo>
                      <a:pt x="11696" y="9160"/>
                    </a:lnTo>
                    <a:lnTo>
                      <a:pt x="10486" y="7432"/>
                    </a:lnTo>
                    <a:close/>
                    <a:moveTo>
                      <a:pt x="3745" y="14691"/>
                    </a:moveTo>
                    <a:lnTo>
                      <a:pt x="3745" y="15210"/>
                    </a:lnTo>
                    <a:cubicBezTo>
                      <a:pt x="3745" y="15440"/>
                      <a:pt x="3572" y="15613"/>
                      <a:pt x="3342" y="15613"/>
                    </a:cubicBezTo>
                    <a:lnTo>
                      <a:pt x="2651" y="15613"/>
                    </a:lnTo>
                    <a:cubicBezTo>
                      <a:pt x="2478" y="15613"/>
                      <a:pt x="2305" y="15440"/>
                      <a:pt x="2305" y="15210"/>
                    </a:cubicBezTo>
                    <a:lnTo>
                      <a:pt x="2305" y="14691"/>
                    </a:lnTo>
                    <a:close/>
                    <a:moveTo>
                      <a:pt x="9852" y="7893"/>
                    </a:moveTo>
                    <a:lnTo>
                      <a:pt x="9852" y="15613"/>
                    </a:lnTo>
                    <a:lnTo>
                      <a:pt x="4091" y="15613"/>
                    </a:lnTo>
                    <a:cubicBezTo>
                      <a:pt x="4149" y="15498"/>
                      <a:pt x="4206" y="15382"/>
                      <a:pt x="4206" y="15210"/>
                    </a:cubicBezTo>
                    <a:lnTo>
                      <a:pt x="4206" y="14633"/>
                    </a:lnTo>
                    <a:cubicBezTo>
                      <a:pt x="4379" y="14576"/>
                      <a:pt x="4494" y="14345"/>
                      <a:pt x="4494" y="14115"/>
                    </a:cubicBezTo>
                    <a:lnTo>
                      <a:pt x="4494" y="13827"/>
                    </a:lnTo>
                    <a:cubicBezTo>
                      <a:pt x="5416" y="13251"/>
                      <a:pt x="5935" y="12329"/>
                      <a:pt x="5935" y="11234"/>
                    </a:cubicBezTo>
                    <a:cubicBezTo>
                      <a:pt x="5935" y="10658"/>
                      <a:pt x="5762" y="10082"/>
                      <a:pt x="5416" y="9564"/>
                    </a:cubicBezTo>
                    <a:lnTo>
                      <a:pt x="8527" y="9564"/>
                    </a:lnTo>
                    <a:cubicBezTo>
                      <a:pt x="8642" y="9564"/>
                      <a:pt x="8700" y="9564"/>
                      <a:pt x="8757" y="9449"/>
                    </a:cubicBezTo>
                    <a:lnTo>
                      <a:pt x="9852" y="7893"/>
                    </a:lnTo>
                    <a:close/>
                    <a:moveTo>
                      <a:pt x="4955" y="0"/>
                    </a:moveTo>
                    <a:cubicBezTo>
                      <a:pt x="4840" y="0"/>
                      <a:pt x="4725" y="116"/>
                      <a:pt x="4725" y="231"/>
                    </a:cubicBezTo>
                    <a:lnTo>
                      <a:pt x="4725" y="6914"/>
                    </a:lnTo>
                    <a:lnTo>
                      <a:pt x="3515" y="6914"/>
                    </a:lnTo>
                    <a:cubicBezTo>
                      <a:pt x="3457" y="6914"/>
                      <a:pt x="3400" y="6971"/>
                      <a:pt x="3342" y="7029"/>
                    </a:cubicBezTo>
                    <a:lnTo>
                      <a:pt x="2420" y="8354"/>
                    </a:lnTo>
                    <a:cubicBezTo>
                      <a:pt x="2017" y="8412"/>
                      <a:pt x="1671" y="8584"/>
                      <a:pt x="1326" y="8815"/>
                    </a:cubicBezTo>
                    <a:cubicBezTo>
                      <a:pt x="1134" y="8958"/>
                      <a:pt x="1261" y="9260"/>
                      <a:pt x="1474" y="9260"/>
                    </a:cubicBezTo>
                    <a:cubicBezTo>
                      <a:pt x="1517" y="9260"/>
                      <a:pt x="1565" y="9248"/>
                      <a:pt x="1614" y="9218"/>
                    </a:cubicBezTo>
                    <a:cubicBezTo>
                      <a:pt x="1959" y="8930"/>
                      <a:pt x="2420" y="8757"/>
                      <a:pt x="2939" y="8757"/>
                    </a:cubicBezTo>
                    <a:cubicBezTo>
                      <a:pt x="3630" y="8757"/>
                      <a:pt x="4264" y="8988"/>
                      <a:pt x="4725" y="9506"/>
                    </a:cubicBezTo>
                    <a:cubicBezTo>
                      <a:pt x="5186" y="9967"/>
                      <a:pt x="5474" y="10601"/>
                      <a:pt x="5474" y="11292"/>
                    </a:cubicBezTo>
                    <a:cubicBezTo>
                      <a:pt x="5474" y="12214"/>
                      <a:pt x="4955" y="13020"/>
                      <a:pt x="4149" y="13481"/>
                    </a:cubicBezTo>
                    <a:cubicBezTo>
                      <a:pt x="4091" y="13539"/>
                      <a:pt x="4033" y="13596"/>
                      <a:pt x="4033" y="13654"/>
                    </a:cubicBezTo>
                    <a:lnTo>
                      <a:pt x="4033" y="14115"/>
                    </a:lnTo>
                    <a:cubicBezTo>
                      <a:pt x="4033" y="14173"/>
                      <a:pt x="3918" y="14230"/>
                      <a:pt x="3918" y="14230"/>
                    </a:cubicBezTo>
                    <a:lnTo>
                      <a:pt x="2017" y="14230"/>
                    </a:lnTo>
                    <a:cubicBezTo>
                      <a:pt x="1959" y="14230"/>
                      <a:pt x="1959" y="14230"/>
                      <a:pt x="1959" y="14173"/>
                    </a:cubicBezTo>
                    <a:lnTo>
                      <a:pt x="1959" y="13712"/>
                    </a:lnTo>
                    <a:cubicBezTo>
                      <a:pt x="1959" y="13596"/>
                      <a:pt x="1902" y="13539"/>
                      <a:pt x="1787" y="13481"/>
                    </a:cubicBezTo>
                    <a:cubicBezTo>
                      <a:pt x="980" y="13020"/>
                      <a:pt x="461" y="12214"/>
                      <a:pt x="519" y="11234"/>
                    </a:cubicBezTo>
                    <a:cubicBezTo>
                      <a:pt x="519" y="10831"/>
                      <a:pt x="634" y="10428"/>
                      <a:pt x="807" y="10082"/>
                    </a:cubicBezTo>
                    <a:cubicBezTo>
                      <a:pt x="924" y="9888"/>
                      <a:pt x="778" y="9719"/>
                      <a:pt x="617" y="9719"/>
                    </a:cubicBezTo>
                    <a:cubicBezTo>
                      <a:pt x="540" y="9719"/>
                      <a:pt x="460" y="9758"/>
                      <a:pt x="404" y="9852"/>
                    </a:cubicBezTo>
                    <a:cubicBezTo>
                      <a:pt x="173" y="10255"/>
                      <a:pt x="58" y="10774"/>
                      <a:pt x="58" y="11234"/>
                    </a:cubicBezTo>
                    <a:cubicBezTo>
                      <a:pt x="1" y="12329"/>
                      <a:pt x="577" y="13308"/>
                      <a:pt x="1498" y="13827"/>
                    </a:cubicBezTo>
                    <a:lnTo>
                      <a:pt x="1498" y="14115"/>
                    </a:lnTo>
                    <a:cubicBezTo>
                      <a:pt x="1498" y="14345"/>
                      <a:pt x="1614" y="14576"/>
                      <a:pt x="1844" y="14691"/>
                    </a:cubicBezTo>
                    <a:lnTo>
                      <a:pt x="1844" y="15210"/>
                    </a:lnTo>
                    <a:cubicBezTo>
                      <a:pt x="1844" y="15728"/>
                      <a:pt x="2190" y="16074"/>
                      <a:pt x="2708" y="16074"/>
                    </a:cubicBezTo>
                    <a:lnTo>
                      <a:pt x="12848" y="16074"/>
                    </a:lnTo>
                    <a:cubicBezTo>
                      <a:pt x="12963" y="16074"/>
                      <a:pt x="13078" y="15959"/>
                      <a:pt x="13078" y="15843"/>
                    </a:cubicBezTo>
                    <a:lnTo>
                      <a:pt x="13078" y="14576"/>
                    </a:lnTo>
                    <a:cubicBezTo>
                      <a:pt x="13078" y="14461"/>
                      <a:pt x="12963" y="14345"/>
                      <a:pt x="12848" y="14345"/>
                    </a:cubicBezTo>
                    <a:cubicBezTo>
                      <a:pt x="12733" y="14345"/>
                      <a:pt x="12617" y="14461"/>
                      <a:pt x="12617" y="14576"/>
                    </a:cubicBezTo>
                    <a:lnTo>
                      <a:pt x="12617" y="15613"/>
                    </a:lnTo>
                    <a:lnTo>
                      <a:pt x="10313" y="15613"/>
                    </a:lnTo>
                    <a:lnTo>
                      <a:pt x="10313" y="7893"/>
                    </a:lnTo>
                    <a:lnTo>
                      <a:pt x="11408" y="9449"/>
                    </a:lnTo>
                    <a:cubicBezTo>
                      <a:pt x="11465" y="9564"/>
                      <a:pt x="11523" y="9564"/>
                      <a:pt x="11580" y="9564"/>
                    </a:cubicBezTo>
                    <a:lnTo>
                      <a:pt x="12617" y="9564"/>
                    </a:lnTo>
                    <a:lnTo>
                      <a:pt x="12617" y="13193"/>
                    </a:lnTo>
                    <a:cubicBezTo>
                      <a:pt x="12617" y="13308"/>
                      <a:pt x="12675" y="13424"/>
                      <a:pt x="12790" y="13424"/>
                    </a:cubicBezTo>
                    <a:cubicBezTo>
                      <a:pt x="12963" y="13424"/>
                      <a:pt x="13078" y="13308"/>
                      <a:pt x="13078" y="13193"/>
                    </a:cubicBezTo>
                    <a:lnTo>
                      <a:pt x="13078" y="9564"/>
                    </a:lnTo>
                    <a:lnTo>
                      <a:pt x="14346" y="9564"/>
                    </a:lnTo>
                    <a:cubicBezTo>
                      <a:pt x="14403" y="9564"/>
                      <a:pt x="14461" y="9564"/>
                      <a:pt x="14519" y="9506"/>
                    </a:cubicBezTo>
                    <a:cubicBezTo>
                      <a:pt x="14634" y="9449"/>
                      <a:pt x="14634" y="9333"/>
                      <a:pt x="14576" y="9218"/>
                    </a:cubicBezTo>
                    <a:lnTo>
                      <a:pt x="13021" y="7029"/>
                    </a:lnTo>
                    <a:cubicBezTo>
                      <a:pt x="12963" y="6971"/>
                      <a:pt x="12905" y="6914"/>
                      <a:pt x="12848" y="6914"/>
                    </a:cubicBezTo>
                    <a:lnTo>
                      <a:pt x="12099" y="6914"/>
                    </a:lnTo>
                    <a:cubicBezTo>
                      <a:pt x="12502" y="6453"/>
                      <a:pt x="12733" y="5877"/>
                      <a:pt x="12733" y="5243"/>
                    </a:cubicBezTo>
                    <a:cubicBezTo>
                      <a:pt x="12733" y="3803"/>
                      <a:pt x="11638" y="2650"/>
                      <a:pt x="10255" y="2535"/>
                    </a:cubicBezTo>
                    <a:lnTo>
                      <a:pt x="10255" y="231"/>
                    </a:lnTo>
                    <a:cubicBezTo>
                      <a:pt x="10255" y="116"/>
                      <a:pt x="10140" y="0"/>
                      <a:pt x="10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5"/>
              <p:cNvSpPr/>
              <p:nvPr/>
            </p:nvSpPr>
            <p:spPr>
              <a:xfrm>
                <a:off x="1517075" y="3475000"/>
                <a:ext cx="73475" cy="69000"/>
              </a:xfrm>
              <a:custGeom>
                <a:avLst/>
                <a:gdLst/>
                <a:ahLst/>
                <a:cxnLst/>
                <a:rect l="l" t="t" r="r" b="b"/>
                <a:pathLst>
                  <a:path w="2939" h="2760" extrusionOk="0">
                    <a:moveTo>
                      <a:pt x="1498" y="763"/>
                    </a:moveTo>
                    <a:lnTo>
                      <a:pt x="1671" y="1109"/>
                    </a:lnTo>
                    <a:cubicBezTo>
                      <a:pt x="1671" y="1167"/>
                      <a:pt x="1786" y="1224"/>
                      <a:pt x="1844" y="1224"/>
                    </a:cubicBezTo>
                    <a:lnTo>
                      <a:pt x="2190" y="1282"/>
                    </a:lnTo>
                    <a:lnTo>
                      <a:pt x="1959" y="1512"/>
                    </a:lnTo>
                    <a:cubicBezTo>
                      <a:pt x="1902" y="1570"/>
                      <a:pt x="1844" y="1628"/>
                      <a:pt x="1844" y="1743"/>
                    </a:cubicBezTo>
                    <a:lnTo>
                      <a:pt x="1902" y="2088"/>
                    </a:lnTo>
                    <a:lnTo>
                      <a:pt x="1614" y="1916"/>
                    </a:lnTo>
                    <a:cubicBezTo>
                      <a:pt x="1585" y="1887"/>
                      <a:pt x="1542" y="1872"/>
                      <a:pt x="1498" y="1872"/>
                    </a:cubicBezTo>
                    <a:cubicBezTo>
                      <a:pt x="1455" y="1872"/>
                      <a:pt x="1412" y="1887"/>
                      <a:pt x="1383" y="1916"/>
                    </a:cubicBezTo>
                    <a:lnTo>
                      <a:pt x="1095" y="2088"/>
                    </a:lnTo>
                    <a:lnTo>
                      <a:pt x="1153" y="1743"/>
                    </a:lnTo>
                    <a:cubicBezTo>
                      <a:pt x="1153" y="1628"/>
                      <a:pt x="1095" y="1570"/>
                      <a:pt x="1095" y="1512"/>
                    </a:cubicBezTo>
                    <a:lnTo>
                      <a:pt x="807" y="1282"/>
                    </a:lnTo>
                    <a:lnTo>
                      <a:pt x="1153" y="1224"/>
                    </a:lnTo>
                    <a:cubicBezTo>
                      <a:pt x="1268" y="1224"/>
                      <a:pt x="1326" y="1167"/>
                      <a:pt x="1326" y="1109"/>
                    </a:cubicBezTo>
                    <a:lnTo>
                      <a:pt x="1498" y="763"/>
                    </a:lnTo>
                    <a:close/>
                    <a:moveTo>
                      <a:pt x="1498" y="0"/>
                    </a:moveTo>
                    <a:cubicBezTo>
                      <a:pt x="1412" y="0"/>
                      <a:pt x="1326" y="43"/>
                      <a:pt x="1268" y="130"/>
                    </a:cubicBezTo>
                    <a:lnTo>
                      <a:pt x="980" y="763"/>
                    </a:lnTo>
                    <a:lnTo>
                      <a:pt x="231" y="879"/>
                    </a:lnTo>
                    <a:cubicBezTo>
                      <a:pt x="58" y="879"/>
                      <a:pt x="0" y="1167"/>
                      <a:pt x="116" y="1282"/>
                    </a:cubicBezTo>
                    <a:lnTo>
                      <a:pt x="634" y="1800"/>
                    </a:lnTo>
                    <a:lnTo>
                      <a:pt x="519" y="2492"/>
                    </a:lnTo>
                    <a:cubicBezTo>
                      <a:pt x="474" y="2626"/>
                      <a:pt x="603" y="2759"/>
                      <a:pt x="743" y="2759"/>
                    </a:cubicBezTo>
                    <a:cubicBezTo>
                      <a:pt x="784" y="2759"/>
                      <a:pt x="826" y="2748"/>
                      <a:pt x="865" y="2722"/>
                    </a:cubicBezTo>
                    <a:lnTo>
                      <a:pt x="1498" y="2376"/>
                    </a:lnTo>
                    <a:lnTo>
                      <a:pt x="2132" y="2722"/>
                    </a:lnTo>
                    <a:cubicBezTo>
                      <a:pt x="2171" y="2748"/>
                      <a:pt x="2210" y="2759"/>
                      <a:pt x="2246" y="2759"/>
                    </a:cubicBezTo>
                    <a:cubicBezTo>
                      <a:pt x="2371" y="2759"/>
                      <a:pt x="2465" y="2626"/>
                      <a:pt x="2420" y="2492"/>
                    </a:cubicBezTo>
                    <a:lnTo>
                      <a:pt x="2305" y="1800"/>
                    </a:lnTo>
                    <a:lnTo>
                      <a:pt x="2823" y="1282"/>
                    </a:lnTo>
                    <a:cubicBezTo>
                      <a:pt x="2881" y="1224"/>
                      <a:pt x="2939" y="1109"/>
                      <a:pt x="2881" y="1051"/>
                    </a:cubicBezTo>
                    <a:lnTo>
                      <a:pt x="2939" y="1051"/>
                    </a:lnTo>
                    <a:cubicBezTo>
                      <a:pt x="2881" y="936"/>
                      <a:pt x="2823" y="879"/>
                      <a:pt x="2708" y="879"/>
                    </a:cubicBezTo>
                    <a:lnTo>
                      <a:pt x="2017" y="763"/>
                    </a:lnTo>
                    <a:lnTo>
                      <a:pt x="1729" y="130"/>
                    </a:lnTo>
                    <a:cubicBezTo>
                      <a:pt x="1671" y="43"/>
                      <a:pt x="1585" y="0"/>
                      <a:pt x="1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 name="Google Shape;1015;p55"/>
          <p:cNvGrpSpPr/>
          <p:nvPr/>
        </p:nvGrpSpPr>
        <p:grpSpPr>
          <a:xfrm>
            <a:off x="-790866" y="1486121"/>
            <a:ext cx="3759000" cy="707460"/>
            <a:chOff x="-790866" y="1486121"/>
            <a:chExt cx="3759000" cy="707460"/>
          </a:xfrm>
        </p:grpSpPr>
        <p:sp>
          <p:nvSpPr>
            <p:cNvPr id="1016" name="Google Shape;1016;p55"/>
            <p:cNvSpPr/>
            <p:nvPr/>
          </p:nvSpPr>
          <p:spPr>
            <a:xfrm rot="10800000">
              <a:off x="-790866" y="1486181"/>
              <a:ext cx="3759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rot="5400000">
              <a:off x="2260722" y="148612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 name="Google Shape;1018;p55"/>
            <p:cNvGrpSpPr/>
            <p:nvPr/>
          </p:nvGrpSpPr>
          <p:grpSpPr>
            <a:xfrm>
              <a:off x="2412050" y="1707313"/>
              <a:ext cx="404750" cy="265025"/>
              <a:chOff x="866075" y="3352925"/>
              <a:chExt cx="404750" cy="265025"/>
            </a:xfrm>
          </p:grpSpPr>
          <p:sp>
            <p:nvSpPr>
              <p:cNvPr id="1019" name="Google Shape;1019;p55"/>
              <p:cNvSpPr/>
              <p:nvPr/>
            </p:nvSpPr>
            <p:spPr>
              <a:xfrm>
                <a:off x="866075" y="3352925"/>
                <a:ext cx="404750" cy="265025"/>
              </a:xfrm>
              <a:custGeom>
                <a:avLst/>
                <a:gdLst/>
                <a:ahLst/>
                <a:cxnLst/>
                <a:rect l="l" t="t" r="r" b="b"/>
                <a:pathLst>
                  <a:path w="16190" h="10601" extrusionOk="0">
                    <a:moveTo>
                      <a:pt x="5819" y="2708"/>
                    </a:moveTo>
                    <a:cubicBezTo>
                      <a:pt x="5531" y="2881"/>
                      <a:pt x="5301" y="3054"/>
                      <a:pt x="5070" y="3342"/>
                    </a:cubicBezTo>
                    <a:cubicBezTo>
                      <a:pt x="5070" y="3284"/>
                      <a:pt x="5012" y="3284"/>
                      <a:pt x="4955" y="3284"/>
                    </a:cubicBezTo>
                    <a:cubicBezTo>
                      <a:pt x="4667" y="3284"/>
                      <a:pt x="4436" y="3400"/>
                      <a:pt x="4206" y="3630"/>
                    </a:cubicBezTo>
                    <a:lnTo>
                      <a:pt x="2535" y="5301"/>
                    </a:lnTo>
                    <a:cubicBezTo>
                      <a:pt x="2420" y="5416"/>
                      <a:pt x="2247" y="5474"/>
                      <a:pt x="2074" y="5474"/>
                    </a:cubicBezTo>
                    <a:cubicBezTo>
                      <a:pt x="1902" y="5474"/>
                      <a:pt x="1729" y="5358"/>
                      <a:pt x="1613" y="5243"/>
                    </a:cubicBezTo>
                    <a:cubicBezTo>
                      <a:pt x="1729" y="5185"/>
                      <a:pt x="1844" y="5128"/>
                      <a:pt x="1902" y="5070"/>
                    </a:cubicBezTo>
                    <a:lnTo>
                      <a:pt x="3975" y="2996"/>
                    </a:lnTo>
                    <a:cubicBezTo>
                      <a:pt x="4148" y="2823"/>
                      <a:pt x="4436" y="2708"/>
                      <a:pt x="4724" y="2708"/>
                    </a:cubicBezTo>
                    <a:close/>
                    <a:moveTo>
                      <a:pt x="7547" y="4437"/>
                    </a:moveTo>
                    <a:cubicBezTo>
                      <a:pt x="8123" y="4437"/>
                      <a:pt x="8584" y="4897"/>
                      <a:pt x="8584" y="5474"/>
                    </a:cubicBezTo>
                    <a:cubicBezTo>
                      <a:pt x="8584" y="5819"/>
                      <a:pt x="8412" y="6165"/>
                      <a:pt x="8123" y="6338"/>
                    </a:cubicBezTo>
                    <a:cubicBezTo>
                      <a:pt x="7835" y="5819"/>
                      <a:pt x="7375" y="5358"/>
                      <a:pt x="6798" y="5128"/>
                    </a:cubicBezTo>
                    <a:cubicBezTo>
                      <a:pt x="6741" y="5128"/>
                      <a:pt x="6683" y="5070"/>
                      <a:pt x="6568" y="5070"/>
                    </a:cubicBezTo>
                    <a:cubicBezTo>
                      <a:pt x="6741" y="4667"/>
                      <a:pt x="7144" y="4437"/>
                      <a:pt x="7547" y="4437"/>
                    </a:cubicBezTo>
                    <a:close/>
                    <a:moveTo>
                      <a:pt x="12099" y="1038"/>
                    </a:moveTo>
                    <a:lnTo>
                      <a:pt x="12099" y="4782"/>
                    </a:lnTo>
                    <a:lnTo>
                      <a:pt x="11926" y="4782"/>
                    </a:lnTo>
                    <a:cubicBezTo>
                      <a:pt x="11234" y="4782"/>
                      <a:pt x="10716" y="5128"/>
                      <a:pt x="10486" y="5819"/>
                    </a:cubicBezTo>
                    <a:cubicBezTo>
                      <a:pt x="9852" y="7317"/>
                      <a:pt x="9160" y="8296"/>
                      <a:pt x="7547" y="8296"/>
                    </a:cubicBezTo>
                    <a:cubicBezTo>
                      <a:pt x="7202" y="8296"/>
                      <a:pt x="6856" y="8239"/>
                      <a:pt x="6510" y="8124"/>
                    </a:cubicBezTo>
                    <a:cubicBezTo>
                      <a:pt x="5840" y="7866"/>
                      <a:pt x="6139" y="6870"/>
                      <a:pt x="6746" y="6870"/>
                    </a:cubicBezTo>
                    <a:cubicBezTo>
                      <a:pt x="6817" y="6870"/>
                      <a:pt x="6893" y="6884"/>
                      <a:pt x="6971" y="6914"/>
                    </a:cubicBezTo>
                    <a:cubicBezTo>
                      <a:pt x="7202" y="6971"/>
                      <a:pt x="7375" y="6971"/>
                      <a:pt x="7605" y="6971"/>
                    </a:cubicBezTo>
                    <a:cubicBezTo>
                      <a:pt x="8412" y="6914"/>
                      <a:pt x="9045" y="6280"/>
                      <a:pt x="9045" y="5474"/>
                    </a:cubicBezTo>
                    <a:cubicBezTo>
                      <a:pt x="9045" y="4667"/>
                      <a:pt x="8354" y="3976"/>
                      <a:pt x="7490" y="3976"/>
                    </a:cubicBezTo>
                    <a:cubicBezTo>
                      <a:pt x="6914" y="3976"/>
                      <a:pt x="6338" y="4321"/>
                      <a:pt x="6107" y="4897"/>
                    </a:cubicBezTo>
                    <a:cubicBezTo>
                      <a:pt x="5934" y="4869"/>
                      <a:pt x="5747" y="4854"/>
                      <a:pt x="5560" y="4854"/>
                    </a:cubicBezTo>
                    <a:cubicBezTo>
                      <a:pt x="5373" y="4854"/>
                      <a:pt x="5185" y="4869"/>
                      <a:pt x="5012" y="4897"/>
                    </a:cubicBezTo>
                    <a:cubicBezTo>
                      <a:pt x="4897" y="4897"/>
                      <a:pt x="4840" y="4955"/>
                      <a:pt x="4724" y="4955"/>
                    </a:cubicBezTo>
                    <a:cubicBezTo>
                      <a:pt x="4955" y="3630"/>
                      <a:pt x="6107" y="2651"/>
                      <a:pt x="7490" y="2651"/>
                    </a:cubicBezTo>
                    <a:cubicBezTo>
                      <a:pt x="7893" y="2651"/>
                      <a:pt x="7835" y="2190"/>
                      <a:pt x="7490" y="2190"/>
                    </a:cubicBezTo>
                    <a:lnTo>
                      <a:pt x="4724" y="2190"/>
                    </a:lnTo>
                    <a:cubicBezTo>
                      <a:pt x="4321" y="2190"/>
                      <a:pt x="3918" y="2305"/>
                      <a:pt x="3630" y="2593"/>
                    </a:cubicBezTo>
                    <a:lnTo>
                      <a:pt x="1556" y="4609"/>
                    </a:lnTo>
                    <a:cubicBezTo>
                      <a:pt x="1441" y="4725"/>
                      <a:pt x="1325" y="4782"/>
                      <a:pt x="1153" y="4782"/>
                    </a:cubicBezTo>
                    <a:cubicBezTo>
                      <a:pt x="980" y="4782"/>
                      <a:pt x="807" y="4725"/>
                      <a:pt x="749" y="4609"/>
                    </a:cubicBezTo>
                    <a:cubicBezTo>
                      <a:pt x="519" y="4379"/>
                      <a:pt x="519" y="4033"/>
                      <a:pt x="749" y="3803"/>
                    </a:cubicBezTo>
                    <a:lnTo>
                      <a:pt x="2939" y="1671"/>
                    </a:lnTo>
                    <a:cubicBezTo>
                      <a:pt x="3342" y="1268"/>
                      <a:pt x="3918" y="1038"/>
                      <a:pt x="4552" y="1038"/>
                    </a:cubicBezTo>
                    <a:close/>
                    <a:moveTo>
                      <a:pt x="12387" y="1"/>
                    </a:moveTo>
                    <a:cubicBezTo>
                      <a:pt x="12214" y="1"/>
                      <a:pt x="12099" y="116"/>
                      <a:pt x="12099" y="231"/>
                    </a:cubicBezTo>
                    <a:lnTo>
                      <a:pt x="12099" y="577"/>
                    </a:lnTo>
                    <a:lnTo>
                      <a:pt x="4552" y="577"/>
                    </a:lnTo>
                    <a:cubicBezTo>
                      <a:pt x="3803" y="577"/>
                      <a:pt x="3111" y="807"/>
                      <a:pt x="2593" y="1326"/>
                    </a:cubicBezTo>
                    <a:lnTo>
                      <a:pt x="404" y="3515"/>
                    </a:lnTo>
                    <a:cubicBezTo>
                      <a:pt x="0" y="3918"/>
                      <a:pt x="0" y="4609"/>
                      <a:pt x="404" y="5013"/>
                    </a:cubicBezTo>
                    <a:cubicBezTo>
                      <a:pt x="576" y="5185"/>
                      <a:pt x="865" y="5301"/>
                      <a:pt x="1153" y="5301"/>
                    </a:cubicBezTo>
                    <a:cubicBezTo>
                      <a:pt x="1210" y="5301"/>
                      <a:pt x="1325" y="5531"/>
                      <a:pt x="1325" y="5531"/>
                    </a:cubicBezTo>
                    <a:cubicBezTo>
                      <a:pt x="1556" y="5762"/>
                      <a:pt x="1786" y="5877"/>
                      <a:pt x="2074" y="5877"/>
                    </a:cubicBezTo>
                    <a:cubicBezTo>
                      <a:pt x="2362" y="5877"/>
                      <a:pt x="2650" y="5762"/>
                      <a:pt x="2881" y="5589"/>
                    </a:cubicBezTo>
                    <a:lnTo>
                      <a:pt x="4552" y="3918"/>
                    </a:lnTo>
                    <a:cubicBezTo>
                      <a:pt x="4609" y="3860"/>
                      <a:pt x="4667" y="3803"/>
                      <a:pt x="4724" y="3803"/>
                    </a:cubicBezTo>
                    <a:cubicBezTo>
                      <a:pt x="4436" y="4206"/>
                      <a:pt x="4321" y="4667"/>
                      <a:pt x="4264" y="5185"/>
                    </a:cubicBezTo>
                    <a:cubicBezTo>
                      <a:pt x="3515" y="5531"/>
                      <a:pt x="2996" y="6222"/>
                      <a:pt x="2766" y="7029"/>
                    </a:cubicBezTo>
                    <a:cubicBezTo>
                      <a:pt x="2650" y="7605"/>
                      <a:pt x="2708" y="8181"/>
                      <a:pt x="2881" y="8700"/>
                    </a:cubicBezTo>
                    <a:cubicBezTo>
                      <a:pt x="2924" y="8807"/>
                      <a:pt x="3015" y="8851"/>
                      <a:pt x="3107" y="8851"/>
                    </a:cubicBezTo>
                    <a:cubicBezTo>
                      <a:pt x="3260" y="8851"/>
                      <a:pt x="3414" y="8729"/>
                      <a:pt x="3342" y="8584"/>
                    </a:cubicBezTo>
                    <a:cubicBezTo>
                      <a:pt x="3169" y="8124"/>
                      <a:pt x="3111" y="7605"/>
                      <a:pt x="3227" y="7144"/>
                    </a:cubicBezTo>
                    <a:cubicBezTo>
                      <a:pt x="3457" y="6222"/>
                      <a:pt x="4206" y="5531"/>
                      <a:pt x="5128" y="5358"/>
                    </a:cubicBezTo>
                    <a:cubicBezTo>
                      <a:pt x="5277" y="5332"/>
                      <a:pt x="5427" y="5319"/>
                      <a:pt x="5577" y="5319"/>
                    </a:cubicBezTo>
                    <a:cubicBezTo>
                      <a:pt x="6411" y="5319"/>
                      <a:pt x="7223" y="5720"/>
                      <a:pt x="7663" y="6453"/>
                    </a:cubicBezTo>
                    <a:cubicBezTo>
                      <a:pt x="7612" y="6470"/>
                      <a:pt x="7561" y="6477"/>
                      <a:pt x="7511" y="6477"/>
                    </a:cubicBezTo>
                    <a:cubicBezTo>
                      <a:pt x="7389" y="6477"/>
                      <a:pt x="7266" y="6436"/>
                      <a:pt x="7144" y="6395"/>
                    </a:cubicBezTo>
                    <a:cubicBezTo>
                      <a:pt x="7040" y="6366"/>
                      <a:pt x="6932" y="6351"/>
                      <a:pt x="6824" y="6351"/>
                    </a:cubicBezTo>
                    <a:cubicBezTo>
                      <a:pt x="6514" y="6351"/>
                      <a:pt x="6206" y="6470"/>
                      <a:pt x="5992" y="6683"/>
                    </a:cubicBezTo>
                    <a:cubicBezTo>
                      <a:pt x="5416" y="7202"/>
                      <a:pt x="5646" y="8239"/>
                      <a:pt x="6395" y="8527"/>
                    </a:cubicBezTo>
                    <a:cubicBezTo>
                      <a:pt x="6741" y="8656"/>
                      <a:pt x="7086" y="8721"/>
                      <a:pt x="7432" y="8721"/>
                    </a:cubicBezTo>
                    <a:cubicBezTo>
                      <a:pt x="7547" y="8721"/>
                      <a:pt x="7663" y="8714"/>
                      <a:pt x="7778" y="8700"/>
                    </a:cubicBezTo>
                    <a:lnTo>
                      <a:pt x="7778" y="8700"/>
                    </a:lnTo>
                    <a:cubicBezTo>
                      <a:pt x="7432" y="9449"/>
                      <a:pt x="6798" y="9967"/>
                      <a:pt x="5992" y="10082"/>
                    </a:cubicBezTo>
                    <a:cubicBezTo>
                      <a:pt x="5862" y="10106"/>
                      <a:pt x="5731" y="10117"/>
                      <a:pt x="5598" y="10117"/>
                    </a:cubicBezTo>
                    <a:cubicBezTo>
                      <a:pt x="5081" y="10117"/>
                      <a:pt x="4549" y="9942"/>
                      <a:pt x="4091" y="9621"/>
                    </a:cubicBezTo>
                    <a:cubicBezTo>
                      <a:pt x="4042" y="9572"/>
                      <a:pt x="3990" y="9552"/>
                      <a:pt x="3941" y="9552"/>
                    </a:cubicBezTo>
                    <a:cubicBezTo>
                      <a:pt x="3761" y="9552"/>
                      <a:pt x="3621" y="9831"/>
                      <a:pt x="3803" y="9967"/>
                    </a:cubicBezTo>
                    <a:cubicBezTo>
                      <a:pt x="4379" y="10370"/>
                      <a:pt x="5012" y="10601"/>
                      <a:pt x="5589" y="10601"/>
                    </a:cubicBezTo>
                    <a:cubicBezTo>
                      <a:pt x="5761" y="10601"/>
                      <a:pt x="5934" y="10543"/>
                      <a:pt x="6049" y="10543"/>
                    </a:cubicBezTo>
                    <a:cubicBezTo>
                      <a:pt x="6626" y="10428"/>
                      <a:pt x="7086" y="10198"/>
                      <a:pt x="7490" y="9852"/>
                    </a:cubicBezTo>
                    <a:cubicBezTo>
                      <a:pt x="7893" y="9506"/>
                      <a:pt x="8181" y="9103"/>
                      <a:pt x="8296" y="8642"/>
                    </a:cubicBezTo>
                    <a:cubicBezTo>
                      <a:pt x="8872" y="8527"/>
                      <a:pt x="9333" y="8296"/>
                      <a:pt x="9737" y="7893"/>
                    </a:cubicBezTo>
                    <a:cubicBezTo>
                      <a:pt x="10313" y="7317"/>
                      <a:pt x="10658" y="6568"/>
                      <a:pt x="10889" y="5934"/>
                    </a:cubicBezTo>
                    <a:cubicBezTo>
                      <a:pt x="11119" y="5474"/>
                      <a:pt x="11407" y="5243"/>
                      <a:pt x="11926" y="5243"/>
                    </a:cubicBezTo>
                    <a:lnTo>
                      <a:pt x="12099" y="5243"/>
                    </a:lnTo>
                    <a:lnTo>
                      <a:pt x="12099" y="5531"/>
                    </a:lnTo>
                    <a:cubicBezTo>
                      <a:pt x="12099" y="5646"/>
                      <a:pt x="12214" y="5762"/>
                      <a:pt x="12329" y="5762"/>
                    </a:cubicBezTo>
                    <a:lnTo>
                      <a:pt x="15959" y="5762"/>
                    </a:lnTo>
                    <a:cubicBezTo>
                      <a:pt x="16074" y="5762"/>
                      <a:pt x="16189" y="5646"/>
                      <a:pt x="16189" y="5531"/>
                    </a:cubicBezTo>
                    <a:lnTo>
                      <a:pt x="16189" y="2247"/>
                    </a:lnTo>
                    <a:cubicBezTo>
                      <a:pt x="16189" y="2132"/>
                      <a:pt x="16074" y="2017"/>
                      <a:pt x="15959" y="2017"/>
                    </a:cubicBezTo>
                    <a:cubicBezTo>
                      <a:pt x="15843" y="2017"/>
                      <a:pt x="15671" y="2074"/>
                      <a:pt x="15671" y="2247"/>
                    </a:cubicBezTo>
                    <a:lnTo>
                      <a:pt x="15671" y="5301"/>
                    </a:lnTo>
                    <a:lnTo>
                      <a:pt x="12560" y="5301"/>
                    </a:lnTo>
                    <a:lnTo>
                      <a:pt x="12560" y="461"/>
                    </a:lnTo>
                    <a:lnTo>
                      <a:pt x="15671" y="461"/>
                    </a:lnTo>
                    <a:lnTo>
                      <a:pt x="15671" y="980"/>
                    </a:lnTo>
                    <a:cubicBezTo>
                      <a:pt x="15671" y="1153"/>
                      <a:pt x="15786" y="1210"/>
                      <a:pt x="15959" y="1210"/>
                    </a:cubicBezTo>
                    <a:lnTo>
                      <a:pt x="15959" y="1268"/>
                    </a:lnTo>
                    <a:cubicBezTo>
                      <a:pt x="16074" y="1268"/>
                      <a:pt x="16189" y="1153"/>
                      <a:pt x="16189" y="1038"/>
                    </a:cubicBezTo>
                    <a:lnTo>
                      <a:pt x="16189" y="231"/>
                    </a:lnTo>
                    <a:cubicBezTo>
                      <a:pt x="16189" y="116"/>
                      <a:pt x="16074" y="1"/>
                      <a:pt x="159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5"/>
              <p:cNvSpPr/>
              <p:nvPr/>
            </p:nvSpPr>
            <p:spPr>
              <a:xfrm>
                <a:off x="1200225" y="3375975"/>
                <a:ext cx="38900" cy="40350"/>
              </a:xfrm>
              <a:custGeom>
                <a:avLst/>
                <a:gdLst/>
                <a:ahLst/>
                <a:cxnLst/>
                <a:rect l="l" t="t" r="r" b="b"/>
                <a:pathLst>
                  <a:path w="1556" h="1614" extrusionOk="0">
                    <a:moveTo>
                      <a:pt x="807" y="461"/>
                    </a:moveTo>
                    <a:cubicBezTo>
                      <a:pt x="979" y="461"/>
                      <a:pt x="1095" y="634"/>
                      <a:pt x="1095" y="807"/>
                    </a:cubicBezTo>
                    <a:cubicBezTo>
                      <a:pt x="1095" y="980"/>
                      <a:pt x="979" y="1095"/>
                      <a:pt x="807" y="1095"/>
                    </a:cubicBezTo>
                    <a:cubicBezTo>
                      <a:pt x="634" y="1095"/>
                      <a:pt x="461" y="980"/>
                      <a:pt x="461" y="807"/>
                    </a:cubicBezTo>
                    <a:cubicBezTo>
                      <a:pt x="461" y="634"/>
                      <a:pt x="634" y="461"/>
                      <a:pt x="807" y="461"/>
                    </a:cubicBezTo>
                    <a:close/>
                    <a:moveTo>
                      <a:pt x="807" y="0"/>
                    </a:moveTo>
                    <a:cubicBezTo>
                      <a:pt x="346" y="0"/>
                      <a:pt x="0" y="346"/>
                      <a:pt x="0" y="807"/>
                    </a:cubicBezTo>
                    <a:cubicBezTo>
                      <a:pt x="0" y="1210"/>
                      <a:pt x="346" y="1613"/>
                      <a:pt x="807" y="1613"/>
                    </a:cubicBezTo>
                    <a:cubicBezTo>
                      <a:pt x="1210" y="1613"/>
                      <a:pt x="1556" y="1210"/>
                      <a:pt x="1556" y="807"/>
                    </a:cubicBezTo>
                    <a:cubicBezTo>
                      <a:pt x="1556" y="346"/>
                      <a:pt x="1210"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 name="Google Shape;1021;p55"/>
          <p:cNvGrpSpPr/>
          <p:nvPr/>
        </p:nvGrpSpPr>
        <p:grpSpPr>
          <a:xfrm>
            <a:off x="7728315" y="150024"/>
            <a:ext cx="1590595" cy="875375"/>
            <a:chOff x="6456464" y="3575600"/>
            <a:chExt cx="1004100" cy="552601"/>
          </a:xfrm>
        </p:grpSpPr>
        <p:sp>
          <p:nvSpPr>
            <p:cNvPr id="1022" name="Google Shape;1022;p55"/>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55"/>
          <p:cNvGrpSpPr/>
          <p:nvPr/>
        </p:nvGrpSpPr>
        <p:grpSpPr>
          <a:xfrm>
            <a:off x="8182866" y="1025388"/>
            <a:ext cx="1249832" cy="707506"/>
            <a:chOff x="6456475" y="3575600"/>
            <a:chExt cx="976202" cy="552609"/>
          </a:xfrm>
        </p:grpSpPr>
        <p:sp>
          <p:nvSpPr>
            <p:cNvPr id="1025" name="Google Shape;1025;p55"/>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0"/>
          <p:cNvSpPr txBox="1">
            <a:spLocks noGrp="1"/>
          </p:cNvSpPr>
          <p:nvPr>
            <p:ph type="title"/>
          </p:nvPr>
        </p:nvSpPr>
        <p:spPr>
          <a:xfrm>
            <a:off x="824744" y="548773"/>
            <a:ext cx="6181772" cy="31532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6000" dirty="0"/>
              <a:t>The magic behind </a:t>
            </a:r>
            <a:r>
              <a:rPr lang="en-US" sz="6000" dirty="0" err="1"/>
              <a:t>RapidReels.us</a:t>
            </a:r>
            <a:endParaRPr sz="6000" dirty="0"/>
          </a:p>
        </p:txBody>
      </p:sp>
      <p:grpSp>
        <p:nvGrpSpPr>
          <p:cNvPr id="446" name="Google Shape;446;p40"/>
          <p:cNvGrpSpPr/>
          <p:nvPr/>
        </p:nvGrpSpPr>
        <p:grpSpPr>
          <a:xfrm>
            <a:off x="6121178" y="1803451"/>
            <a:ext cx="2290365" cy="5842872"/>
            <a:chOff x="6323153" y="613276"/>
            <a:chExt cx="2290365" cy="5842872"/>
          </a:xfrm>
        </p:grpSpPr>
        <p:grpSp>
          <p:nvGrpSpPr>
            <p:cNvPr id="447" name="Google Shape;447;p40"/>
            <p:cNvGrpSpPr/>
            <p:nvPr/>
          </p:nvGrpSpPr>
          <p:grpSpPr>
            <a:xfrm rot="5400000">
              <a:off x="5205837" y="3453434"/>
              <a:ext cx="4357122" cy="707497"/>
              <a:chOff x="6456475" y="3575600"/>
              <a:chExt cx="3403204" cy="552603"/>
            </a:xfrm>
          </p:grpSpPr>
          <p:sp>
            <p:nvSpPr>
              <p:cNvPr id="448" name="Google Shape;448;p40"/>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40"/>
            <p:cNvGrpSpPr/>
            <p:nvPr/>
          </p:nvGrpSpPr>
          <p:grpSpPr>
            <a:xfrm rot="5400000">
              <a:off x="5448246" y="2903168"/>
              <a:ext cx="5455165" cy="875381"/>
              <a:chOff x="6456469" y="3575596"/>
              <a:chExt cx="3443700" cy="552604"/>
            </a:xfrm>
          </p:grpSpPr>
          <p:sp>
            <p:nvSpPr>
              <p:cNvPr id="451" name="Google Shape;451;p40"/>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40"/>
            <p:cNvGrpSpPr/>
            <p:nvPr/>
          </p:nvGrpSpPr>
          <p:grpSpPr>
            <a:xfrm rot="5400000">
              <a:off x="4797356" y="4222856"/>
              <a:ext cx="3759089" cy="707494"/>
              <a:chOff x="6456475" y="3575600"/>
              <a:chExt cx="2936100" cy="552600"/>
            </a:xfrm>
          </p:grpSpPr>
          <p:sp>
            <p:nvSpPr>
              <p:cNvPr id="454" name="Google Shape;454;p40"/>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 name="Google Shape;456;p40"/>
          <p:cNvGrpSpPr/>
          <p:nvPr/>
        </p:nvGrpSpPr>
        <p:grpSpPr>
          <a:xfrm flipH="1">
            <a:off x="-311297" y="150024"/>
            <a:ext cx="1590595" cy="875375"/>
            <a:chOff x="6456464" y="3575600"/>
            <a:chExt cx="1004100" cy="552601"/>
          </a:xfrm>
        </p:grpSpPr>
        <p:sp>
          <p:nvSpPr>
            <p:cNvPr id="457" name="Google Shape;457;p40"/>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40"/>
          <p:cNvGrpSpPr/>
          <p:nvPr/>
        </p:nvGrpSpPr>
        <p:grpSpPr>
          <a:xfrm flipH="1">
            <a:off x="-425085" y="1025388"/>
            <a:ext cx="1249832" cy="707506"/>
            <a:chOff x="6456475" y="3575600"/>
            <a:chExt cx="976202" cy="552609"/>
          </a:xfrm>
        </p:grpSpPr>
        <p:sp>
          <p:nvSpPr>
            <p:cNvPr id="460" name="Google Shape;460;p40"/>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719022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30"/>
        <p:cNvGrpSpPr/>
        <p:nvPr/>
      </p:nvGrpSpPr>
      <p:grpSpPr>
        <a:xfrm>
          <a:off x="0" y="0"/>
          <a:ext cx="0" cy="0"/>
          <a:chOff x="0" y="0"/>
          <a:chExt cx="0" cy="0"/>
        </a:xfrm>
      </p:grpSpPr>
      <p:sp>
        <p:nvSpPr>
          <p:cNvPr id="1031" name="Google Shape;1031;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a:t>
            </a:r>
            <a:endParaRPr/>
          </a:p>
        </p:txBody>
      </p:sp>
      <p:grpSp>
        <p:nvGrpSpPr>
          <p:cNvPr id="1032" name="Google Shape;1032;p56"/>
          <p:cNvGrpSpPr/>
          <p:nvPr/>
        </p:nvGrpSpPr>
        <p:grpSpPr>
          <a:xfrm>
            <a:off x="535373" y="1409072"/>
            <a:ext cx="2716617" cy="3194969"/>
            <a:chOff x="620941" y="1496643"/>
            <a:chExt cx="2228197" cy="2620545"/>
          </a:xfrm>
        </p:grpSpPr>
        <p:sp>
          <p:nvSpPr>
            <p:cNvPr id="1033" name="Google Shape;1033;p56"/>
            <p:cNvSpPr/>
            <p:nvPr/>
          </p:nvSpPr>
          <p:spPr>
            <a:xfrm>
              <a:off x="1908054" y="1534721"/>
              <a:ext cx="358574" cy="65508"/>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620941" y="1496643"/>
              <a:ext cx="2228197" cy="2620545"/>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p:nvPr/>
          </p:nvSpPr>
          <p:spPr>
            <a:xfrm>
              <a:off x="1550101" y="1566855"/>
              <a:ext cx="195072" cy="63182"/>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6"/>
            <p:cNvSpPr/>
            <p:nvPr/>
          </p:nvSpPr>
          <p:spPr>
            <a:xfrm>
              <a:off x="1461646" y="2571623"/>
              <a:ext cx="181682" cy="77949"/>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6"/>
            <p:cNvSpPr/>
            <p:nvPr/>
          </p:nvSpPr>
          <p:spPr>
            <a:xfrm>
              <a:off x="1756477" y="1545645"/>
              <a:ext cx="111684" cy="77208"/>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6"/>
            <p:cNvSpPr/>
            <p:nvPr/>
          </p:nvSpPr>
          <p:spPr>
            <a:xfrm>
              <a:off x="1624252" y="2636718"/>
              <a:ext cx="113769" cy="50966"/>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6"/>
            <p:cNvSpPr/>
            <p:nvPr/>
          </p:nvSpPr>
          <p:spPr>
            <a:xfrm>
              <a:off x="1785066" y="1769342"/>
              <a:ext cx="89351" cy="44471"/>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6"/>
            <p:cNvSpPr/>
            <p:nvPr/>
          </p:nvSpPr>
          <p:spPr>
            <a:xfrm>
              <a:off x="1692441" y="1552675"/>
              <a:ext cx="64967" cy="30893"/>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1749326" y="2661408"/>
              <a:ext cx="40824" cy="30549"/>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6"/>
            <p:cNvSpPr/>
            <p:nvPr/>
          </p:nvSpPr>
          <p:spPr>
            <a:xfrm>
              <a:off x="1565886" y="2665595"/>
              <a:ext cx="38721" cy="26379"/>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 name="Google Shape;1043;p56"/>
          <p:cNvSpPr txBox="1"/>
          <p:nvPr/>
        </p:nvSpPr>
        <p:spPr>
          <a:xfrm>
            <a:off x="6446983" y="3383625"/>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 has extremely high temperatures</a:t>
            </a:r>
            <a:endParaRPr>
              <a:solidFill>
                <a:schemeClr val="dk1"/>
              </a:solidFill>
              <a:latin typeface="Albert Sans"/>
              <a:ea typeface="Albert Sans"/>
              <a:cs typeface="Albert Sans"/>
              <a:sym typeface="Albert Sans"/>
            </a:endParaRPr>
          </a:p>
        </p:txBody>
      </p:sp>
      <p:sp>
        <p:nvSpPr>
          <p:cNvPr id="1044" name="Google Shape;1044;p56"/>
          <p:cNvSpPr txBox="1"/>
          <p:nvPr/>
        </p:nvSpPr>
        <p:spPr>
          <a:xfrm>
            <a:off x="3589108" y="3383625"/>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Mars is actually a very cold place</a:t>
            </a:r>
            <a:endParaRPr>
              <a:solidFill>
                <a:schemeClr val="dk1"/>
              </a:solidFill>
              <a:latin typeface="Albert Sans"/>
              <a:ea typeface="Albert Sans"/>
              <a:cs typeface="Albert Sans"/>
              <a:sym typeface="Albert Sans"/>
            </a:endParaRPr>
          </a:p>
        </p:txBody>
      </p:sp>
      <p:sp>
        <p:nvSpPr>
          <p:cNvPr id="1045" name="Google Shape;1045;p56"/>
          <p:cNvSpPr txBox="1"/>
          <p:nvPr/>
        </p:nvSpPr>
        <p:spPr>
          <a:xfrm>
            <a:off x="3593008" y="317623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accent2"/>
                </a:solidFill>
                <a:latin typeface="Albert Sans"/>
                <a:ea typeface="Albert Sans"/>
                <a:cs typeface="Albert Sans"/>
                <a:sym typeface="Albert Sans"/>
              </a:rPr>
              <a:t>Mars</a:t>
            </a:r>
            <a:endParaRPr sz="2400" b="1">
              <a:solidFill>
                <a:schemeClr val="accent2"/>
              </a:solidFill>
              <a:latin typeface="Albert Sans"/>
              <a:ea typeface="Albert Sans"/>
              <a:cs typeface="Albert Sans"/>
              <a:sym typeface="Albert Sans"/>
            </a:endParaRPr>
          </a:p>
        </p:txBody>
      </p:sp>
      <p:sp>
        <p:nvSpPr>
          <p:cNvPr id="1046" name="Google Shape;1046;p56"/>
          <p:cNvSpPr txBox="1"/>
          <p:nvPr/>
        </p:nvSpPr>
        <p:spPr>
          <a:xfrm>
            <a:off x="6450883" y="317623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Albert Sans"/>
                <a:ea typeface="Albert Sans"/>
                <a:cs typeface="Albert Sans"/>
                <a:sym typeface="Albert Sans"/>
              </a:rPr>
              <a:t>Venus</a:t>
            </a:r>
            <a:endParaRPr sz="2400" b="1">
              <a:solidFill>
                <a:schemeClr val="lt2"/>
              </a:solidFill>
              <a:latin typeface="Albert Sans"/>
              <a:ea typeface="Albert Sans"/>
              <a:cs typeface="Albert Sans"/>
              <a:sym typeface="Albert Sans"/>
            </a:endParaRPr>
          </a:p>
        </p:txBody>
      </p:sp>
      <p:grpSp>
        <p:nvGrpSpPr>
          <p:cNvPr id="1047" name="Google Shape;1047;p56"/>
          <p:cNvGrpSpPr/>
          <p:nvPr/>
        </p:nvGrpSpPr>
        <p:grpSpPr>
          <a:xfrm>
            <a:off x="3974008" y="1517300"/>
            <a:ext cx="1216200" cy="1216201"/>
            <a:chOff x="4207425" y="1517300"/>
            <a:chExt cx="1216200" cy="1216201"/>
          </a:xfrm>
        </p:grpSpPr>
        <p:sp>
          <p:nvSpPr>
            <p:cNvPr id="1048" name="Google Shape;1048;p56"/>
            <p:cNvSpPr/>
            <p:nvPr/>
          </p:nvSpPr>
          <p:spPr>
            <a:xfrm flipH="1">
              <a:off x="4207425" y="1517300"/>
              <a:ext cx="1216200" cy="1216200"/>
            </a:xfrm>
            <a:prstGeom prst="pie">
              <a:avLst>
                <a:gd name="adj1" fmla="val 4843049"/>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6"/>
            <p:cNvSpPr/>
            <p:nvPr/>
          </p:nvSpPr>
          <p:spPr>
            <a:xfrm rot="-5400000" flipH="1">
              <a:off x="4207422" y="1519401"/>
              <a:ext cx="1216200" cy="12120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56"/>
          <p:cNvGrpSpPr/>
          <p:nvPr/>
        </p:nvGrpSpPr>
        <p:grpSpPr>
          <a:xfrm flipH="1">
            <a:off x="6831883" y="1517300"/>
            <a:ext cx="1216200" cy="1216201"/>
            <a:chOff x="4359825" y="1745900"/>
            <a:chExt cx="1216200" cy="1216201"/>
          </a:xfrm>
        </p:grpSpPr>
        <p:sp>
          <p:nvSpPr>
            <p:cNvPr id="1051" name="Google Shape;1051;p56"/>
            <p:cNvSpPr/>
            <p:nvPr/>
          </p:nvSpPr>
          <p:spPr>
            <a:xfrm rot="5400000">
              <a:off x="4359828" y="1748001"/>
              <a:ext cx="1216200" cy="1212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6"/>
            <p:cNvSpPr/>
            <p:nvPr/>
          </p:nvSpPr>
          <p:spPr>
            <a:xfrm>
              <a:off x="4359825" y="1745900"/>
              <a:ext cx="1216200" cy="1216200"/>
            </a:xfrm>
            <a:prstGeom prst="pie">
              <a:avLst>
                <a:gd name="adj1" fmla="val 7072458"/>
                <a:gd name="adj2" fmla="val 1620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 name="Google Shape;1053;p56"/>
          <p:cNvSpPr txBox="1"/>
          <p:nvPr/>
        </p:nvSpPr>
        <p:spPr>
          <a:xfrm>
            <a:off x="3594508" y="2846500"/>
            <a:ext cx="19752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accent2"/>
                </a:solidFill>
                <a:latin typeface="Albert Sans"/>
                <a:ea typeface="Albert Sans"/>
                <a:cs typeface="Albert Sans"/>
                <a:sym typeface="Albert Sans"/>
              </a:rPr>
              <a:t>54%</a:t>
            </a:r>
            <a:endParaRPr sz="2200" b="1">
              <a:solidFill>
                <a:schemeClr val="accent2"/>
              </a:solidFill>
              <a:latin typeface="Albert Sans"/>
              <a:ea typeface="Albert Sans"/>
              <a:cs typeface="Albert Sans"/>
              <a:sym typeface="Albert Sans"/>
            </a:endParaRPr>
          </a:p>
        </p:txBody>
      </p:sp>
      <p:sp>
        <p:nvSpPr>
          <p:cNvPr id="1054" name="Google Shape;1054;p56"/>
          <p:cNvSpPr txBox="1"/>
          <p:nvPr/>
        </p:nvSpPr>
        <p:spPr>
          <a:xfrm>
            <a:off x="6452383" y="2846500"/>
            <a:ext cx="19752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2"/>
                </a:solidFill>
                <a:latin typeface="Albert Sans"/>
                <a:ea typeface="Albert Sans"/>
                <a:cs typeface="Albert Sans"/>
                <a:sym typeface="Albert Sans"/>
              </a:rPr>
              <a:t>46%</a:t>
            </a:r>
            <a:endParaRPr sz="2200" b="1">
              <a:solidFill>
                <a:schemeClr val="lt2"/>
              </a:solidFill>
              <a:latin typeface="Albert Sans"/>
              <a:ea typeface="Albert Sans"/>
              <a:cs typeface="Albert Sans"/>
              <a:sym typeface="Albert Sans"/>
            </a:endParaRPr>
          </a:p>
        </p:txBody>
      </p:sp>
      <p:grpSp>
        <p:nvGrpSpPr>
          <p:cNvPr id="1055" name="Google Shape;1055;p56"/>
          <p:cNvGrpSpPr/>
          <p:nvPr/>
        </p:nvGrpSpPr>
        <p:grpSpPr>
          <a:xfrm rot="-2700000" flipH="1">
            <a:off x="5487758" y="1591737"/>
            <a:ext cx="1045765" cy="1045615"/>
            <a:chOff x="3741950" y="353925"/>
            <a:chExt cx="1045775" cy="1045625"/>
          </a:xfrm>
        </p:grpSpPr>
        <p:sp>
          <p:nvSpPr>
            <p:cNvPr id="1056" name="Google Shape;1056;p56"/>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6"/>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 name="Google Shape;1059;p56"/>
          <p:cNvSpPr/>
          <p:nvPr/>
        </p:nvSpPr>
        <p:spPr>
          <a:xfrm flipH="1">
            <a:off x="2175800" y="3466250"/>
            <a:ext cx="216900" cy="21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6"/>
          <p:cNvSpPr/>
          <p:nvPr/>
        </p:nvSpPr>
        <p:spPr>
          <a:xfrm flipH="1">
            <a:off x="1312250" y="2125675"/>
            <a:ext cx="216900" cy="216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txBox="1"/>
          <p:nvPr/>
        </p:nvSpPr>
        <p:spPr>
          <a:xfrm>
            <a:off x="3786940" y="4079720"/>
            <a:ext cx="4458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latin typeface="Albert Sans"/>
                <a:ea typeface="Albert Sans"/>
                <a:cs typeface="Albert Sans"/>
                <a:sym typeface="Albert Sans"/>
              </a:rPr>
              <a:t>Earth is the third planet from the Sun and the only one that harbors life in the Solar System</a:t>
            </a:r>
            <a:endParaRPr sz="1600">
              <a:solidFill>
                <a:schemeClr val="accent1"/>
              </a:solidFill>
              <a:latin typeface="Albert Sans"/>
              <a:ea typeface="Albert Sans"/>
              <a:cs typeface="Albert Sans"/>
              <a:sym typeface="Albert Sans"/>
            </a:endParaRPr>
          </a:p>
        </p:txBody>
      </p:sp>
      <p:grpSp>
        <p:nvGrpSpPr>
          <p:cNvPr id="1062" name="Google Shape;1062;p56"/>
          <p:cNvGrpSpPr/>
          <p:nvPr/>
        </p:nvGrpSpPr>
        <p:grpSpPr>
          <a:xfrm>
            <a:off x="7728315" y="150024"/>
            <a:ext cx="1590595" cy="875375"/>
            <a:chOff x="6456464" y="3575600"/>
            <a:chExt cx="1004100" cy="552601"/>
          </a:xfrm>
        </p:grpSpPr>
        <p:sp>
          <p:nvSpPr>
            <p:cNvPr id="1063" name="Google Shape;1063;p56"/>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6"/>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56"/>
          <p:cNvGrpSpPr/>
          <p:nvPr/>
        </p:nvGrpSpPr>
        <p:grpSpPr>
          <a:xfrm>
            <a:off x="8182866" y="1025388"/>
            <a:ext cx="1249832" cy="707506"/>
            <a:chOff x="6456475" y="3575600"/>
            <a:chExt cx="976202" cy="552609"/>
          </a:xfrm>
        </p:grpSpPr>
        <p:sp>
          <p:nvSpPr>
            <p:cNvPr id="1066" name="Google Shape;1066;p56"/>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6"/>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sp>
        <p:nvSpPr>
          <p:cNvPr id="1072" name="Google Shape;1072;p57"/>
          <p:cNvSpPr/>
          <p:nvPr/>
        </p:nvSpPr>
        <p:spPr>
          <a:xfrm>
            <a:off x="-538397" y="1707226"/>
            <a:ext cx="4032300" cy="707400"/>
          </a:xfrm>
          <a:prstGeom prst="roundRect">
            <a:avLst>
              <a:gd name="adj" fmla="val 50000"/>
            </a:avLst>
          </a:pr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rot="5400000">
            <a:off x="786969" y="170352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7"/>
          <p:cNvSpPr/>
          <p:nvPr/>
        </p:nvSpPr>
        <p:spPr>
          <a:xfrm rot="5400000">
            <a:off x="1771692" y="170352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7"/>
          <p:cNvSpPr/>
          <p:nvPr/>
        </p:nvSpPr>
        <p:spPr>
          <a:xfrm rot="5400000">
            <a:off x="2771554" y="170352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1077" name="Google Shape;1077;p57"/>
          <p:cNvSpPr txBox="1"/>
          <p:nvPr/>
        </p:nvSpPr>
        <p:spPr>
          <a:xfrm>
            <a:off x="713230" y="1248789"/>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Gender</a:t>
            </a:r>
            <a:endParaRPr sz="2400" b="1">
              <a:solidFill>
                <a:schemeClr val="dk2"/>
              </a:solidFill>
              <a:latin typeface="Albert Sans"/>
              <a:ea typeface="Albert Sans"/>
              <a:cs typeface="Albert Sans"/>
              <a:sym typeface="Albert Sans"/>
            </a:endParaRPr>
          </a:p>
        </p:txBody>
      </p:sp>
      <p:grpSp>
        <p:nvGrpSpPr>
          <p:cNvPr id="1078" name="Google Shape;1078;p57"/>
          <p:cNvGrpSpPr/>
          <p:nvPr/>
        </p:nvGrpSpPr>
        <p:grpSpPr>
          <a:xfrm>
            <a:off x="2995113" y="1884266"/>
            <a:ext cx="260283" cy="345914"/>
            <a:chOff x="8055961" y="2881842"/>
            <a:chExt cx="260283" cy="345914"/>
          </a:xfrm>
        </p:grpSpPr>
        <p:sp>
          <p:nvSpPr>
            <p:cNvPr id="1079" name="Google Shape;1079;p5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57"/>
          <p:cNvGrpSpPr/>
          <p:nvPr/>
        </p:nvGrpSpPr>
        <p:grpSpPr>
          <a:xfrm>
            <a:off x="999582" y="1879356"/>
            <a:ext cx="282174" cy="355735"/>
            <a:chOff x="7144274" y="1500214"/>
            <a:chExt cx="282174" cy="355735"/>
          </a:xfrm>
        </p:grpSpPr>
        <p:sp>
          <p:nvSpPr>
            <p:cNvPr id="1084" name="Google Shape;1084;p5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1993176" y="1880686"/>
            <a:ext cx="264433" cy="353074"/>
            <a:chOff x="7613518" y="1501354"/>
            <a:chExt cx="264433" cy="353074"/>
          </a:xfrm>
        </p:grpSpPr>
        <p:sp>
          <p:nvSpPr>
            <p:cNvPr id="1091" name="Google Shape;1091;p5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 name="Google Shape;1097;p57"/>
          <p:cNvSpPr txBox="1"/>
          <p:nvPr/>
        </p:nvSpPr>
        <p:spPr>
          <a:xfrm>
            <a:off x="716619" y="2481002"/>
            <a:ext cx="848100" cy="37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32%</a:t>
            </a:r>
            <a:endParaRPr sz="2000" b="1">
              <a:solidFill>
                <a:schemeClr val="dk2"/>
              </a:solidFill>
              <a:latin typeface="Albert Sans"/>
              <a:ea typeface="Albert Sans"/>
              <a:cs typeface="Albert Sans"/>
              <a:sym typeface="Albert Sans"/>
            </a:endParaRPr>
          </a:p>
        </p:txBody>
      </p:sp>
      <p:sp>
        <p:nvSpPr>
          <p:cNvPr id="1098" name="Google Shape;1098;p57"/>
          <p:cNvSpPr txBox="1"/>
          <p:nvPr/>
        </p:nvSpPr>
        <p:spPr>
          <a:xfrm>
            <a:off x="1701342" y="2481002"/>
            <a:ext cx="848100" cy="37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41%</a:t>
            </a:r>
            <a:endParaRPr sz="2000" b="1">
              <a:solidFill>
                <a:schemeClr val="dk2"/>
              </a:solidFill>
              <a:latin typeface="Albert Sans"/>
              <a:ea typeface="Albert Sans"/>
              <a:cs typeface="Albert Sans"/>
              <a:sym typeface="Albert Sans"/>
            </a:endParaRPr>
          </a:p>
        </p:txBody>
      </p:sp>
      <p:sp>
        <p:nvSpPr>
          <p:cNvPr id="1099" name="Google Shape;1099;p57"/>
          <p:cNvSpPr txBox="1"/>
          <p:nvPr/>
        </p:nvSpPr>
        <p:spPr>
          <a:xfrm>
            <a:off x="2701204" y="2481002"/>
            <a:ext cx="848100" cy="37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27%</a:t>
            </a:r>
            <a:endParaRPr sz="2000" b="1">
              <a:solidFill>
                <a:schemeClr val="dk2"/>
              </a:solidFill>
              <a:latin typeface="Albert Sans"/>
              <a:ea typeface="Albert Sans"/>
              <a:cs typeface="Albert Sans"/>
              <a:sym typeface="Albert Sans"/>
            </a:endParaRPr>
          </a:p>
        </p:txBody>
      </p:sp>
      <p:sp>
        <p:nvSpPr>
          <p:cNvPr id="1100" name="Google Shape;1100;p57"/>
          <p:cNvSpPr txBox="1"/>
          <p:nvPr/>
        </p:nvSpPr>
        <p:spPr>
          <a:xfrm>
            <a:off x="718719"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Men</a:t>
            </a:r>
            <a:endParaRPr>
              <a:solidFill>
                <a:schemeClr val="dk1"/>
              </a:solidFill>
              <a:latin typeface="Albert Sans"/>
              <a:ea typeface="Albert Sans"/>
              <a:cs typeface="Albert Sans"/>
              <a:sym typeface="Albert Sans"/>
            </a:endParaRPr>
          </a:p>
        </p:txBody>
      </p:sp>
      <p:sp>
        <p:nvSpPr>
          <p:cNvPr id="1101" name="Google Shape;1101;p57"/>
          <p:cNvSpPr txBox="1"/>
          <p:nvPr/>
        </p:nvSpPr>
        <p:spPr>
          <a:xfrm>
            <a:off x="1703442"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Women</a:t>
            </a:r>
            <a:endParaRPr>
              <a:solidFill>
                <a:schemeClr val="dk1"/>
              </a:solidFill>
              <a:latin typeface="Albert Sans"/>
              <a:ea typeface="Albert Sans"/>
              <a:cs typeface="Albert Sans"/>
              <a:sym typeface="Albert Sans"/>
            </a:endParaRPr>
          </a:p>
        </p:txBody>
      </p:sp>
      <p:sp>
        <p:nvSpPr>
          <p:cNvPr id="1102" name="Google Shape;1102;p57"/>
          <p:cNvSpPr txBox="1"/>
          <p:nvPr/>
        </p:nvSpPr>
        <p:spPr>
          <a:xfrm>
            <a:off x="2703304"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Other</a:t>
            </a:r>
            <a:endParaRPr>
              <a:solidFill>
                <a:schemeClr val="dk1"/>
              </a:solidFill>
              <a:latin typeface="Albert Sans"/>
              <a:ea typeface="Albert Sans"/>
              <a:cs typeface="Albert Sans"/>
              <a:sym typeface="Albert Sans"/>
            </a:endParaRPr>
          </a:p>
        </p:txBody>
      </p:sp>
      <p:sp>
        <p:nvSpPr>
          <p:cNvPr id="1103" name="Google Shape;1103;p57"/>
          <p:cNvSpPr txBox="1"/>
          <p:nvPr/>
        </p:nvSpPr>
        <p:spPr>
          <a:xfrm>
            <a:off x="3652080" y="3186138"/>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Hobbies</a:t>
            </a:r>
            <a:endParaRPr sz="2400" b="1">
              <a:solidFill>
                <a:schemeClr val="dk2"/>
              </a:solidFill>
              <a:latin typeface="Albert Sans"/>
              <a:ea typeface="Albert Sans"/>
              <a:cs typeface="Albert Sans"/>
              <a:sym typeface="Albert Sans"/>
            </a:endParaRPr>
          </a:p>
        </p:txBody>
      </p:sp>
      <p:sp>
        <p:nvSpPr>
          <p:cNvPr id="1104" name="Google Shape;1104;p57"/>
          <p:cNvSpPr/>
          <p:nvPr/>
        </p:nvSpPr>
        <p:spPr>
          <a:xfrm>
            <a:off x="3652079" y="3651125"/>
            <a:ext cx="5895781" cy="707494"/>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7390" y="365117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txBox="1"/>
          <p:nvPr/>
        </p:nvSpPr>
        <p:spPr>
          <a:xfrm>
            <a:off x="7732290" y="4442400"/>
            <a:ext cx="717600" cy="1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Earth</a:t>
            </a:r>
            <a:endParaRPr>
              <a:solidFill>
                <a:schemeClr val="dk1"/>
              </a:solidFill>
              <a:latin typeface="Albert Sans"/>
              <a:ea typeface="Albert Sans"/>
              <a:cs typeface="Albert Sans"/>
              <a:sym typeface="Albert Sans"/>
            </a:endParaRPr>
          </a:p>
        </p:txBody>
      </p:sp>
      <p:grpSp>
        <p:nvGrpSpPr>
          <p:cNvPr id="1107" name="Google Shape;1107;p57"/>
          <p:cNvGrpSpPr/>
          <p:nvPr/>
        </p:nvGrpSpPr>
        <p:grpSpPr>
          <a:xfrm>
            <a:off x="7903703" y="3829781"/>
            <a:ext cx="374774" cy="346073"/>
            <a:chOff x="1989449" y="4282269"/>
            <a:chExt cx="374774" cy="346073"/>
          </a:xfrm>
        </p:grpSpPr>
        <p:sp>
          <p:nvSpPr>
            <p:cNvPr id="1108" name="Google Shape;1108;p5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 name="Google Shape;1113;p57"/>
          <p:cNvSpPr/>
          <p:nvPr/>
        </p:nvSpPr>
        <p:spPr>
          <a:xfrm>
            <a:off x="3657126" y="365112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txBox="1"/>
          <p:nvPr/>
        </p:nvSpPr>
        <p:spPr>
          <a:xfrm>
            <a:off x="3652073" y="4442400"/>
            <a:ext cx="717600" cy="1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Mars</a:t>
            </a:r>
            <a:endParaRPr>
              <a:solidFill>
                <a:schemeClr val="dk1"/>
              </a:solidFill>
              <a:latin typeface="Albert Sans"/>
              <a:ea typeface="Albert Sans"/>
              <a:cs typeface="Albert Sans"/>
              <a:sym typeface="Albert Sans"/>
            </a:endParaRPr>
          </a:p>
        </p:txBody>
      </p:sp>
      <p:grpSp>
        <p:nvGrpSpPr>
          <p:cNvPr id="1115" name="Google Shape;1115;p57"/>
          <p:cNvGrpSpPr/>
          <p:nvPr/>
        </p:nvGrpSpPr>
        <p:grpSpPr>
          <a:xfrm>
            <a:off x="3825970" y="3827982"/>
            <a:ext cx="369805" cy="353782"/>
            <a:chOff x="3950316" y="3820307"/>
            <a:chExt cx="369805" cy="353782"/>
          </a:xfrm>
        </p:grpSpPr>
        <p:sp>
          <p:nvSpPr>
            <p:cNvPr id="1116" name="Google Shape;1116;p5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 name="Google Shape;1120;p57"/>
          <p:cNvSpPr/>
          <p:nvPr/>
        </p:nvSpPr>
        <p:spPr>
          <a:xfrm>
            <a:off x="6377317" y="365117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txBox="1"/>
          <p:nvPr/>
        </p:nvSpPr>
        <p:spPr>
          <a:xfrm>
            <a:off x="6372217" y="4442400"/>
            <a:ext cx="717600" cy="1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Saturn</a:t>
            </a:r>
            <a:endParaRPr>
              <a:solidFill>
                <a:schemeClr val="dk1"/>
              </a:solidFill>
              <a:latin typeface="Albert Sans"/>
              <a:ea typeface="Albert Sans"/>
              <a:cs typeface="Albert Sans"/>
              <a:sym typeface="Albert Sans"/>
            </a:endParaRPr>
          </a:p>
        </p:txBody>
      </p:sp>
      <p:grpSp>
        <p:nvGrpSpPr>
          <p:cNvPr id="1122" name="Google Shape;1122;p57"/>
          <p:cNvGrpSpPr/>
          <p:nvPr/>
        </p:nvGrpSpPr>
        <p:grpSpPr>
          <a:xfrm>
            <a:off x="6548950" y="3822854"/>
            <a:ext cx="364135" cy="359930"/>
            <a:chOff x="2174559" y="3356116"/>
            <a:chExt cx="364135" cy="359930"/>
          </a:xfrm>
        </p:grpSpPr>
        <p:sp>
          <p:nvSpPr>
            <p:cNvPr id="1123" name="Google Shape;1123;p5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 name="Google Shape;1125;p57"/>
          <p:cNvSpPr/>
          <p:nvPr/>
        </p:nvSpPr>
        <p:spPr>
          <a:xfrm>
            <a:off x="5017245" y="365117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txBox="1"/>
          <p:nvPr/>
        </p:nvSpPr>
        <p:spPr>
          <a:xfrm>
            <a:off x="5012145" y="4442400"/>
            <a:ext cx="717600" cy="1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a:t>
            </a:r>
            <a:endParaRPr>
              <a:solidFill>
                <a:schemeClr val="dk1"/>
              </a:solidFill>
              <a:latin typeface="Albert Sans"/>
              <a:ea typeface="Albert Sans"/>
              <a:cs typeface="Albert Sans"/>
              <a:sym typeface="Albert Sans"/>
            </a:endParaRPr>
          </a:p>
        </p:txBody>
      </p:sp>
      <p:grpSp>
        <p:nvGrpSpPr>
          <p:cNvPr id="1127" name="Google Shape;1127;p57"/>
          <p:cNvGrpSpPr/>
          <p:nvPr/>
        </p:nvGrpSpPr>
        <p:grpSpPr>
          <a:xfrm>
            <a:off x="5179129" y="3866642"/>
            <a:ext cx="383632" cy="276449"/>
            <a:chOff x="3933342" y="4315767"/>
            <a:chExt cx="383632" cy="276449"/>
          </a:xfrm>
        </p:grpSpPr>
        <p:sp>
          <p:nvSpPr>
            <p:cNvPr id="1128" name="Google Shape;1128;p5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 name="Google Shape;1134;p57"/>
          <p:cNvSpPr txBox="1"/>
          <p:nvPr/>
        </p:nvSpPr>
        <p:spPr>
          <a:xfrm>
            <a:off x="4572005" y="1248789"/>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Age</a:t>
            </a:r>
            <a:endParaRPr sz="2400" b="1">
              <a:solidFill>
                <a:schemeClr val="dk2"/>
              </a:solidFill>
              <a:latin typeface="Albert Sans"/>
              <a:ea typeface="Albert Sans"/>
              <a:cs typeface="Albert Sans"/>
              <a:sym typeface="Albert Sans"/>
            </a:endParaRPr>
          </a:p>
        </p:txBody>
      </p:sp>
      <p:grpSp>
        <p:nvGrpSpPr>
          <p:cNvPr id="1135" name="Google Shape;1135;p57"/>
          <p:cNvGrpSpPr/>
          <p:nvPr/>
        </p:nvGrpSpPr>
        <p:grpSpPr>
          <a:xfrm flipH="1">
            <a:off x="4700608" y="1700192"/>
            <a:ext cx="707464" cy="707342"/>
            <a:chOff x="4359825" y="1745900"/>
            <a:chExt cx="1216200" cy="1216201"/>
          </a:xfrm>
        </p:grpSpPr>
        <p:sp>
          <p:nvSpPr>
            <p:cNvPr id="1136" name="Google Shape;1136;p57"/>
            <p:cNvSpPr/>
            <p:nvPr/>
          </p:nvSpPr>
          <p:spPr>
            <a:xfrm rot="5400000">
              <a:off x="4359828" y="1748001"/>
              <a:ext cx="1216200" cy="12120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4359825" y="1745900"/>
              <a:ext cx="1216200" cy="1216200"/>
            </a:xfrm>
            <a:prstGeom prst="pie">
              <a:avLst>
                <a:gd name="adj1" fmla="val 2203958"/>
                <a:gd name="adj2" fmla="val 1620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 name="Google Shape;1138;p57"/>
          <p:cNvSpPr txBox="1"/>
          <p:nvPr/>
        </p:nvSpPr>
        <p:spPr>
          <a:xfrm>
            <a:off x="4632390"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19-32</a:t>
            </a:r>
            <a:endParaRPr>
              <a:solidFill>
                <a:schemeClr val="dk1"/>
              </a:solidFill>
              <a:latin typeface="Albert Sans"/>
              <a:ea typeface="Albert Sans"/>
              <a:cs typeface="Albert Sans"/>
              <a:sym typeface="Albert Sans"/>
            </a:endParaRPr>
          </a:p>
        </p:txBody>
      </p:sp>
      <p:sp>
        <p:nvSpPr>
          <p:cNvPr id="1139" name="Google Shape;1139;p57"/>
          <p:cNvSpPr txBox="1"/>
          <p:nvPr/>
        </p:nvSpPr>
        <p:spPr>
          <a:xfrm>
            <a:off x="4632390" y="2482052"/>
            <a:ext cx="850500" cy="37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65%</a:t>
            </a:r>
            <a:endParaRPr sz="2000" b="1">
              <a:solidFill>
                <a:schemeClr val="dk2"/>
              </a:solidFill>
              <a:latin typeface="Albert Sans"/>
              <a:ea typeface="Albert Sans"/>
              <a:cs typeface="Albert Sans"/>
              <a:sym typeface="Albert Sans"/>
            </a:endParaRPr>
          </a:p>
        </p:txBody>
      </p:sp>
      <p:grpSp>
        <p:nvGrpSpPr>
          <p:cNvPr id="1140" name="Google Shape;1140;p57"/>
          <p:cNvGrpSpPr/>
          <p:nvPr/>
        </p:nvGrpSpPr>
        <p:grpSpPr>
          <a:xfrm flipH="1">
            <a:off x="5942762" y="1700192"/>
            <a:ext cx="707464" cy="707342"/>
            <a:chOff x="4359825" y="1745900"/>
            <a:chExt cx="1216200" cy="1216201"/>
          </a:xfrm>
        </p:grpSpPr>
        <p:sp>
          <p:nvSpPr>
            <p:cNvPr id="1141" name="Google Shape;1141;p57"/>
            <p:cNvSpPr/>
            <p:nvPr/>
          </p:nvSpPr>
          <p:spPr>
            <a:xfrm rot="5400000">
              <a:off x="4359828" y="1748001"/>
              <a:ext cx="1216200" cy="12120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a:off x="4359825" y="1745900"/>
              <a:ext cx="1216200" cy="1216200"/>
            </a:xfrm>
            <a:prstGeom prst="pie">
              <a:avLst>
                <a:gd name="adj1" fmla="val 11420156"/>
                <a:gd name="adj2" fmla="val 1620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 name="Google Shape;1143;p57"/>
          <p:cNvSpPr txBox="1"/>
          <p:nvPr/>
        </p:nvSpPr>
        <p:spPr>
          <a:xfrm>
            <a:off x="5874544"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33-47</a:t>
            </a:r>
            <a:endParaRPr>
              <a:solidFill>
                <a:schemeClr val="dk1"/>
              </a:solidFill>
              <a:latin typeface="Albert Sans"/>
              <a:ea typeface="Albert Sans"/>
              <a:cs typeface="Albert Sans"/>
              <a:sym typeface="Albert Sans"/>
            </a:endParaRPr>
          </a:p>
        </p:txBody>
      </p:sp>
      <p:sp>
        <p:nvSpPr>
          <p:cNvPr id="1144" name="Google Shape;1144;p57"/>
          <p:cNvSpPr txBox="1"/>
          <p:nvPr/>
        </p:nvSpPr>
        <p:spPr>
          <a:xfrm>
            <a:off x="5874544" y="2482052"/>
            <a:ext cx="850500" cy="37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23%</a:t>
            </a:r>
            <a:endParaRPr sz="2000" b="1">
              <a:solidFill>
                <a:schemeClr val="dk2"/>
              </a:solidFill>
              <a:latin typeface="Albert Sans"/>
              <a:ea typeface="Albert Sans"/>
              <a:cs typeface="Albert Sans"/>
              <a:sym typeface="Albert Sans"/>
            </a:endParaRPr>
          </a:p>
        </p:txBody>
      </p:sp>
      <p:grpSp>
        <p:nvGrpSpPr>
          <p:cNvPr id="1145" name="Google Shape;1145;p57"/>
          <p:cNvGrpSpPr/>
          <p:nvPr/>
        </p:nvGrpSpPr>
        <p:grpSpPr>
          <a:xfrm flipH="1">
            <a:off x="7184917" y="1700192"/>
            <a:ext cx="707464" cy="707342"/>
            <a:chOff x="4359825" y="1745900"/>
            <a:chExt cx="1216200" cy="1216201"/>
          </a:xfrm>
        </p:grpSpPr>
        <p:sp>
          <p:nvSpPr>
            <p:cNvPr id="1146" name="Google Shape;1146;p57"/>
            <p:cNvSpPr/>
            <p:nvPr/>
          </p:nvSpPr>
          <p:spPr>
            <a:xfrm rot="5400000">
              <a:off x="4359828" y="1748001"/>
              <a:ext cx="1216200" cy="12120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7"/>
            <p:cNvSpPr/>
            <p:nvPr/>
          </p:nvSpPr>
          <p:spPr>
            <a:xfrm>
              <a:off x="4359825" y="1745900"/>
              <a:ext cx="1216200" cy="1216200"/>
            </a:xfrm>
            <a:prstGeom prst="pie">
              <a:avLst>
                <a:gd name="adj1" fmla="val 13355141"/>
                <a:gd name="adj2" fmla="val 1620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 name="Google Shape;1148;p57"/>
          <p:cNvSpPr txBox="1"/>
          <p:nvPr/>
        </p:nvSpPr>
        <p:spPr>
          <a:xfrm>
            <a:off x="7116698"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48-57</a:t>
            </a:r>
            <a:endParaRPr>
              <a:solidFill>
                <a:schemeClr val="dk1"/>
              </a:solidFill>
              <a:latin typeface="Albert Sans"/>
              <a:ea typeface="Albert Sans"/>
              <a:cs typeface="Albert Sans"/>
              <a:sym typeface="Albert Sans"/>
            </a:endParaRPr>
          </a:p>
        </p:txBody>
      </p:sp>
      <p:sp>
        <p:nvSpPr>
          <p:cNvPr id="1149" name="Google Shape;1149;p57"/>
          <p:cNvSpPr txBox="1"/>
          <p:nvPr/>
        </p:nvSpPr>
        <p:spPr>
          <a:xfrm>
            <a:off x="7116698" y="2482052"/>
            <a:ext cx="850500" cy="37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12%</a:t>
            </a:r>
            <a:endParaRPr sz="2000" b="1">
              <a:solidFill>
                <a:schemeClr val="dk2"/>
              </a:solidFill>
              <a:latin typeface="Albert Sans"/>
              <a:ea typeface="Albert Sans"/>
              <a:cs typeface="Albert Sans"/>
              <a:sym typeface="Albert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p58"/>
          <p:cNvSpPr/>
          <p:nvPr/>
        </p:nvSpPr>
        <p:spPr>
          <a:xfrm rot="10800000">
            <a:off x="713725" y="3453000"/>
            <a:ext cx="7705800" cy="526800"/>
          </a:xfrm>
          <a:prstGeom prst="round2Same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8"/>
          <p:cNvSpPr/>
          <p:nvPr/>
        </p:nvSpPr>
        <p:spPr>
          <a:xfrm>
            <a:off x="713850" y="1607275"/>
            <a:ext cx="7704000" cy="526800"/>
          </a:xfrm>
          <a:prstGeom prst="roundRect">
            <a:avLst>
              <a:gd name="adj" fmla="val 50000"/>
            </a:avLst>
          </a:pr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Competitor analysis</a:t>
            </a:r>
            <a:endParaRPr/>
          </a:p>
        </p:txBody>
      </p:sp>
      <p:graphicFrame>
        <p:nvGraphicFramePr>
          <p:cNvPr id="1157" name="Google Shape;1157;p58"/>
          <p:cNvGraphicFramePr/>
          <p:nvPr/>
        </p:nvGraphicFramePr>
        <p:xfrm>
          <a:off x="720000" y="1613299"/>
          <a:ext cx="3000000" cy="3000000"/>
        </p:xfrm>
        <a:graphic>
          <a:graphicData uri="http://schemas.openxmlformats.org/drawingml/2006/table">
            <a:tbl>
              <a:tblPr>
                <a:noFill/>
                <a:tableStyleId>{DCFC4FF0-FD93-4F7C-B5AA-B072CAD1A808}</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527075">
                <a:tc>
                  <a:txBody>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Company 1</a:t>
                      </a:r>
                      <a:endParaRPr sz="2200" b="1">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Company 2</a:t>
                      </a:r>
                      <a:endParaRPr sz="2200" b="1">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Company 3</a:t>
                      </a:r>
                      <a:endParaRPr sz="2200" b="1">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Company 4</a:t>
                      </a:r>
                      <a:endParaRPr sz="2200" b="1">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319000">
                <a:tc>
                  <a:txBody>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a:t>
                      </a:r>
                      <a:r>
                        <a:rPr lang="en" b="1">
                          <a:solidFill>
                            <a:schemeClr val="dk1"/>
                          </a:solidFill>
                          <a:latin typeface="Albert Sans"/>
                          <a:ea typeface="Albert Sans"/>
                          <a:cs typeface="Albert Sans"/>
                          <a:sym typeface="Albert Sans"/>
                        </a:rPr>
                        <a:t> </a:t>
                      </a:r>
                      <a:r>
                        <a:rPr lang="en">
                          <a:solidFill>
                            <a:schemeClr val="dk1"/>
                          </a:solidFill>
                          <a:latin typeface="Albert Sans"/>
                          <a:ea typeface="Albert Sans"/>
                          <a:cs typeface="Albert Sans"/>
                          <a:sym typeface="Albert Sans"/>
                        </a:rPr>
                        <a:t>has a beautiful name and is the second planet from the Sun</a:t>
                      </a:r>
                      <a:endParaRPr>
                        <a:solidFill>
                          <a:schemeClr val="dk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Mercury is the closest planet to the Sun and the smallest of them all</a:t>
                      </a:r>
                      <a:endParaRPr>
                        <a:solidFill>
                          <a:schemeClr val="dk1"/>
                        </a:solidFill>
                        <a:latin typeface="Albert Sans"/>
                        <a:ea typeface="Albert Sans"/>
                        <a:cs typeface="Albert Sans"/>
                        <a:sym typeface="Albert Sans"/>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Earth is the third planet from the Sun and the only one that harbors life</a:t>
                      </a:r>
                      <a:endParaRPr>
                        <a:solidFill>
                          <a:schemeClr val="dk1"/>
                        </a:solidFill>
                        <a:latin typeface="Albert Sans"/>
                        <a:ea typeface="Albert Sans"/>
                        <a:cs typeface="Albert Sans"/>
                        <a:sym typeface="Albert Sans"/>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Despite being red, Mars is actually a cold place. It's full of iron oxide dust</a:t>
                      </a:r>
                      <a:endParaRPr>
                        <a:solidFill>
                          <a:schemeClr val="dk1"/>
                        </a:solidFill>
                        <a:latin typeface="Albert Sans"/>
                        <a:ea typeface="Albert Sans"/>
                        <a:cs typeface="Albert Sans"/>
                        <a:sym typeface="Albert Sans"/>
                      </a:endParaRPr>
                    </a:p>
                  </a:txBody>
                  <a:tcPr marL="91425" marR="91425" marT="91425" marB="91425" anchor="ctr">
                    <a:lnL w="9525"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527075">
                <a:tc>
                  <a:txBody>
                    <a:bodyPr/>
                    <a:lstStyle/>
                    <a:p>
                      <a:pPr marL="0" lvl="0" indent="0" algn="ctr" rtl="0">
                        <a:spcBef>
                          <a:spcPts val="0"/>
                        </a:spcBef>
                        <a:spcAft>
                          <a:spcPts val="0"/>
                        </a:spcAft>
                        <a:buNone/>
                      </a:pPr>
                      <a:r>
                        <a:rPr lang="en">
                          <a:solidFill>
                            <a:schemeClr val="lt1"/>
                          </a:solidFill>
                          <a:latin typeface="Albert Sans"/>
                          <a:ea typeface="Albert Sans"/>
                          <a:cs typeface="Albert Sans"/>
                          <a:sym typeface="Albert Sans"/>
                        </a:rPr>
                        <a:t>Venus</a:t>
                      </a:r>
                      <a:endParaRPr>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lbert Sans"/>
                          <a:ea typeface="Albert Sans"/>
                          <a:cs typeface="Albert Sans"/>
                          <a:sym typeface="Albert Sans"/>
                        </a:rPr>
                        <a:t>Mercury</a:t>
                      </a:r>
                      <a:endParaRPr>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lbert Sans"/>
                          <a:ea typeface="Albert Sans"/>
                          <a:cs typeface="Albert Sans"/>
                          <a:sym typeface="Albert Sans"/>
                        </a:rPr>
                        <a:t>Earth</a:t>
                      </a:r>
                      <a:endParaRPr>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lbert Sans"/>
                          <a:ea typeface="Albert Sans"/>
                          <a:cs typeface="Albert Sans"/>
                          <a:sym typeface="Albert Sans"/>
                        </a:rPr>
                        <a:t>Mars</a:t>
                      </a:r>
                      <a:endParaRPr>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158" name="Google Shape;1158;p58"/>
          <p:cNvGrpSpPr/>
          <p:nvPr/>
        </p:nvGrpSpPr>
        <p:grpSpPr>
          <a:xfrm flipH="1">
            <a:off x="-311297" y="150024"/>
            <a:ext cx="1590595" cy="875375"/>
            <a:chOff x="6456464" y="3575600"/>
            <a:chExt cx="1004100" cy="552601"/>
          </a:xfrm>
        </p:grpSpPr>
        <p:sp>
          <p:nvSpPr>
            <p:cNvPr id="1159" name="Google Shape;1159;p58"/>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8"/>
          <p:cNvGrpSpPr/>
          <p:nvPr/>
        </p:nvGrpSpPr>
        <p:grpSpPr>
          <a:xfrm flipH="1">
            <a:off x="-425085" y="1025388"/>
            <a:ext cx="1249832" cy="707506"/>
            <a:chOff x="6456475" y="3575600"/>
            <a:chExt cx="976202" cy="552609"/>
          </a:xfrm>
        </p:grpSpPr>
        <p:sp>
          <p:nvSpPr>
            <p:cNvPr id="1162" name="Google Shape;1162;p58"/>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grpSp>
        <p:nvGrpSpPr>
          <p:cNvPr id="1168" name="Google Shape;1168;p59"/>
          <p:cNvGrpSpPr/>
          <p:nvPr/>
        </p:nvGrpSpPr>
        <p:grpSpPr>
          <a:xfrm>
            <a:off x="7382638" y="287775"/>
            <a:ext cx="2358638" cy="2358638"/>
            <a:chOff x="7330063" y="1376500"/>
            <a:chExt cx="2358638" cy="2358638"/>
          </a:xfrm>
        </p:grpSpPr>
        <p:grpSp>
          <p:nvGrpSpPr>
            <p:cNvPr id="1169" name="Google Shape;1169;p59"/>
            <p:cNvGrpSpPr/>
            <p:nvPr/>
          </p:nvGrpSpPr>
          <p:grpSpPr>
            <a:xfrm rot="-2700000" flipH="1">
              <a:off x="7604535" y="1766438"/>
              <a:ext cx="1045765" cy="1045615"/>
              <a:chOff x="3741950" y="353925"/>
              <a:chExt cx="1045775" cy="1045625"/>
            </a:xfrm>
          </p:grpSpPr>
          <p:sp>
            <p:nvSpPr>
              <p:cNvPr id="1170" name="Google Shape;1170;p59"/>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9"/>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9"/>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 name="Google Shape;1173;p59"/>
            <p:cNvSpPr/>
            <p:nvPr/>
          </p:nvSpPr>
          <p:spPr>
            <a:xfrm rot="-2700000" flipH="1">
              <a:off x="7680452" y="1716940"/>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 name="Google Shape;1174;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model</a:t>
            </a:r>
            <a:endParaRPr/>
          </a:p>
        </p:txBody>
      </p:sp>
      <p:sp>
        <p:nvSpPr>
          <p:cNvPr id="1175" name="Google Shape;1175;p59"/>
          <p:cNvSpPr/>
          <p:nvPr/>
        </p:nvSpPr>
        <p:spPr>
          <a:xfrm flipH="1">
            <a:off x="4218300" y="1354807"/>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6" name="Google Shape;1176;p59"/>
          <p:cNvCxnSpPr>
            <a:stCxn id="1177" idx="2"/>
            <a:endCxn id="1178" idx="0"/>
          </p:cNvCxnSpPr>
          <p:nvPr/>
        </p:nvCxnSpPr>
        <p:spPr>
          <a:xfrm rot="5400000">
            <a:off x="2727900" y="1240158"/>
            <a:ext cx="579000" cy="3109200"/>
          </a:xfrm>
          <a:prstGeom prst="bentConnector3">
            <a:avLst>
              <a:gd name="adj1" fmla="val 49997"/>
            </a:avLst>
          </a:prstGeom>
          <a:noFill/>
          <a:ln w="19050" cap="flat" cmpd="sng">
            <a:solidFill>
              <a:schemeClr val="accent3"/>
            </a:solidFill>
            <a:prstDash val="dot"/>
            <a:round/>
            <a:headEnd type="none" w="med" len="med"/>
            <a:tailEnd type="none" w="med" len="med"/>
          </a:ln>
        </p:spPr>
      </p:cxnSp>
      <p:cxnSp>
        <p:nvCxnSpPr>
          <p:cNvPr id="1179" name="Google Shape;1179;p59"/>
          <p:cNvCxnSpPr>
            <a:stCxn id="1177" idx="2"/>
            <a:endCxn id="1180" idx="0"/>
          </p:cNvCxnSpPr>
          <p:nvPr/>
        </p:nvCxnSpPr>
        <p:spPr>
          <a:xfrm rot="5400000">
            <a:off x="3743550" y="2256708"/>
            <a:ext cx="579900" cy="1077000"/>
          </a:xfrm>
          <a:prstGeom prst="bentConnector3">
            <a:avLst>
              <a:gd name="adj1" fmla="val 49999"/>
            </a:avLst>
          </a:prstGeom>
          <a:noFill/>
          <a:ln w="19050" cap="flat" cmpd="sng">
            <a:solidFill>
              <a:schemeClr val="accent3"/>
            </a:solidFill>
            <a:prstDash val="dot"/>
            <a:round/>
            <a:headEnd type="none" w="med" len="med"/>
            <a:tailEnd type="none" w="med" len="med"/>
          </a:ln>
        </p:spPr>
      </p:cxnSp>
      <p:cxnSp>
        <p:nvCxnSpPr>
          <p:cNvPr id="1181" name="Google Shape;1181;p59"/>
          <p:cNvCxnSpPr>
            <a:stCxn id="1177" idx="2"/>
            <a:endCxn id="1182" idx="0"/>
          </p:cNvCxnSpPr>
          <p:nvPr/>
        </p:nvCxnSpPr>
        <p:spPr>
          <a:xfrm rot="-5400000" flipH="1">
            <a:off x="4758750" y="2318508"/>
            <a:ext cx="581700" cy="955200"/>
          </a:xfrm>
          <a:prstGeom prst="bentConnector3">
            <a:avLst>
              <a:gd name="adj1" fmla="val 50002"/>
            </a:avLst>
          </a:prstGeom>
          <a:noFill/>
          <a:ln w="19050" cap="flat" cmpd="sng">
            <a:solidFill>
              <a:schemeClr val="accent3"/>
            </a:solidFill>
            <a:prstDash val="dot"/>
            <a:round/>
            <a:headEnd type="none" w="med" len="med"/>
            <a:tailEnd type="none" w="med" len="med"/>
          </a:ln>
        </p:spPr>
      </p:cxnSp>
      <p:cxnSp>
        <p:nvCxnSpPr>
          <p:cNvPr id="1183" name="Google Shape;1183;p59"/>
          <p:cNvCxnSpPr>
            <a:stCxn id="1177" idx="2"/>
            <a:endCxn id="1184" idx="0"/>
          </p:cNvCxnSpPr>
          <p:nvPr/>
        </p:nvCxnSpPr>
        <p:spPr>
          <a:xfrm rot="-5400000" flipH="1">
            <a:off x="5774850" y="1302408"/>
            <a:ext cx="581700" cy="2987400"/>
          </a:xfrm>
          <a:prstGeom prst="bentConnector3">
            <a:avLst>
              <a:gd name="adj1" fmla="val 49996"/>
            </a:avLst>
          </a:prstGeom>
          <a:noFill/>
          <a:ln w="19050" cap="flat" cmpd="sng">
            <a:solidFill>
              <a:schemeClr val="accent3"/>
            </a:solidFill>
            <a:prstDash val="dot"/>
            <a:round/>
            <a:headEnd type="none" w="med" len="med"/>
            <a:tailEnd type="none" w="med" len="med"/>
          </a:ln>
        </p:spPr>
      </p:cxnSp>
      <p:sp>
        <p:nvSpPr>
          <p:cNvPr id="1185" name="Google Shape;1185;p59"/>
          <p:cNvSpPr txBox="1"/>
          <p:nvPr/>
        </p:nvSpPr>
        <p:spPr>
          <a:xfrm>
            <a:off x="2508205" y="4104557"/>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Venus has extremely high temperatures</a:t>
            </a:r>
            <a:endParaRPr sz="1200">
              <a:solidFill>
                <a:schemeClr val="dk1"/>
              </a:solidFill>
              <a:latin typeface="Albert Sans"/>
              <a:ea typeface="Albert Sans"/>
              <a:cs typeface="Albert Sans"/>
              <a:sym typeface="Albert Sans"/>
            </a:endParaRPr>
          </a:p>
        </p:txBody>
      </p:sp>
      <p:sp>
        <p:nvSpPr>
          <p:cNvPr id="1186" name="Google Shape;1186;p59"/>
          <p:cNvSpPr txBox="1"/>
          <p:nvPr/>
        </p:nvSpPr>
        <p:spPr>
          <a:xfrm>
            <a:off x="2505955" y="3862730"/>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Training</a:t>
            </a:r>
            <a:endParaRPr sz="2400" b="1">
              <a:solidFill>
                <a:schemeClr val="dk2"/>
              </a:solidFill>
              <a:latin typeface="Albert Sans"/>
              <a:ea typeface="Albert Sans"/>
              <a:cs typeface="Albert Sans"/>
              <a:sym typeface="Albert Sans"/>
            </a:endParaRPr>
          </a:p>
        </p:txBody>
      </p:sp>
      <p:grpSp>
        <p:nvGrpSpPr>
          <p:cNvPr id="1187" name="Google Shape;1187;p59"/>
          <p:cNvGrpSpPr/>
          <p:nvPr/>
        </p:nvGrpSpPr>
        <p:grpSpPr>
          <a:xfrm>
            <a:off x="3141355" y="3085148"/>
            <a:ext cx="707400" cy="707400"/>
            <a:chOff x="3154762" y="3029575"/>
            <a:chExt cx="707400" cy="707400"/>
          </a:xfrm>
        </p:grpSpPr>
        <p:sp>
          <p:nvSpPr>
            <p:cNvPr id="1180" name="Google Shape;1180;p59"/>
            <p:cNvSpPr/>
            <p:nvPr/>
          </p:nvSpPr>
          <p:spPr>
            <a:xfrm flipH="1">
              <a:off x="3154762" y="3029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9"/>
            <p:cNvSpPr/>
            <p:nvPr/>
          </p:nvSpPr>
          <p:spPr>
            <a:xfrm>
              <a:off x="3306088" y="3182263"/>
              <a:ext cx="404725" cy="402050"/>
            </a:xfrm>
            <a:custGeom>
              <a:avLst/>
              <a:gdLst/>
              <a:ahLst/>
              <a:cxnLst/>
              <a:rect l="l" t="t" r="r" b="b"/>
              <a:pathLst>
                <a:path w="16189" h="16082" extrusionOk="0">
                  <a:moveTo>
                    <a:pt x="3285" y="1846"/>
                  </a:moveTo>
                  <a:cubicBezTo>
                    <a:pt x="3861" y="1846"/>
                    <a:pt x="4264" y="2249"/>
                    <a:pt x="4264" y="2825"/>
                  </a:cubicBezTo>
                  <a:cubicBezTo>
                    <a:pt x="4264" y="3401"/>
                    <a:pt x="3861" y="3805"/>
                    <a:pt x="3285" y="3805"/>
                  </a:cubicBezTo>
                  <a:cubicBezTo>
                    <a:pt x="2708" y="3805"/>
                    <a:pt x="2305" y="3401"/>
                    <a:pt x="2305" y="2825"/>
                  </a:cubicBezTo>
                  <a:cubicBezTo>
                    <a:pt x="2305" y="2249"/>
                    <a:pt x="2708" y="1846"/>
                    <a:pt x="3285" y="1846"/>
                  </a:cubicBezTo>
                  <a:close/>
                  <a:moveTo>
                    <a:pt x="12963" y="1846"/>
                  </a:moveTo>
                  <a:cubicBezTo>
                    <a:pt x="13482" y="1846"/>
                    <a:pt x="13943" y="2249"/>
                    <a:pt x="13943" y="2825"/>
                  </a:cubicBezTo>
                  <a:cubicBezTo>
                    <a:pt x="13943" y="3401"/>
                    <a:pt x="13482" y="3805"/>
                    <a:pt x="12963" y="3805"/>
                  </a:cubicBezTo>
                  <a:cubicBezTo>
                    <a:pt x="12387" y="3805"/>
                    <a:pt x="11926" y="3401"/>
                    <a:pt x="11926" y="2825"/>
                  </a:cubicBezTo>
                  <a:cubicBezTo>
                    <a:pt x="11926" y="2249"/>
                    <a:pt x="12387" y="1846"/>
                    <a:pt x="12963" y="1846"/>
                  </a:cubicBezTo>
                  <a:close/>
                  <a:moveTo>
                    <a:pt x="12963" y="463"/>
                  </a:moveTo>
                  <a:cubicBezTo>
                    <a:pt x="14461" y="463"/>
                    <a:pt x="15671" y="1731"/>
                    <a:pt x="15671" y="3229"/>
                  </a:cubicBezTo>
                  <a:cubicBezTo>
                    <a:pt x="15671" y="3862"/>
                    <a:pt x="15440" y="4496"/>
                    <a:pt x="15095" y="4957"/>
                  </a:cubicBezTo>
                  <a:cubicBezTo>
                    <a:pt x="14980" y="4438"/>
                    <a:pt x="14634" y="3920"/>
                    <a:pt x="14173" y="3632"/>
                  </a:cubicBezTo>
                  <a:cubicBezTo>
                    <a:pt x="14346" y="3401"/>
                    <a:pt x="14403" y="3113"/>
                    <a:pt x="14403" y="2825"/>
                  </a:cubicBezTo>
                  <a:cubicBezTo>
                    <a:pt x="14403" y="2019"/>
                    <a:pt x="13770" y="1385"/>
                    <a:pt x="12963" y="1385"/>
                  </a:cubicBezTo>
                  <a:cubicBezTo>
                    <a:pt x="12157" y="1385"/>
                    <a:pt x="11465" y="2019"/>
                    <a:pt x="11465" y="2825"/>
                  </a:cubicBezTo>
                  <a:cubicBezTo>
                    <a:pt x="11465" y="3113"/>
                    <a:pt x="11581" y="3401"/>
                    <a:pt x="11696" y="3632"/>
                  </a:cubicBezTo>
                  <a:cubicBezTo>
                    <a:pt x="11235" y="3920"/>
                    <a:pt x="10947" y="4438"/>
                    <a:pt x="10832" y="4957"/>
                  </a:cubicBezTo>
                  <a:cubicBezTo>
                    <a:pt x="10428" y="4496"/>
                    <a:pt x="10198" y="3862"/>
                    <a:pt x="10198" y="3229"/>
                  </a:cubicBezTo>
                  <a:cubicBezTo>
                    <a:pt x="10198" y="1731"/>
                    <a:pt x="11408" y="463"/>
                    <a:pt x="12963" y="463"/>
                  </a:cubicBezTo>
                  <a:close/>
                  <a:moveTo>
                    <a:pt x="3285" y="4611"/>
                  </a:moveTo>
                  <a:lnTo>
                    <a:pt x="3573" y="5418"/>
                  </a:lnTo>
                  <a:lnTo>
                    <a:pt x="3285" y="5821"/>
                  </a:lnTo>
                  <a:lnTo>
                    <a:pt x="2996" y="5418"/>
                  </a:lnTo>
                  <a:lnTo>
                    <a:pt x="3285" y="4611"/>
                  </a:lnTo>
                  <a:close/>
                  <a:moveTo>
                    <a:pt x="12963" y="4611"/>
                  </a:moveTo>
                  <a:lnTo>
                    <a:pt x="13251" y="5418"/>
                  </a:lnTo>
                  <a:lnTo>
                    <a:pt x="12963" y="5821"/>
                  </a:lnTo>
                  <a:lnTo>
                    <a:pt x="12618" y="5418"/>
                  </a:lnTo>
                  <a:lnTo>
                    <a:pt x="12963" y="4611"/>
                  </a:lnTo>
                  <a:close/>
                  <a:moveTo>
                    <a:pt x="2363" y="3978"/>
                  </a:moveTo>
                  <a:cubicBezTo>
                    <a:pt x="2536" y="4093"/>
                    <a:pt x="2708" y="4208"/>
                    <a:pt x="2939" y="4266"/>
                  </a:cubicBezTo>
                  <a:lnTo>
                    <a:pt x="2478" y="5360"/>
                  </a:lnTo>
                  <a:cubicBezTo>
                    <a:pt x="2478" y="5475"/>
                    <a:pt x="2478" y="5533"/>
                    <a:pt x="2536" y="5591"/>
                  </a:cubicBezTo>
                  <a:lnTo>
                    <a:pt x="2766" y="5936"/>
                  </a:lnTo>
                  <a:cubicBezTo>
                    <a:pt x="2305" y="5821"/>
                    <a:pt x="1902" y="5648"/>
                    <a:pt x="1556" y="5360"/>
                  </a:cubicBezTo>
                  <a:cubicBezTo>
                    <a:pt x="1614" y="4784"/>
                    <a:pt x="1902" y="4266"/>
                    <a:pt x="2363" y="3978"/>
                  </a:cubicBezTo>
                  <a:close/>
                  <a:moveTo>
                    <a:pt x="4206" y="3978"/>
                  </a:moveTo>
                  <a:cubicBezTo>
                    <a:pt x="4667" y="4266"/>
                    <a:pt x="4955" y="4784"/>
                    <a:pt x="5013" y="5360"/>
                  </a:cubicBezTo>
                  <a:cubicBezTo>
                    <a:pt x="4667" y="5648"/>
                    <a:pt x="4264" y="5821"/>
                    <a:pt x="3803" y="5936"/>
                  </a:cubicBezTo>
                  <a:lnTo>
                    <a:pt x="4033" y="5591"/>
                  </a:lnTo>
                  <a:cubicBezTo>
                    <a:pt x="4091" y="5533"/>
                    <a:pt x="4091" y="5475"/>
                    <a:pt x="4091" y="5360"/>
                  </a:cubicBezTo>
                  <a:lnTo>
                    <a:pt x="3688" y="4266"/>
                  </a:lnTo>
                  <a:cubicBezTo>
                    <a:pt x="3861" y="4208"/>
                    <a:pt x="4033" y="4093"/>
                    <a:pt x="4206" y="3978"/>
                  </a:cubicBezTo>
                  <a:close/>
                  <a:moveTo>
                    <a:pt x="12041" y="3978"/>
                  </a:moveTo>
                  <a:cubicBezTo>
                    <a:pt x="12157" y="4093"/>
                    <a:pt x="12387" y="4208"/>
                    <a:pt x="12560" y="4266"/>
                  </a:cubicBezTo>
                  <a:lnTo>
                    <a:pt x="12157" y="5360"/>
                  </a:lnTo>
                  <a:cubicBezTo>
                    <a:pt x="12099" y="5475"/>
                    <a:pt x="12157" y="5533"/>
                    <a:pt x="12157" y="5591"/>
                  </a:cubicBezTo>
                  <a:lnTo>
                    <a:pt x="12445" y="5936"/>
                  </a:lnTo>
                  <a:cubicBezTo>
                    <a:pt x="11984" y="5821"/>
                    <a:pt x="11581" y="5648"/>
                    <a:pt x="11177" y="5360"/>
                  </a:cubicBezTo>
                  <a:cubicBezTo>
                    <a:pt x="11235" y="4784"/>
                    <a:pt x="11523" y="4266"/>
                    <a:pt x="12041" y="3978"/>
                  </a:cubicBezTo>
                  <a:close/>
                  <a:moveTo>
                    <a:pt x="13827" y="3978"/>
                  </a:moveTo>
                  <a:cubicBezTo>
                    <a:pt x="14346" y="4266"/>
                    <a:pt x="14634" y="4784"/>
                    <a:pt x="14692" y="5360"/>
                  </a:cubicBezTo>
                  <a:cubicBezTo>
                    <a:pt x="14346" y="5648"/>
                    <a:pt x="13943" y="5821"/>
                    <a:pt x="13482" y="5936"/>
                  </a:cubicBezTo>
                  <a:lnTo>
                    <a:pt x="13712" y="5591"/>
                  </a:lnTo>
                  <a:cubicBezTo>
                    <a:pt x="13770" y="5533"/>
                    <a:pt x="13770" y="5475"/>
                    <a:pt x="13712" y="5360"/>
                  </a:cubicBezTo>
                  <a:lnTo>
                    <a:pt x="13309" y="4266"/>
                  </a:lnTo>
                  <a:cubicBezTo>
                    <a:pt x="13539" y="4208"/>
                    <a:pt x="13712" y="4093"/>
                    <a:pt x="13827" y="3978"/>
                  </a:cubicBezTo>
                  <a:close/>
                  <a:moveTo>
                    <a:pt x="8124" y="7088"/>
                  </a:moveTo>
                  <a:cubicBezTo>
                    <a:pt x="8642" y="7088"/>
                    <a:pt x="9103" y="7492"/>
                    <a:pt x="9103" y="8068"/>
                  </a:cubicBezTo>
                  <a:cubicBezTo>
                    <a:pt x="9103" y="8586"/>
                    <a:pt x="8642" y="9047"/>
                    <a:pt x="8124" y="9047"/>
                  </a:cubicBezTo>
                  <a:cubicBezTo>
                    <a:pt x="7548" y="9047"/>
                    <a:pt x="7144" y="8586"/>
                    <a:pt x="7144" y="8068"/>
                  </a:cubicBezTo>
                  <a:cubicBezTo>
                    <a:pt x="7144" y="7492"/>
                    <a:pt x="7605" y="7088"/>
                    <a:pt x="8124" y="7088"/>
                  </a:cubicBezTo>
                  <a:close/>
                  <a:moveTo>
                    <a:pt x="3285" y="11467"/>
                  </a:moveTo>
                  <a:cubicBezTo>
                    <a:pt x="3861" y="11467"/>
                    <a:pt x="4322" y="11928"/>
                    <a:pt x="4322" y="12504"/>
                  </a:cubicBezTo>
                  <a:cubicBezTo>
                    <a:pt x="4322" y="13022"/>
                    <a:pt x="3861" y="13483"/>
                    <a:pt x="3285" y="13483"/>
                  </a:cubicBezTo>
                  <a:cubicBezTo>
                    <a:pt x="2766" y="13483"/>
                    <a:pt x="2305" y="13022"/>
                    <a:pt x="2305" y="12504"/>
                  </a:cubicBezTo>
                  <a:cubicBezTo>
                    <a:pt x="2305" y="11928"/>
                    <a:pt x="2766" y="11467"/>
                    <a:pt x="3285" y="11467"/>
                  </a:cubicBezTo>
                  <a:close/>
                  <a:moveTo>
                    <a:pt x="12963" y="11467"/>
                  </a:moveTo>
                  <a:cubicBezTo>
                    <a:pt x="13482" y="11467"/>
                    <a:pt x="13943" y="11928"/>
                    <a:pt x="13943" y="12446"/>
                  </a:cubicBezTo>
                  <a:cubicBezTo>
                    <a:pt x="13943" y="13022"/>
                    <a:pt x="13482" y="13483"/>
                    <a:pt x="12963" y="13483"/>
                  </a:cubicBezTo>
                  <a:cubicBezTo>
                    <a:pt x="12387" y="13483"/>
                    <a:pt x="11926" y="13022"/>
                    <a:pt x="11926" y="12446"/>
                  </a:cubicBezTo>
                  <a:cubicBezTo>
                    <a:pt x="11926" y="11928"/>
                    <a:pt x="12387" y="11467"/>
                    <a:pt x="12963" y="11467"/>
                  </a:cubicBezTo>
                  <a:close/>
                  <a:moveTo>
                    <a:pt x="3285" y="10142"/>
                  </a:moveTo>
                  <a:cubicBezTo>
                    <a:pt x="4840" y="10142"/>
                    <a:pt x="6050" y="11352"/>
                    <a:pt x="6050" y="12850"/>
                  </a:cubicBezTo>
                  <a:cubicBezTo>
                    <a:pt x="6050" y="13541"/>
                    <a:pt x="5819" y="14117"/>
                    <a:pt x="5416" y="14578"/>
                  </a:cubicBezTo>
                  <a:cubicBezTo>
                    <a:pt x="5301" y="14059"/>
                    <a:pt x="4955" y="13598"/>
                    <a:pt x="4552" y="13310"/>
                  </a:cubicBezTo>
                  <a:cubicBezTo>
                    <a:pt x="4667" y="13080"/>
                    <a:pt x="4782" y="12792"/>
                    <a:pt x="4782" y="12504"/>
                  </a:cubicBezTo>
                  <a:cubicBezTo>
                    <a:pt x="4782" y="11640"/>
                    <a:pt x="4091" y="11006"/>
                    <a:pt x="3285" y="11006"/>
                  </a:cubicBezTo>
                  <a:cubicBezTo>
                    <a:pt x="2478" y="11006"/>
                    <a:pt x="1844" y="11697"/>
                    <a:pt x="1844" y="12504"/>
                  </a:cubicBezTo>
                  <a:cubicBezTo>
                    <a:pt x="1844" y="12792"/>
                    <a:pt x="1902" y="13080"/>
                    <a:pt x="2075" y="13310"/>
                  </a:cubicBezTo>
                  <a:cubicBezTo>
                    <a:pt x="1614" y="13598"/>
                    <a:pt x="1268" y="14059"/>
                    <a:pt x="1153" y="14578"/>
                  </a:cubicBezTo>
                  <a:cubicBezTo>
                    <a:pt x="750" y="14117"/>
                    <a:pt x="577" y="13541"/>
                    <a:pt x="577" y="12850"/>
                  </a:cubicBezTo>
                  <a:cubicBezTo>
                    <a:pt x="577" y="11352"/>
                    <a:pt x="1787" y="10142"/>
                    <a:pt x="3285" y="10142"/>
                  </a:cubicBezTo>
                  <a:close/>
                  <a:moveTo>
                    <a:pt x="12963" y="14232"/>
                  </a:moveTo>
                  <a:lnTo>
                    <a:pt x="13251" y="15096"/>
                  </a:lnTo>
                  <a:lnTo>
                    <a:pt x="12963" y="15442"/>
                  </a:lnTo>
                  <a:lnTo>
                    <a:pt x="12618" y="15096"/>
                  </a:lnTo>
                  <a:lnTo>
                    <a:pt x="12963" y="14232"/>
                  </a:lnTo>
                  <a:close/>
                  <a:moveTo>
                    <a:pt x="3285" y="14232"/>
                  </a:moveTo>
                  <a:lnTo>
                    <a:pt x="3630" y="15096"/>
                  </a:lnTo>
                  <a:lnTo>
                    <a:pt x="3285" y="15500"/>
                  </a:lnTo>
                  <a:lnTo>
                    <a:pt x="2996" y="15096"/>
                  </a:lnTo>
                  <a:lnTo>
                    <a:pt x="3285" y="14232"/>
                  </a:lnTo>
                  <a:close/>
                  <a:moveTo>
                    <a:pt x="2363" y="13656"/>
                  </a:moveTo>
                  <a:cubicBezTo>
                    <a:pt x="2536" y="13771"/>
                    <a:pt x="2708" y="13829"/>
                    <a:pt x="2939" y="13887"/>
                  </a:cubicBezTo>
                  <a:lnTo>
                    <a:pt x="2478" y="15039"/>
                  </a:lnTo>
                  <a:cubicBezTo>
                    <a:pt x="2478" y="15096"/>
                    <a:pt x="2478" y="15212"/>
                    <a:pt x="2536" y="15269"/>
                  </a:cubicBezTo>
                  <a:lnTo>
                    <a:pt x="2766" y="15557"/>
                  </a:lnTo>
                  <a:cubicBezTo>
                    <a:pt x="2305" y="15500"/>
                    <a:pt x="1902" y="15269"/>
                    <a:pt x="1556" y="15039"/>
                  </a:cubicBezTo>
                  <a:cubicBezTo>
                    <a:pt x="1614" y="14463"/>
                    <a:pt x="1902" y="13944"/>
                    <a:pt x="2363" y="13656"/>
                  </a:cubicBezTo>
                  <a:close/>
                  <a:moveTo>
                    <a:pt x="4206" y="13656"/>
                  </a:moveTo>
                  <a:cubicBezTo>
                    <a:pt x="4667" y="13944"/>
                    <a:pt x="5013" y="14463"/>
                    <a:pt x="5013" y="15039"/>
                  </a:cubicBezTo>
                  <a:cubicBezTo>
                    <a:pt x="4667" y="15269"/>
                    <a:pt x="4264" y="15500"/>
                    <a:pt x="3803" y="15557"/>
                  </a:cubicBezTo>
                  <a:lnTo>
                    <a:pt x="4033" y="15269"/>
                  </a:lnTo>
                  <a:cubicBezTo>
                    <a:pt x="4091" y="15212"/>
                    <a:pt x="4149" y="15096"/>
                    <a:pt x="4091" y="15039"/>
                  </a:cubicBezTo>
                  <a:lnTo>
                    <a:pt x="3688" y="13887"/>
                  </a:lnTo>
                  <a:cubicBezTo>
                    <a:pt x="3861" y="13829"/>
                    <a:pt x="4033" y="13771"/>
                    <a:pt x="4206" y="13656"/>
                  </a:cubicBezTo>
                  <a:close/>
                  <a:moveTo>
                    <a:pt x="12041" y="13656"/>
                  </a:moveTo>
                  <a:cubicBezTo>
                    <a:pt x="12214" y="13771"/>
                    <a:pt x="12387" y="13829"/>
                    <a:pt x="12560" y="13887"/>
                  </a:cubicBezTo>
                  <a:lnTo>
                    <a:pt x="12157" y="15039"/>
                  </a:lnTo>
                  <a:cubicBezTo>
                    <a:pt x="12157" y="15096"/>
                    <a:pt x="12157" y="15212"/>
                    <a:pt x="12214" y="15269"/>
                  </a:cubicBezTo>
                  <a:lnTo>
                    <a:pt x="12445" y="15557"/>
                  </a:lnTo>
                  <a:cubicBezTo>
                    <a:pt x="11984" y="15500"/>
                    <a:pt x="11581" y="15269"/>
                    <a:pt x="11235" y="14981"/>
                  </a:cubicBezTo>
                  <a:cubicBezTo>
                    <a:pt x="11235" y="14463"/>
                    <a:pt x="11581" y="13944"/>
                    <a:pt x="12041" y="13656"/>
                  </a:cubicBezTo>
                  <a:close/>
                  <a:moveTo>
                    <a:pt x="13885" y="13656"/>
                  </a:moveTo>
                  <a:cubicBezTo>
                    <a:pt x="14346" y="13944"/>
                    <a:pt x="14634" y="14463"/>
                    <a:pt x="14692" y="14981"/>
                  </a:cubicBezTo>
                  <a:cubicBezTo>
                    <a:pt x="14346" y="15269"/>
                    <a:pt x="13943" y="15500"/>
                    <a:pt x="13482" y="15557"/>
                  </a:cubicBezTo>
                  <a:lnTo>
                    <a:pt x="13712" y="15269"/>
                  </a:lnTo>
                  <a:cubicBezTo>
                    <a:pt x="13770" y="15212"/>
                    <a:pt x="13770" y="15096"/>
                    <a:pt x="13770" y="15039"/>
                  </a:cubicBezTo>
                  <a:lnTo>
                    <a:pt x="13309" y="13887"/>
                  </a:lnTo>
                  <a:cubicBezTo>
                    <a:pt x="13539" y="13829"/>
                    <a:pt x="13712" y="13771"/>
                    <a:pt x="13885" y="13656"/>
                  </a:cubicBezTo>
                  <a:close/>
                  <a:moveTo>
                    <a:pt x="12947" y="1"/>
                  </a:moveTo>
                  <a:cubicBezTo>
                    <a:pt x="12914" y="1"/>
                    <a:pt x="12881" y="1"/>
                    <a:pt x="12848" y="2"/>
                  </a:cubicBezTo>
                  <a:cubicBezTo>
                    <a:pt x="11120" y="60"/>
                    <a:pt x="9795" y="1443"/>
                    <a:pt x="9737" y="3113"/>
                  </a:cubicBezTo>
                  <a:cubicBezTo>
                    <a:pt x="9679" y="3920"/>
                    <a:pt x="9967" y="4726"/>
                    <a:pt x="10486" y="5303"/>
                  </a:cubicBezTo>
                  <a:lnTo>
                    <a:pt x="8930" y="6858"/>
                  </a:lnTo>
                  <a:cubicBezTo>
                    <a:pt x="8700" y="6685"/>
                    <a:pt x="8412" y="6570"/>
                    <a:pt x="8124" y="6570"/>
                  </a:cubicBezTo>
                  <a:cubicBezTo>
                    <a:pt x="7778" y="6570"/>
                    <a:pt x="7490" y="6685"/>
                    <a:pt x="7260" y="6858"/>
                  </a:cubicBezTo>
                  <a:lnTo>
                    <a:pt x="5704" y="5360"/>
                  </a:lnTo>
                  <a:cubicBezTo>
                    <a:pt x="6223" y="4784"/>
                    <a:pt x="6511" y="4035"/>
                    <a:pt x="6511" y="3229"/>
                  </a:cubicBezTo>
                  <a:cubicBezTo>
                    <a:pt x="6511" y="1443"/>
                    <a:pt x="5070" y="2"/>
                    <a:pt x="3285" y="2"/>
                  </a:cubicBezTo>
                  <a:cubicBezTo>
                    <a:pt x="2766" y="2"/>
                    <a:pt x="2305" y="118"/>
                    <a:pt x="1844" y="348"/>
                  </a:cubicBezTo>
                  <a:cubicBezTo>
                    <a:pt x="1729" y="406"/>
                    <a:pt x="1671" y="521"/>
                    <a:pt x="1729" y="636"/>
                  </a:cubicBezTo>
                  <a:cubicBezTo>
                    <a:pt x="1729" y="720"/>
                    <a:pt x="1822" y="774"/>
                    <a:pt x="1917" y="774"/>
                  </a:cubicBezTo>
                  <a:cubicBezTo>
                    <a:pt x="1951" y="774"/>
                    <a:pt x="1986" y="767"/>
                    <a:pt x="2017" y="751"/>
                  </a:cubicBezTo>
                  <a:cubicBezTo>
                    <a:pt x="2420" y="579"/>
                    <a:pt x="2824" y="463"/>
                    <a:pt x="3285" y="463"/>
                  </a:cubicBezTo>
                  <a:cubicBezTo>
                    <a:pt x="4782" y="463"/>
                    <a:pt x="6050" y="1731"/>
                    <a:pt x="6050" y="3229"/>
                  </a:cubicBezTo>
                  <a:cubicBezTo>
                    <a:pt x="6050" y="3862"/>
                    <a:pt x="5819" y="4496"/>
                    <a:pt x="5416" y="4957"/>
                  </a:cubicBezTo>
                  <a:cubicBezTo>
                    <a:pt x="5301" y="4438"/>
                    <a:pt x="4955" y="3920"/>
                    <a:pt x="4494" y="3632"/>
                  </a:cubicBezTo>
                  <a:cubicBezTo>
                    <a:pt x="4667" y="3344"/>
                    <a:pt x="4782" y="3056"/>
                    <a:pt x="4782" y="2710"/>
                  </a:cubicBezTo>
                  <a:cubicBezTo>
                    <a:pt x="4725" y="2019"/>
                    <a:pt x="4091" y="1385"/>
                    <a:pt x="3400" y="1385"/>
                  </a:cubicBezTo>
                  <a:cubicBezTo>
                    <a:pt x="3363" y="1383"/>
                    <a:pt x="3327" y="1381"/>
                    <a:pt x="3291" y="1381"/>
                  </a:cubicBezTo>
                  <a:cubicBezTo>
                    <a:pt x="2478" y="1381"/>
                    <a:pt x="1844" y="1998"/>
                    <a:pt x="1844" y="2825"/>
                  </a:cubicBezTo>
                  <a:cubicBezTo>
                    <a:pt x="1844" y="3113"/>
                    <a:pt x="1902" y="3401"/>
                    <a:pt x="2075" y="3632"/>
                  </a:cubicBezTo>
                  <a:cubicBezTo>
                    <a:pt x="1614" y="3978"/>
                    <a:pt x="1268" y="4438"/>
                    <a:pt x="1153" y="4957"/>
                  </a:cubicBezTo>
                  <a:cubicBezTo>
                    <a:pt x="750" y="4496"/>
                    <a:pt x="519" y="3862"/>
                    <a:pt x="519" y="3229"/>
                  </a:cubicBezTo>
                  <a:cubicBezTo>
                    <a:pt x="519" y="2595"/>
                    <a:pt x="750" y="1961"/>
                    <a:pt x="1153" y="1500"/>
                  </a:cubicBezTo>
                  <a:cubicBezTo>
                    <a:pt x="1268" y="1385"/>
                    <a:pt x="1211" y="1212"/>
                    <a:pt x="1095" y="1155"/>
                  </a:cubicBezTo>
                  <a:cubicBezTo>
                    <a:pt x="1048" y="1131"/>
                    <a:pt x="1000" y="1117"/>
                    <a:pt x="956" y="1117"/>
                  </a:cubicBezTo>
                  <a:cubicBezTo>
                    <a:pt x="895" y="1117"/>
                    <a:pt x="841" y="1145"/>
                    <a:pt x="807" y="1212"/>
                  </a:cubicBezTo>
                  <a:cubicBezTo>
                    <a:pt x="346" y="1788"/>
                    <a:pt x="58" y="2480"/>
                    <a:pt x="58" y="3229"/>
                  </a:cubicBezTo>
                  <a:cubicBezTo>
                    <a:pt x="58" y="5015"/>
                    <a:pt x="1499" y="6455"/>
                    <a:pt x="3285" y="6455"/>
                  </a:cubicBezTo>
                  <a:cubicBezTo>
                    <a:pt x="4091" y="6455"/>
                    <a:pt x="4782" y="6167"/>
                    <a:pt x="5359" y="5706"/>
                  </a:cubicBezTo>
                  <a:lnTo>
                    <a:pt x="6914" y="7204"/>
                  </a:lnTo>
                  <a:cubicBezTo>
                    <a:pt x="6741" y="7434"/>
                    <a:pt x="6626" y="7722"/>
                    <a:pt x="6626" y="8068"/>
                  </a:cubicBezTo>
                  <a:cubicBezTo>
                    <a:pt x="6626" y="8356"/>
                    <a:pt x="6741" y="8702"/>
                    <a:pt x="6914" y="8932"/>
                  </a:cubicBezTo>
                  <a:lnTo>
                    <a:pt x="5416" y="10488"/>
                  </a:lnTo>
                  <a:cubicBezTo>
                    <a:pt x="4840" y="9969"/>
                    <a:pt x="4091" y="9681"/>
                    <a:pt x="3285" y="9681"/>
                  </a:cubicBezTo>
                  <a:cubicBezTo>
                    <a:pt x="1499" y="9681"/>
                    <a:pt x="1" y="11179"/>
                    <a:pt x="58" y="13022"/>
                  </a:cubicBezTo>
                  <a:cubicBezTo>
                    <a:pt x="116" y="14693"/>
                    <a:pt x="1499" y="16018"/>
                    <a:pt x="3169" y="16076"/>
                  </a:cubicBezTo>
                  <a:cubicBezTo>
                    <a:pt x="3236" y="16080"/>
                    <a:pt x="3303" y="16082"/>
                    <a:pt x="3368" y="16082"/>
                  </a:cubicBezTo>
                  <a:cubicBezTo>
                    <a:pt x="5120" y="16082"/>
                    <a:pt x="6511" y="14628"/>
                    <a:pt x="6511" y="12907"/>
                  </a:cubicBezTo>
                  <a:cubicBezTo>
                    <a:pt x="6511" y="12101"/>
                    <a:pt x="6223" y="11352"/>
                    <a:pt x="5762" y="10776"/>
                  </a:cubicBezTo>
                  <a:lnTo>
                    <a:pt x="7260" y="9220"/>
                  </a:lnTo>
                  <a:cubicBezTo>
                    <a:pt x="7490" y="9393"/>
                    <a:pt x="7778" y="9508"/>
                    <a:pt x="8124" y="9508"/>
                  </a:cubicBezTo>
                  <a:cubicBezTo>
                    <a:pt x="8412" y="9508"/>
                    <a:pt x="8758" y="9393"/>
                    <a:pt x="8988" y="9220"/>
                  </a:cubicBezTo>
                  <a:lnTo>
                    <a:pt x="10544" y="10776"/>
                  </a:lnTo>
                  <a:cubicBezTo>
                    <a:pt x="10025" y="11352"/>
                    <a:pt x="9737" y="12101"/>
                    <a:pt x="9737" y="12907"/>
                  </a:cubicBezTo>
                  <a:cubicBezTo>
                    <a:pt x="9737" y="14635"/>
                    <a:pt x="11177" y="16076"/>
                    <a:pt x="12963" y="16076"/>
                  </a:cubicBezTo>
                  <a:cubicBezTo>
                    <a:pt x="14692" y="16076"/>
                    <a:pt x="16132" y="14635"/>
                    <a:pt x="16132" y="12907"/>
                  </a:cubicBezTo>
                  <a:cubicBezTo>
                    <a:pt x="16132" y="12389"/>
                    <a:pt x="16017" y="11870"/>
                    <a:pt x="15786" y="11409"/>
                  </a:cubicBezTo>
                  <a:cubicBezTo>
                    <a:pt x="15744" y="11325"/>
                    <a:pt x="15671" y="11271"/>
                    <a:pt x="15590" y="11271"/>
                  </a:cubicBezTo>
                  <a:cubicBezTo>
                    <a:pt x="15560" y="11271"/>
                    <a:pt x="15529" y="11279"/>
                    <a:pt x="15498" y="11294"/>
                  </a:cubicBezTo>
                  <a:cubicBezTo>
                    <a:pt x="15383" y="11352"/>
                    <a:pt x="15325" y="11525"/>
                    <a:pt x="15383" y="11640"/>
                  </a:cubicBezTo>
                  <a:cubicBezTo>
                    <a:pt x="15556" y="11985"/>
                    <a:pt x="15671" y="12446"/>
                    <a:pt x="15671" y="12850"/>
                  </a:cubicBezTo>
                  <a:cubicBezTo>
                    <a:pt x="15671" y="13541"/>
                    <a:pt x="15440" y="14117"/>
                    <a:pt x="15095" y="14578"/>
                  </a:cubicBezTo>
                  <a:cubicBezTo>
                    <a:pt x="14922" y="14059"/>
                    <a:pt x="14634" y="13598"/>
                    <a:pt x="14173" y="13253"/>
                  </a:cubicBezTo>
                  <a:cubicBezTo>
                    <a:pt x="14346" y="13022"/>
                    <a:pt x="14461" y="12677"/>
                    <a:pt x="14403" y="12331"/>
                  </a:cubicBezTo>
                  <a:cubicBezTo>
                    <a:pt x="14346" y="11640"/>
                    <a:pt x="13770" y="11064"/>
                    <a:pt x="13078" y="11006"/>
                  </a:cubicBezTo>
                  <a:cubicBezTo>
                    <a:pt x="13042" y="11004"/>
                    <a:pt x="13007" y="11003"/>
                    <a:pt x="12972" y="11003"/>
                  </a:cubicBezTo>
                  <a:cubicBezTo>
                    <a:pt x="12104" y="11003"/>
                    <a:pt x="11465" y="11673"/>
                    <a:pt x="11465" y="12504"/>
                  </a:cubicBezTo>
                  <a:cubicBezTo>
                    <a:pt x="11465" y="12792"/>
                    <a:pt x="11581" y="13080"/>
                    <a:pt x="11696" y="13310"/>
                  </a:cubicBezTo>
                  <a:cubicBezTo>
                    <a:pt x="11235" y="13598"/>
                    <a:pt x="10889" y="14059"/>
                    <a:pt x="10774" y="14578"/>
                  </a:cubicBezTo>
                  <a:cubicBezTo>
                    <a:pt x="10428" y="14117"/>
                    <a:pt x="10198" y="13541"/>
                    <a:pt x="10198" y="12850"/>
                  </a:cubicBezTo>
                  <a:cubicBezTo>
                    <a:pt x="10198" y="11352"/>
                    <a:pt x="11408" y="10142"/>
                    <a:pt x="12963" y="10142"/>
                  </a:cubicBezTo>
                  <a:cubicBezTo>
                    <a:pt x="13597" y="10142"/>
                    <a:pt x="14173" y="10315"/>
                    <a:pt x="14634" y="10718"/>
                  </a:cubicBezTo>
                  <a:cubicBezTo>
                    <a:pt x="14683" y="10767"/>
                    <a:pt x="14742" y="10784"/>
                    <a:pt x="14798" y="10784"/>
                  </a:cubicBezTo>
                  <a:cubicBezTo>
                    <a:pt x="14875" y="10784"/>
                    <a:pt x="14946" y="10751"/>
                    <a:pt x="14980" y="10718"/>
                  </a:cubicBezTo>
                  <a:cubicBezTo>
                    <a:pt x="15095" y="10603"/>
                    <a:pt x="15037" y="10430"/>
                    <a:pt x="14980" y="10372"/>
                  </a:cubicBezTo>
                  <a:cubicBezTo>
                    <a:pt x="14403" y="9911"/>
                    <a:pt x="13655" y="9681"/>
                    <a:pt x="12906" y="9681"/>
                  </a:cubicBezTo>
                  <a:cubicBezTo>
                    <a:pt x="12157" y="9681"/>
                    <a:pt x="11408" y="9969"/>
                    <a:pt x="10832" y="10430"/>
                  </a:cubicBezTo>
                  <a:lnTo>
                    <a:pt x="9276" y="8874"/>
                  </a:lnTo>
                  <a:cubicBezTo>
                    <a:pt x="9449" y="8644"/>
                    <a:pt x="9564" y="8356"/>
                    <a:pt x="9564" y="8068"/>
                  </a:cubicBezTo>
                  <a:cubicBezTo>
                    <a:pt x="9564" y="7722"/>
                    <a:pt x="9449" y="7434"/>
                    <a:pt x="9276" y="7204"/>
                  </a:cubicBezTo>
                  <a:lnTo>
                    <a:pt x="10832" y="5648"/>
                  </a:lnTo>
                  <a:cubicBezTo>
                    <a:pt x="11408" y="6167"/>
                    <a:pt x="12157" y="6455"/>
                    <a:pt x="13021" y="6455"/>
                  </a:cubicBezTo>
                  <a:cubicBezTo>
                    <a:pt x="14692" y="6397"/>
                    <a:pt x="16074" y="5015"/>
                    <a:pt x="16132" y="3344"/>
                  </a:cubicBezTo>
                  <a:cubicBezTo>
                    <a:pt x="16188" y="1533"/>
                    <a:pt x="14745" y="1"/>
                    <a:pt x="12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 name="Google Shape;1189;p59"/>
          <p:cNvSpPr txBox="1"/>
          <p:nvPr/>
        </p:nvSpPr>
        <p:spPr>
          <a:xfrm>
            <a:off x="4540327" y="4103019"/>
            <a:ext cx="19752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Neptune is really far away from us</a:t>
            </a:r>
            <a:endParaRPr sz="1200">
              <a:solidFill>
                <a:schemeClr val="dk1"/>
              </a:solidFill>
              <a:latin typeface="Albert Sans"/>
              <a:ea typeface="Albert Sans"/>
              <a:cs typeface="Albert Sans"/>
              <a:sym typeface="Albert Sans"/>
            </a:endParaRPr>
          </a:p>
        </p:txBody>
      </p:sp>
      <p:sp>
        <p:nvSpPr>
          <p:cNvPr id="1190" name="Google Shape;1190;p59"/>
          <p:cNvSpPr txBox="1"/>
          <p:nvPr/>
        </p:nvSpPr>
        <p:spPr>
          <a:xfrm>
            <a:off x="4538077" y="385732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Assessment</a:t>
            </a:r>
            <a:endParaRPr sz="2400" b="1">
              <a:solidFill>
                <a:schemeClr val="dk2"/>
              </a:solidFill>
              <a:latin typeface="Albert Sans"/>
              <a:ea typeface="Albert Sans"/>
              <a:cs typeface="Albert Sans"/>
              <a:sym typeface="Albert Sans"/>
            </a:endParaRPr>
          </a:p>
        </p:txBody>
      </p:sp>
      <p:grpSp>
        <p:nvGrpSpPr>
          <p:cNvPr id="1191" name="Google Shape;1191;p59"/>
          <p:cNvGrpSpPr/>
          <p:nvPr/>
        </p:nvGrpSpPr>
        <p:grpSpPr>
          <a:xfrm>
            <a:off x="5173477" y="3086986"/>
            <a:ext cx="707400" cy="707400"/>
            <a:chOff x="5166743" y="3029575"/>
            <a:chExt cx="707400" cy="707400"/>
          </a:xfrm>
        </p:grpSpPr>
        <p:sp>
          <p:nvSpPr>
            <p:cNvPr id="1182" name="Google Shape;1182;p59"/>
            <p:cNvSpPr/>
            <p:nvPr/>
          </p:nvSpPr>
          <p:spPr>
            <a:xfrm flipH="1">
              <a:off x="5166743" y="3029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 name="Google Shape;1192;p59"/>
            <p:cNvGrpSpPr/>
            <p:nvPr/>
          </p:nvGrpSpPr>
          <p:grpSpPr>
            <a:xfrm>
              <a:off x="5319525" y="3182150"/>
              <a:ext cx="401850" cy="402250"/>
              <a:chOff x="3713500" y="2723150"/>
              <a:chExt cx="401850" cy="402250"/>
            </a:xfrm>
          </p:grpSpPr>
          <p:sp>
            <p:nvSpPr>
              <p:cNvPr id="1193" name="Google Shape;1193;p59"/>
              <p:cNvSpPr/>
              <p:nvPr/>
            </p:nvSpPr>
            <p:spPr>
              <a:xfrm>
                <a:off x="3946825" y="3008700"/>
                <a:ext cx="90750" cy="90775"/>
              </a:xfrm>
              <a:custGeom>
                <a:avLst/>
                <a:gdLst/>
                <a:ahLst/>
                <a:cxnLst/>
                <a:rect l="l" t="t" r="r" b="b"/>
                <a:pathLst>
                  <a:path w="3630" h="3631" extrusionOk="0">
                    <a:moveTo>
                      <a:pt x="1844" y="519"/>
                    </a:moveTo>
                    <a:cubicBezTo>
                      <a:pt x="2593" y="519"/>
                      <a:pt x="3169" y="1153"/>
                      <a:pt x="3169" y="1844"/>
                    </a:cubicBezTo>
                    <a:cubicBezTo>
                      <a:pt x="3169" y="2593"/>
                      <a:pt x="2593" y="3227"/>
                      <a:pt x="1844" y="3227"/>
                    </a:cubicBezTo>
                    <a:cubicBezTo>
                      <a:pt x="1095" y="3227"/>
                      <a:pt x="461" y="2593"/>
                      <a:pt x="461" y="1844"/>
                    </a:cubicBezTo>
                    <a:cubicBezTo>
                      <a:pt x="461" y="1095"/>
                      <a:pt x="1095" y="519"/>
                      <a:pt x="1844" y="519"/>
                    </a:cubicBezTo>
                    <a:close/>
                    <a:moveTo>
                      <a:pt x="1844" y="1"/>
                    </a:moveTo>
                    <a:cubicBezTo>
                      <a:pt x="807" y="1"/>
                      <a:pt x="0" y="865"/>
                      <a:pt x="0" y="1844"/>
                    </a:cubicBezTo>
                    <a:cubicBezTo>
                      <a:pt x="0" y="2824"/>
                      <a:pt x="864" y="3630"/>
                      <a:pt x="1844" y="3630"/>
                    </a:cubicBezTo>
                    <a:cubicBezTo>
                      <a:pt x="2823" y="3630"/>
                      <a:pt x="3630" y="2824"/>
                      <a:pt x="3630" y="1844"/>
                    </a:cubicBezTo>
                    <a:cubicBezTo>
                      <a:pt x="3630" y="865"/>
                      <a:pt x="2823" y="1"/>
                      <a:pt x="1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9"/>
              <p:cNvSpPr/>
              <p:nvPr/>
            </p:nvSpPr>
            <p:spPr>
              <a:xfrm>
                <a:off x="3713500" y="2723150"/>
                <a:ext cx="401850" cy="402250"/>
              </a:xfrm>
              <a:custGeom>
                <a:avLst/>
                <a:gdLst/>
                <a:ahLst/>
                <a:cxnLst/>
                <a:rect l="l" t="t" r="r" b="b"/>
                <a:pathLst>
                  <a:path w="16074" h="16090" extrusionOk="0">
                    <a:moveTo>
                      <a:pt x="14057" y="707"/>
                    </a:moveTo>
                    <a:lnTo>
                      <a:pt x="14057" y="1283"/>
                    </a:lnTo>
                    <a:cubicBezTo>
                      <a:pt x="14057" y="1398"/>
                      <a:pt x="14115" y="1456"/>
                      <a:pt x="14230" y="1514"/>
                    </a:cubicBezTo>
                    <a:lnTo>
                      <a:pt x="14748" y="1686"/>
                    </a:lnTo>
                    <a:lnTo>
                      <a:pt x="13481" y="2551"/>
                    </a:lnTo>
                    <a:lnTo>
                      <a:pt x="12790" y="2320"/>
                    </a:lnTo>
                    <a:lnTo>
                      <a:pt x="12790" y="1571"/>
                    </a:lnTo>
                    <a:lnTo>
                      <a:pt x="14057" y="707"/>
                    </a:lnTo>
                    <a:close/>
                    <a:moveTo>
                      <a:pt x="6625" y="5489"/>
                    </a:moveTo>
                    <a:cubicBezTo>
                      <a:pt x="6913" y="5489"/>
                      <a:pt x="7201" y="5604"/>
                      <a:pt x="7374" y="5834"/>
                    </a:cubicBezTo>
                    <a:lnTo>
                      <a:pt x="6452" y="6468"/>
                    </a:lnTo>
                    <a:cubicBezTo>
                      <a:pt x="6337" y="6526"/>
                      <a:pt x="6337" y="6699"/>
                      <a:pt x="6395" y="6814"/>
                    </a:cubicBezTo>
                    <a:cubicBezTo>
                      <a:pt x="6462" y="6881"/>
                      <a:pt x="6530" y="6909"/>
                      <a:pt x="6597" y="6909"/>
                    </a:cubicBezTo>
                    <a:cubicBezTo>
                      <a:pt x="6645" y="6909"/>
                      <a:pt x="6693" y="6895"/>
                      <a:pt x="6741" y="6871"/>
                    </a:cubicBezTo>
                    <a:lnTo>
                      <a:pt x="7662" y="6180"/>
                    </a:lnTo>
                    <a:cubicBezTo>
                      <a:pt x="7720" y="6353"/>
                      <a:pt x="7778" y="6526"/>
                      <a:pt x="7778" y="6699"/>
                    </a:cubicBezTo>
                    <a:cubicBezTo>
                      <a:pt x="7778" y="7332"/>
                      <a:pt x="7259" y="7851"/>
                      <a:pt x="6625" y="7851"/>
                    </a:cubicBezTo>
                    <a:cubicBezTo>
                      <a:pt x="5992" y="7851"/>
                      <a:pt x="5473" y="7332"/>
                      <a:pt x="5473" y="6699"/>
                    </a:cubicBezTo>
                    <a:cubicBezTo>
                      <a:pt x="5473" y="6007"/>
                      <a:pt x="5992" y="5489"/>
                      <a:pt x="6625" y="5489"/>
                    </a:cubicBezTo>
                    <a:close/>
                    <a:moveTo>
                      <a:pt x="6625" y="3818"/>
                    </a:moveTo>
                    <a:cubicBezTo>
                      <a:pt x="7489" y="3818"/>
                      <a:pt x="8238" y="4221"/>
                      <a:pt x="8757" y="4855"/>
                    </a:cubicBezTo>
                    <a:lnTo>
                      <a:pt x="7778" y="5546"/>
                    </a:lnTo>
                    <a:cubicBezTo>
                      <a:pt x="7489" y="5258"/>
                      <a:pt x="7086" y="5028"/>
                      <a:pt x="6625" y="5028"/>
                    </a:cubicBezTo>
                    <a:cubicBezTo>
                      <a:pt x="5704" y="5028"/>
                      <a:pt x="4955" y="5777"/>
                      <a:pt x="4955" y="6699"/>
                    </a:cubicBezTo>
                    <a:cubicBezTo>
                      <a:pt x="4955" y="7563"/>
                      <a:pt x="5704" y="8312"/>
                      <a:pt x="6625" y="8312"/>
                    </a:cubicBezTo>
                    <a:cubicBezTo>
                      <a:pt x="7489" y="8312"/>
                      <a:pt x="8238" y="7563"/>
                      <a:pt x="8238" y="6699"/>
                    </a:cubicBezTo>
                    <a:cubicBezTo>
                      <a:pt x="8238" y="6410"/>
                      <a:pt x="8181" y="6180"/>
                      <a:pt x="8066" y="5950"/>
                    </a:cubicBezTo>
                    <a:lnTo>
                      <a:pt x="9045" y="5258"/>
                    </a:lnTo>
                    <a:cubicBezTo>
                      <a:pt x="9275" y="5662"/>
                      <a:pt x="9448" y="6122"/>
                      <a:pt x="9448" y="6699"/>
                    </a:cubicBezTo>
                    <a:cubicBezTo>
                      <a:pt x="9448" y="8254"/>
                      <a:pt x="8181" y="9521"/>
                      <a:pt x="6625" y="9521"/>
                    </a:cubicBezTo>
                    <a:cubicBezTo>
                      <a:pt x="5070" y="9521"/>
                      <a:pt x="3802" y="8254"/>
                      <a:pt x="3802" y="6699"/>
                    </a:cubicBezTo>
                    <a:cubicBezTo>
                      <a:pt x="3802" y="5085"/>
                      <a:pt x="5070" y="3818"/>
                      <a:pt x="6625" y="3818"/>
                    </a:cubicBezTo>
                    <a:close/>
                    <a:moveTo>
                      <a:pt x="11810" y="3357"/>
                    </a:moveTo>
                    <a:cubicBezTo>
                      <a:pt x="12386" y="4279"/>
                      <a:pt x="12790" y="5431"/>
                      <a:pt x="12790" y="6699"/>
                    </a:cubicBezTo>
                    <a:cubicBezTo>
                      <a:pt x="12790" y="8081"/>
                      <a:pt x="12329" y="9349"/>
                      <a:pt x="11465" y="10443"/>
                    </a:cubicBezTo>
                    <a:lnTo>
                      <a:pt x="9852" y="10443"/>
                    </a:lnTo>
                    <a:cubicBezTo>
                      <a:pt x="10543" y="9867"/>
                      <a:pt x="11061" y="9061"/>
                      <a:pt x="11349" y="8139"/>
                    </a:cubicBezTo>
                    <a:cubicBezTo>
                      <a:pt x="11637" y="7217"/>
                      <a:pt x="11637" y="6122"/>
                      <a:pt x="11349" y="5201"/>
                    </a:cubicBezTo>
                    <a:cubicBezTo>
                      <a:pt x="11234" y="4740"/>
                      <a:pt x="11061" y="4394"/>
                      <a:pt x="10831" y="3991"/>
                    </a:cubicBezTo>
                    <a:lnTo>
                      <a:pt x="11810" y="3357"/>
                    </a:lnTo>
                    <a:close/>
                    <a:moveTo>
                      <a:pt x="7489" y="10904"/>
                    </a:moveTo>
                    <a:cubicBezTo>
                      <a:pt x="7374" y="11307"/>
                      <a:pt x="7086" y="11595"/>
                      <a:pt x="6741" y="11653"/>
                    </a:cubicBezTo>
                    <a:lnTo>
                      <a:pt x="6741" y="10904"/>
                    </a:lnTo>
                    <a:close/>
                    <a:moveTo>
                      <a:pt x="15613" y="10904"/>
                    </a:moveTo>
                    <a:lnTo>
                      <a:pt x="15613" y="11653"/>
                    </a:lnTo>
                    <a:cubicBezTo>
                      <a:pt x="15382" y="11653"/>
                      <a:pt x="15267" y="11538"/>
                      <a:pt x="15094" y="11423"/>
                    </a:cubicBezTo>
                    <a:cubicBezTo>
                      <a:pt x="14979" y="11250"/>
                      <a:pt x="14864" y="11077"/>
                      <a:pt x="14864" y="10904"/>
                    </a:cubicBezTo>
                    <a:close/>
                    <a:moveTo>
                      <a:pt x="6625" y="534"/>
                    </a:moveTo>
                    <a:cubicBezTo>
                      <a:pt x="8642" y="534"/>
                      <a:pt x="10428" y="1514"/>
                      <a:pt x="11522" y="2954"/>
                    </a:cubicBezTo>
                    <a:lnTo>
                      <a:pt x="10543" y="3645"/>
                    </a:lnTo>
                    <a:cubicBezTo>
                      <a:pt x="10370" y="3415"/>
                      <a:pt x="10140" y="3127"/>
                      <a:pt x="9852" y="2954"/>
                    </a:cubicBezTo>
                    <a:cubicBezTo>
                      <a:pt x="9160" y="2320"/>
                      <a:pt x="8296" y="1917"/>
                      <a:pt x="7317" y="1802"/>
                    </a:cubicBezTo>
                    <a:cubicBezTo>
                      <a:pt x="7076" y="1756"/>
                      <a:pt x="6831" y="1735"/>
                      <a:pt x="6585" y="1735"/>
                    </a:cubicBezTo>
                    <a:cubicBezTo>
                      <a:pt x="5891" y="1735"/>
                      <a:pt x="5190" y="1907"/>
                      <a:pt x="4551" y="2205"/>
                    </a:cubicBezTo>
                    <a:cubicBezTo>
                      <a:pt x="4299" y="2306"/>
                      <a:pt x="4401" y="2629"/>
                      <a:pt x="4624" y="2629"/>
                    </a:cubicBezTo>
                    <a:cubicBezTo>
                      <a:pt x="4655" y="2629"/>
                      <a:pt x="4689" y="2622"/>
                      <a:pt x="4724" y="2608"/>
                    </a:cubicBezTo>
                    <a:cubicBezTo>
                      <a:pt x="5329" y="2349"/>
                      <a:pt x="5966" y="2219"/>
                      <a:pt x="6612" y="2219"/>
                    </a:cubicBezTo>
                    <a:cubicBezTo>
                      <a:pt x="6827" y="2219"/>
                      <a:pt x="7043" y="2234"/>
                      <a:pt x="7259" y="2263"/>
                    </a:cubicBezTo>
                    <a:cubicBezTo>
                      <a:pt x="8123" y="2378"/>
                      <a:pt x="8872" y="2723"/>
                      <a:pt x="9563" y="3300"/>
                    </a:cubicBezTo>
                    <a:cubicBezTo>
                      <a:pt x="9794" y="3472"/>
                      <a:pt x="9967" y="3703"/>
                      <a:pt x="10140" y="3933"/>
                    </a:cubicBezTo>
                    <a:lnTo>
                      <a:pt x="9160" y="4625"/>
                    </a:lnTo>
                    <a:cubicBezTo>
                      <a:pt x="8584" y="3876"/>
                      <a:pt x="7662" y="3415"/>
                      <a:pt x="6625" y="3415"/>
                    </a:cubicBezTo>
                    <a:cubicBezTo>
                      <a:pt x="4782" y="3415"/>
                      <a:pt x="3284" y="4855"/>
                      <a:pt x="3284" y="6699"/>
                    </a:cubicBezTo>
                    <a:cubicBezTo>
                      <a:pt x="3284" y="8484"/>
                      <a:pt x="4782" y="9982"/>
                      <a:pt x="6625" y="9982"/>
                    </a:cubicBezTo>
                    <a:cubicBezTo>
                      <a:pt x="8411" y="9982"/>
                      <a:pt x="9909" y="8484"/>
                      <a:pt x="9909" y="6699"/>
                    </a:cubicBezTo>
                    <a:cubicBezTo>
                      <a:pt x="9909" y="6065"/>
                      <a:pt x="9736" y="5489"/>
                      <a:pt x="9448" y="4970"/>
                    </a:cubicBezTo>
                    <a:lnTo>
                      <a:pt x="10428" y="4337"/>
                    </a:lnTo>
                    <a:cubicBezTo>
                      <a:pt x="10658" y="4625"/>
                      <a:pt x="10773" y="4970"/>
                      <a:pt x="10889" y="5316"/>
                    </a:cubicBezTo>
                    <a:cubicBezTo>
                      <a:pt x="11177" y="6180"/>
                      <a:pt x="11177" y="7159"/>
                      <a:pt x="10889" y="8024"/>
                    </a:cubicBezTo>
                    <a:cubicBezTo>
                      <a:pt x="10658" y="8888"/>
                      <a:pt x="10082" y="9694"/>
                      <a:pt x="9333" y="10270"/>
                    </a:cubicBezTo>
                    <a:cubicBezTo>
                      <a:pt x="9218" y="10328"/>
                      <a:pt x="9160" y="10386"/>
                      <a:pt x="9045" y="10443"/>
                    </a:cubicBezTo>
                    <a:lnTo>
                      <a:pt x="6452" y="10443"/>
                    </a:lnTo>
                    <a:cubicBezTo>
                      <a:pt x="6452" y="10443"/>
                      <a:pt x="6222" y="10501"/>
                      <a:pt x="6222" y="10674"/>
                    </a:cubicBezTo>
                    <a:lnTo>
                      <a:pt x="6222" y="11135"/>
                    </a:lnTo>
                    <a:cubicBezTo>
                      <a:pt x="5588" y="11135"/>
                      <a:pt x="5012" y="10904"/>
                      <a:pt x="4436" y="10616"/>
                    </a:cubicBezTo>
                    <a:cubicBezTo>
                      <a:pt x="3226" y="9982"/>
                      <a:pt x="2420" y="8773"/>
                      <a:pt x="2132" y="7447"/>
                    </a:cubicBezTo>
                    <a:cubicBezTo>
                      <a:pt x="1901" y="6007"/>
                      <a:pt x="2420" y="4509"/>
                      <a:pt x="3457" y="3472"/>
                    </a:cubicBezTo>
                    <a:cubicBezTo>
                      <a:pt x="3634" y="3295"/>
                      <a:pt x="3471" y="3051"/>
                      <a:pt x="3282" y="3051"/>
                    </a:cubicBezTo>
                    <a:cubicBezTo>
                      <a:pt x="3224" y="3051"/>
                      <a:pt x="3165" y="3073"/>
                      <a:pt x="3111" y="3127"/>
                    </a:cubicBezTo>
                    <a:cubicBezTo>
                      <a:pt x="1959" y="4221"/>
                      <a:pt x="1440" y="5950"/>
                      <a:pt x="1671" y="7505"/>
                    </a:cubicBezTo>
                    <a:cubicBezTo>
                      <a:pt x="1959" y="9003"/>
                      <a:pt x="2881" y="10328"/>
                      <a:pt x="4206" y="11077"/>
                    </a:cubicBezTo>
                    <a:cubicBezTo>
                      <a:pt x="4839" y="11365"/>
                      <a:pt x="6222" y="11653"/>
                      <a:pt x="6222" y="11653"/>
                    </a:cubicBezTo>
                    <a:lnTo>
                      <a:pt x="6222" y="12114"/>
                    </a:lnTo>
                    <a:lnTo>
                      <a:pt x="5243" y="12114"/>
                    </a:lnTo>
                    <a:cubicBezTo>
                      <a:pt x="5127" y="12114"/>
                      <a:pt x="5012" y="12229"/>
                      <a:pt x="5012" y="12344"/>
                    </a:cubicBezTo>
                    <a:lnTo>
                      <a:pt x="5012" y="12632"/>
                    </a:lnTo>
                    <a:cubicBezTo>
                      <a:pt x="3745" y="12287"/>
                      <a:pt x="2593" y="11595"/>
                      <a:pt x="1786" y="10558"/>
                    </a:cubicBezTo>
                    <a:cubicBezTo>
                      <a:pt x="922" y="9464"/>
                      <a:pt x="403" y="8081"/>
                      <a:pt x="403" y="6699"/>
                    </a:cubicBezTo>
                    <a:cubicBezTo>
                      <a:pt x="403" y="3300"/>
                      <a:pt x="3226" y="534"/>
                      <a:pt x="6625" y="534"/>
                    </a:cubicBezTo>
                    <a:close/>
                    <a:moveTo>
                      <a:pt x="7662" y="12575"/>
                    </a:moveTo>
                    <a:lnTo>
                      <a:pt x="7662" y="12978"/>
                    </a:lnTo>
                    <a:lnTo>
                      <a:pt x="5531" y="12978"/>
                    </a:lnTo>
                    <a:lnTo>
                      <a:pt x="5531" y="12575"/>
                    </a:lnTo>
                    <a:close/>
                    <a:moveTo>
                      <a:pt x="7662" y="13439"/>
                    </a:moveTo>
                    <a:lnTo>
                      <a:pt x="7662" y="13842"/>
                    </a:lnTo>
                    <a:lnTo>
                      <a:pt x="5531" y="13842"/>
                    </a:lnTo>
                    <a:lnTo>
                      <a:pt x="5531" y="13439"/>
                    </a:lnTo>
                    <a:close/>
                    <a:moveTo>
                      <a:pt x="5012" y="14361"/>
                    </a:moveTo>
                    <a:lnTo>
                      <a:pt x="5012" y="14764"/>
                    </a:lnTo>
                    <a:lnTo>
                      <a:pt x="2881" y="14764"/>
                    </a:lnTo>
                    <a:lnTo>
                      <a:pt x="2881" y="14361"/>
                    </a:lnTo>
                    <a:close/>
                    <a:moveTo>
                      <a:pt x="7662" y="14361"/>
                    </a:moveTo>
                    <a:lnTo>
                      <a:pt x="7662" y="14764"/>
                    </a:lnTo>
                    <a:lnTo>
                      <a:pt x="5531" y="14764"/>
                    </a:lnTo>
                    <a:lnTo>
                      <a:pt x="5531" y="14361"/>
                    </a:lnTo>
                    <a:close/>
                    <a:moveTo>
                      <a:pt x="5012" y="15225"/>
                    </a:moveTo>
                    <a:lnTo>
                      <a:pt x="5012" y="15628"/>
                    </a:lnTo>
                    <a:lnTo>
                      <a:pt x="2881" y="15628"/>
                    </a:lnTo>
                    <a:lnTo>
                      <a:pt x="2881" y="15225"/>
                    </a:lnTo>
                    <a:close/>
                    <a:moveTo>
                      <a:pt x="7662" y="15225"/>
                    </a:moveTo>
                    <a:lnTo>
                      <a:pt x="7662" y="15628"/>
                    </a:lnTo>
                    <a:lnTo>
                      <a:pt x="5531" y="15628"/>
                    </a:lnTo>
                    <a:lnTo>
                      <a:pt x="5531" y="15225"/>
                    </a:lnTo>
                    <a:close/>
                    <a:moveTo>
                      <a:pt x="15613" y="14879"/>
                    </a:moveTo>
                    <a:lnTo>
                      <a:pt x="15613" y="15628"/>
                    </a:lnTo>
                    <a:lnTo>
                      <a:pt x="14864" y="15628"/>
                    </a:lnTo>
                    <a:cubicBezTo>
                      <a:pt x="14921" y="15283"/>
                      <a:pt x="15209" y="14994"/>
                      <a:pt x="15613" y="14879"/>
                    </a:cubicBezTo>
                    <a:close/>
                    <a:moveTo>
                      <a:pt x="14300" y="1"/>
                    </a:moveTo>
                    <a:cubicBezTo>
                      <a:pt x="14274" y="1"/>
                      <a:pt x="14250" y="6"/>
                      <a:pt x="14230" y="16"/>
                    </a:cubicBezTo>
                    <a:lnTo>
                      <a:pt x="12444" y="1283"/>
                    </a:lnTo>
                    <a:cubicBezTo>
                      <a:pt x="12386" y="1283"/>
                      <a:pt x="12386" y="1341"/>
                      <a:pt x="12386" y="1456"/>
                    </a:cubicBezTo>
                    <a:lnTo>
                      <a:pt x="12386" y="2320"/>
                    </a:lnTo>
                    <a:lnTo>
                      <a:pt x="11926" y="2666"/>
                    </a:lnTo>
                    <a:cubicBezTo>
                      <a:pt x="10716" y="1053"/>
                      <a:pt x="8757" y="16"/>
                      <a:pt x="6625" y="16"/>
                    </a:cubicBezTo>
                    <a:cubicBezTo>
                      <a:pt x="2938" y="16"/>
                      <a:pt x="0" y="3011"/>
                      <a:pt x="0" y="6641"/>
                    </a:cubicBezTo>
                    <a:cubicBezTo>
                      <a:pt x="0" y="8196"/>
                      <a:pt x="519" y="9694"/>
                      <a:pt x="1498" y="10847"/>
                    </a:cubicBezTo>
                    <a:cubicBezTo>
                      <a:pt x="2362" y="11999"/>
                      <a:pt x="3630" y="12748"/>
                      <a:pt x="5070" y="13093"/>
                    </a:cubicBezTo>
                    <a:lnTo>
                      <a:pt x="5070" y="13842"/>
                    </a:lnTo>
                    <a:lnTo>
                      <a:pt x="2650" y="13842"/>
                    </a:lnTo>
                    <a:cubicBezTo>
                      <a:pt x="2535" y="13842"/>
                      <a:pt x="2420" y="13957"/>
                      <a:pt x="2420" y="14073"/>
                    </a:cubicBezTo>
                    <a:lnTo>
                      <a:pt x="2420" y="15859"/>
                    </a:lnTo>
                    <a:cubicBezTo>
                      <a:pt x="2420" y="15974"/>
                      <a:pt x="2535" y="16089"/>
                      <a:pt x="2650" y="16089"/>
                    </a:cubicBezTo>
                    <a:lnTo>
                      <a:pt x="12156" y="16089"/>
                    </a:lnTo>
                    <a:cubicBezTo>
                      <a:pt x="12444" y="16089"/>
                      <a:pt x="12444" y="15628"/>
                      <a:pt x="12156" y="15628"/>
                    </a:cubicBezTo>
                    <a:lnTo>
                      <a:pt x="8181" y="15628"/>
                    </a:lnTo>
                    <a:lnTo>
                      <a:pt x="8181" y="12287"/>
                    </a:lnTo>
                    <a:cubicBezTo>
                      <a:pt x="8181" y="12172"/>
                      <a:pt x="8066" y="12056"/>
                      <a:pt x="7950" y="12056"/>
                    </a:cubicBezTo>
                    <a:lnTo>
                      <a:pt x="7029" y="12056"/>
                    </a:lnTo>
                    <a:cubicBezTo>
                      <a:pt x="7547" y="11883"/>
                      <a:pt x="7893" y="11423"/>
                      <a:pt x="8008" y="10904"/>
                    </a:cubicBezTo>
                    <a:lnTo>
                      <a:pt x="14403" y="10904"/>
                    </a:lnTo>
                    <a:cubicBezTo>
                      <a:pt x="14460" y="11192"/>
                      <a:pt x="14576" y="11480"/>
                      <a:pt x="14806" y="11711"/>
                    </a:cubicBezTo>
                    <a:cubicBezTo>
                      <a:pt x="15037" y="11941"/>
                      <a:pt x="15325" y="12114"/>
                      <a:pt x="15613" y="12114"/>
                    </a:cubicBezTo>
                    <a:lnTo>
                      <a:pt x="15613" y="14361"/>
                    </a:lnTo>
                    <a:cubicBezTo>
                      <a:pt x="14979" y="14476"/>
                      <a:pt x="14460" y="14994"/>
                      <a:pt x="14403" y="15628"/>
                    </a:cubicBezTo>
                    <a:lnTo>
                      <a:pt x="13654" y="15628"/>
                    </a:lnTo>
                    <a:cubicBezTo>
                      <a:pt x="13366" y="15628"/>
                      <a:pt x="13366" y="16089"/>
                      <a:pt x="13654" y="16089"/>
                    </a:cubicBezTo>
                    <a:lnTo>
                      <a:pt x="15843" y="16089"/>
                    </a:lnTo>
                    <a:cubicBezTo>
                      <a:pt x="15958" y="16089"/>
                      <a:pt x="16074" y="15974"/>
                      <a:pt x="16074" y="15859"/>
                    </a:cubicBezTo>
                    <a:lnTo>
                      <a:pt x="16074" y="10674"/>
                    </a:lnTo>
                    <a:cubicBezTo>
                      <a:pt x="16074" y="10558"/>
                      <a:pt x="15958" y="10443"/>
                      <a:pt x="15843" y="10443"/>
                    </a:cubicBezTo>
                    <a:lnTo>
                      <a:pt x="12098" y="10443"/>
                    </a:lnTo>
                    <a:cubicBezTo>
                      <a:pt x="12847" y="9349"/>
                      <a:pt x="13251" y="8024"/>
                      <a:pt x="13251" y="6641"/>
                    </a:cubicBezTo>
                    <a:cubicBezTo>
                      <a:pt x="13251" y="5316"/>
                      <a:pt x="12847" y="4106"/>
                      <a:pt x="12156" y="3069"/>
                    </a:cubicBezTo>
                    <a:lnTo>
                      <a:pt x="12617" y="2723"/>
                    </a:lnTo>
                    <a:lnTo>
                      <a:pt x="13481" y="3069"/>
                    </a:lnTo>
                    <a:cubicBezTo>
                      <a:pt x="13539" y="3069"/>
                      <a:pt x="13596" y="3069"/>
                      <a:pt x="13654" y="3011"/>
                    </a:cubicBezTo>
                    <a:lnTo>
                      <a:pt x="15440" y="1802"/>
                    </a:lnTo>
                    <a:cubicBezTo>
                      <a:pt x="15613" y="1686"/>
                      <a:pt x="15555" y="1456"/>
                      <a:pt x="15382" y="1398"/>
                    </a:cubicBezTo>
                    <a:lnTo>
                      <a:pt x="14864" y="1168"/>
                    </a:lnTo>
                    <a:lnTo>
                      <a:pt x="15209" y="937"/>
                    </a:lnTo>
                    <a:cubicBezTo>
                      <a:pt x="15448" y="794"/>
                      <a:pt x="15291" y="492"/>
                      <a:pt x="15099" y="492"/>
                    </a:cubicBezTo>
                    <a:cubicBezTo>
                      <a:pt x="15059" y="492"/>
                      <a:pt x="15018" y="505"/>
                      <a:pt x="14979" y="534"/>
                    </a:cubicBezTo>
                    <a:lnTo>
                      <a:pt x="14576" y="822"/>
                    </a:lnTo>
                    <a:lnTo>
                      <a:pt x="14576" y="246"/>
                    </a:lnTo>
                    <a:cubicBezTo>
                      <a:pt x="14576" y="104"/>
                      <a:pt x="14420" y="1"/>
                      <a:pt x="14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5" name="Google Shape;1195;p59"/>
          <p:cNvSpPr txBox="1"/>
          <p:nvPr/>
        </p:nvSpPr>
        <p:spPr>
          <a:xfrm>
            <a:off x="475333" y="4105485"/>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Mars is actually a very cold place</a:t>
            </a:r>
            <a:endParaRPr sz="1200">
              <a:solidFill>
                <a:schemeClr val="dk1"/>
              </a:solidFill>
              <a:latin typeface="Albert Sans"/>
              <a:ea typeface="Albert Sans"/>
              <a:cs typeface="Albert Sans"/>
              <a:sym typeface="Albert Sans"/>
            </a:endParaRPr>
          </a:p>
        </p:txBody>
      </p:sp>
      <p:sp>
        <p:nvSpPr>
          <p:cNvPr id="1196" name="Google Shape;1196;p59"/>
          <p:cNvSpPr txBox="1"/>
          <p:nvPr/>
        </p:nvSpPr>
        <p:spPr>
          <a:xfrm>
            <a:off x="473833" y="386365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Marketing</a:t>
            </a:r>
            <a:endParaRPr sz="2400" b="1">
              <a:solidFill>
                <a:schemeClr val="dk2"/>
              </a:solidFill>
              <a:latin typeface="Albert Sans"/>
              <a:ea typeface="Albert Sans"/>
              <a:cs typeface="Albert Sans"/>
              <a:sym typeface="Albert Sans"/>
            </a:endParaRPr>
          </a:p>
        </p:txBody>
      </p:sp>
      <p:grpSp>
        <p:nvGrpSpPr>
          <p:cNvPr id="1197" name="Google Shape;1197;p59"/>
          <p:cNvGrpSpPr/>
          <p:nvPr/>
        </p:nvGrpSpPr>
        <p:grpSpPr>
          <a:xfrm>
            <a:off x="1109233" y="3084220"/>
            <a:ext cx="707400" cy="707400"/>
            <a:chOff x="1122912" y="3029575"/>
            <a:chExt cx="707400" cy="707400"/>
          </a:xfrm>
        </p:grpSpPr>
        <p:sp>
          <p:nvSpPr>
            <p:cNvPr id="1178" name="Google Shape;1178;p59"/>
            <p:cNvSpPr/>
            <p:nvPr/>
          </p:nvSpPr>
          <p:spPr>
            <a:xfrm flipH="1">
              <a:off x="1122912" y="3029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 name="Google Shape;1198;p59"/>
            <p:cNvGrpSpPr/>
            <p:nvPr/>
          </p:nvGrpSpPr>
          <p:grpSpPr>
            <a:xfrm>
              <a:off x="1274950" y="3181638"/>
              <a:ext cx="403300" cy="403275"/>
              <a:chOff x="3063925" y="2740825"/>
              <a:chExt cx="403300" cy="403275"/>
            </a:xfrm>
          </p:grpSpPr>
          <p:sp>
            <p:nvSpPr>
              <p:cNvPr id="1199" name="Google Shape;1199;p59"/>
              <p:cNvSpPr/>
              <p:nvPr/>
            </p:nvSpPr>
            <p:spPr>
              <a:xfrm>
                <a:off x="3094175" y="2771050"/>
                <a:ext cx="15875" cy="11550"/>
              </a:xfrm>
              <a:custGeom>
                <a:avLst/>
                <a:gdLst/>
                <a:ahLst/>
                <a:cxnLst/>
                <a:rect l="l" t="t" r="r" b="b"/>
                <a:pathLst>
                  <a:path w="635" h="462" extrusionOk="0">
                    <a:moveTo>
                      <a:pt x="288" y="1"/>
                    </a:moveTo>
                    <a:cubicBezTo>
                      <a:pt x="0" y="1"/>
                      <a:pt x="0" y="462"/>
                      <a:pt x="288" y="462"/>
                    </a:cubicBezTo>
                    <a:cubicBezTo>
                      <a:pt x="634" y="462"/>
                      <a:pt x="634"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9"/>
              <p:cNvSpPr/>
              <p:nvPr/>
            </p:nvSpPr>
            <p:spPr>
              <a:xfrm>
                <a:off x="3118650" y="27710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9"/>
              <p:cNvSpPr/>
              <p:nvPr/>
            </p:nvSpPr>
            <p:spPr>
              <a:xfrm>
                <a:off x="3144575" y="2771050"/>
                <a:ext cx="14425" cy="11550"/>
              </a:xfrm>
              <a:custGeom>
                <a:avLst/>
                <a:gdLst/>
                <a:ahLst/>
                <a:cxnLst/>
                <a:rect l="l" t="t" r="r" b="b"/>
                <a:pathLst>
                  <a:path w="577" h="462" extrusionOk="0">
                    <a:moveTo>
                      <a:pt x="289" y="1"/>
                    </a:moveTo>
                    <a:cubicBezTo>
                      <a:pt x="1" y="1"/>
                      <a:pt x="1"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9"/>
              <p:cNvSpPr/>
              <p:nvPr/>
            </p:nvSpPr>
            <p:spPr>
              <a:xfrm>
                <a:off x="3098500" y="2834425"/>
                <a:ext cx="126750" cy="165650"/>
              </a:xfrm>
              <a:custGeom>
                <a:avLst/>
                <a:gdLst/>
                <a:ahLst/>
                <a:cxnLst/>
                <a:rect l="l" t="t" r="r" b="b"/>
                <a:pathLst>
                  <a:path w="5070" h="6626" extrusionOk="0">
                    <a:moveTo>
                      <a:pt x="3111" y="5474"/>
                    </a:moveTo>
                    <a:lnTo>
                      <a:pt x="3111" y="5877"/>
                    </a:lnTo>
                    <a:cubicBezTo>
                      <a:pt x="3111" y="6050"/>
                      <a:pt x="2996" y="6165"/>
                      <a:pt x="2823" y="6165"/>
                    </a:cubicBezTo>
                    <a:lnTo>
                      <a:pt x="2247" y="6165"/>
                    </a:lnTo>
                    <a:cubicBezTo>
                      <a:pt x="2132" y="6165"/>
                      <a:pt x="1959" y="6050"/>
                      <a:pt x="1959" y="5877"/>
                    </a:cubicBezTo>
                    <a:lnTo>
                      <a:pt x="1959" y="5474"/>
                    </a:lnTo>
                    <a:close/>
                    <a:moveTo>
                      <a:pt x="2477" y="1"/>
                    </a:moveTo>
                    <a:cubicBezTo>
                      <a:pt x="2132" y="1"/>
                      <a:pt x="1786" y="116"/>
                      <a:pt x="1498" y="231"/>
                    </a:cubicBezTo>
                    <a:cubicBezTo>
                      <a:pt x="1245" y="383"/>
                      <a:pt x="1348" y="712"/>
                      <a:pt x="1571" y="712"/>
                    </a:cubicBezTo>
                    <a:cubicBezTo>
                      <a:pt x="1602" y="712"/>
                      <a:pt x="1636" y="706"/>
                      <a:pt x="1671" y="692"/>
                    </a:cubicBezTo>
                    <a:cubicBezTo>
                      <a:pt x="1959" y="577"/>
                      <a:pt x="2189" y="519"/>
                      <a:pt x="2477" y="462"/>
                    </a:cubicBezTo>
                    <a:cubicBezTo>
                      <a:pt x="3054" y="462"/>
                      <a:pt x="3572" y="692"/>
                      <a:pt x="3975" y="1095"/>
                    </a:cubicBezTo>
                    <a:cubicBezTo>
                      <a:pt x="4379" y="1441"/>
                      <a:pt x="4609" y="1959"/>
                      <a:pt x="4609" y="2536"/>
                    </a:cubicBezTo>
                    <a:cubicBezTo>
                      <a:pt x="4609" y="3285"/>
                      <a:pt x="4206" y="4033"/>
                      <a:pt x="3514" y="4379"/>
                    </a:cubicBezTo>
                    <a:cubicBezTo>
                      <a:pt x="3457" y="4437"/>
                      <a:pt x="3399" y="4494"/>
                      <a:pt x="3399" y="4552"/>
                    </a:cubicBezTo>
                    <a:lnTo>
                      <a:pt x="3399" y="4955"/>
                    </a:lnTo>
                    <a:cubicBezTo>
                      <a:pt x="3399" y="4955"/>
                      <a:pt x="3342" y="5013"/>
                      <a:pt x="3342" y="5013"/>
                    </a:cubicBezTo>
                    <a:lnTo>
                      <a:pt x="1729" y="5013"/>
                    </a:lnTo>
                    <a:cubicBezTo>
                      <a:pt x="1729" y="5013"/>
                      <a:pt x="1671" y="5013"/>
                      <a:pt x="1671" y="4955"/>
                    </a:cubicBezTo>
                    <a:lnTo>
                      <a:pt x="1671" y="4610"/>
                    </a:lnTo>
                    <a:cubicBezTo>
                      <a:pt x="1671" y="4494"/>
                      <a:pt x="1671" y="4437"/>
                      <a:pt x="1556" y="4379"/>
                    </a:cubicBezTo>
                    <a:cubicBezTo>
                      <a:pt x="864" y="4033"/>
                      <a:pt x="461" y="3285"/>
                      <a:pt x="461" y="2536"/>
                    </a:cubicBezTo>
                    <a:cubicBezTo>
                      <a:pt x="461" y="2132"/>
                      <a:pt x="634" y="1729"/>
                      <a:pt x="864" y="1383"/>
                    </a:cubicBezTo>
                    <a:cubicBezTo>
                      <a:pt x="988" y="1178"/>
                      <a:pt x="817" y="1001"/>
                      <a:pt x="647" y="1001"/>
                    </a:cubicBezTo>
                    <a:cubicBezTo>
                      <a:pt x="579" y="1001"/>
                      <a:pt x="510" y="1029"/>
                      <a:pt x="461" y="1095"/>
                    </a:cubicBezTo>
                    <a:cubicBezTo>
                      <a:pt x="173" y="1499"/>
                      <a:pt x="0" y="2017"/>
                      <a:pt x="0" y="2536"/>
                    </a:cubicBezTo>
                    <a:cubicBezTo>
                      <a:pt x="0" y="3400"/>
                      <a:pt x="461" y="4264"/>
                      <a:pt x="1210" y="4725"/>
                    </a:cubicBezTo>
                    <a:lnTo>
                      <a:pt x="1210" y="4955"/>
                    </a:lnTo>
                    <a:cubicBezTo>
                      <a:pt x="1210" y="5128"/>
                      <a:pt x="1325" y="5301"/>
                      <a:pt x="1498" y="5416"/>
                    </a:cubicBezTo>
                    <a:lnTo>
                      <a:pt x="1498" y="5877"/>
                    </a:lnTo>
                    <a:cubicBezTo>
                      <a:pt x="1498" y="6280"/>
                      <a:pt x="1844" y="6626"/>
                      <a:pt x="2247" y="6626"/>
                    </a:cubicBezTo>
                    <a:lnTo>
                      <a:pt x="2823" y="6626"/>
                    </a:lnTo>
                    <a:cubicBezTo>
                      <a:pt x="3226" y="6626"/>
                      <a:pt x="3572" y="6280"/>
                      <a:pt x="3572" y="5877"/>
                    </a:cubicBezTo>
                    <a:lnTo>
                      <a:pt x="3572" y="5416"/>
                    </a:lnTo>
                    <a:cubicBezTo>
                      <a:pt x="3745" y="5301"/>
                      <a:pt x="3860" y="5128"/>
                      <a:pt x="3860" y="4955"/>
                    </a:cubicBezTo>
                    <a:lnTo>
                      <a:pt x="3860" y="4725"/>
                    </a:lnTo>
                    <a:cubicBezTo>
                      <a:pt x="4609" y="4264"/>
                      <a:pt x="5070" y="3457"/>
                      <a:pt x="5070" y="2536"/>
                    </a:cubicBezTo>
                    <a:cubicBezTo>
                      <a:pt x="5070" y="1844"/>
                      <a:pt x="4782" y="1211"/>
                      <a:pt x="4321" y="750"/>
                    </a:cubicBezTo>
                    <a:cubicBezTo>
                      <a:pt x="3803" y="231"/>
                      <a:pt x="3169"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9"/>
              <p:cNvSpPr/>
              <p:nvPr/>
            </p:nvSpPr>
            <p:spPr>
              <a:xfrm>
                <a:off x="3128750" y="2868625"/>
                <a:ext cx="66275" cy="58950"/>
              </a:xfrm>
              <a:custGeom>
                <a:avLst/>
                <a:gdLst/>
                <a:ahLst/>
                <a:cxnLst/>
                <a:rect l="l" t="t" r="r" b="b"/>
                <a:pathLst>
                  <a:path w="2651" h="2358" extrusionOk="0">
                    <a:moveTo>
                      <a:pt x="1325" y="764"/>
                    </a:moveTo>
                    <a:lnTo>
                      <a:pt x="1440" y="937"/>
                    </a:lnTo>
                    <a:cubicBezTo>
                      <a:pt x="1498" y="1052"/>
                      <a:pt x="1556" y="1052"/>
                      <a:pt x="1613" y="1110"/>
                    </a:cubicBezTo>
                    <a:lnTo>
                      <a:pt x="1844" y="1110"/>
                    </a:lnTo>
                    <a:lnTo>
                      <a:pt x="1671" y="1283"/>
                    </a:lnTo>
                    <a:cubicBezTo>
                      <a:pt x="1613" y="1340"/>
                      <a:pt x="1613" y="1398"/>
                      <a:pt x="1613" y="1456"/>
                    </a:cubicBezTo>
                    <a:lnTo>
                      <a:pt x="1671" y="1686"/>
                    </a:lnTo>
                    <a:lnTo>
                      <a:pt x="1440" y="1628"/>
                    </a:lnTo>
                    <a:cubicBezTo>
                      <a:pt x="1412" y="1600"/>
                      <a:pt x="1383" y="1585"/>
                      <a:pt x="1347" y="1585"/>
                    </a:cubicBezTo>
                    <a:cubicBezTo>
                      <a:pt x="1311" y="1585"/>
                      <a:pt x="1267" y="1600"/>
                      <a:pt x="1210" y="1628"/>
                    </a:cubicBezTo>
                    <a:lnTo>
                      <a:pt x="1037" y="1686"/>
                    </a:lnTo>
                    <a:lnTo>
                      <a:pt x="1095" y="1456"/>
                    </a:lnTo>
                    <a:cubicBezTo>
                      <a:pt x="1095" y="1398"/>
                      <a:pt x="1037" y="1340"/>
                      <a:pt x="979" y="1283"/>
                    </a:cubicBezTo>
                    <a:lnTo>
                      <a:pt x="864" y="1110"/>
                    </a:lnTo>
                    <a:lnTo>
                      <a:pt x="1037" y="1110"/>
                    </a:lnTo>
                    <a:cubicBezTo>
                      <a:pt x="1152" y="1052"/>
                      <a:pt x="1210" y="1052"/>
                      <a:pt x="1267" y="937"/>
                    </a:cubicBezTo>
                    <a:lnTo>
                      <a:pt x="1325" y="764"/>
                    </a:lnTo>
                    <a:close/>
                    <a:moveTo>
                      <a:pt x="1325" y="1"/>
                    </a:moveTo>
                    <a:cubicBezTo>
                      <a:pt x="1239" y="1"/>
                      <a:pt x="1152" y="44"/>
                      <a:pt x="1095" y="131"/>
                    </a:cubicBezTo>
                    <a:lnTo>
                      <a:pt x="864" y="649"/>
                    </a:lnTo>
                    <a:lnTo>
                      <a:pt x="288" y="707"/>
                    </a:lnTo>
                    <a:cubicBezTo>
                      <a:pt x="115" y="764"/>
                      <a:pt x="0" y="995"/>
                      <a:pt x="173" y="1110"/>
                    </a:cubicBezTo>
                    <a:lnTo>
                      <a:pt x="576" y="1513"/>
                    </a:lnTo>
                    <a:lnTo>
                      <a:pt x="461" y="2089"/>
                    </a:lnTo>
                    <a:cubicBezTo>
                      <a:pt x="461" y="2223"/>
                      <a:pt x="565" y="2357"/>
                      <a:pt x="692" y="2357"/>
                    </a:cubicBezTo>
                    <a:cubicBezTo>
                      <a:pt x="729" y="2357"/>
                      <a:pt x="768" y="2346"/>
                      <a:pt x="807" y="2320"/>
                    </a:cubicBezTo>
                    <a:lnTo>
                      <a:pt x="1325" y="2089"/>
                    </a:lnTo>
                    <a:lnTo>
                      <a:pt x="1844" y="2320"/>
                    </a:lnTo>
                    <a:cubicBezTo>
                      <a:pt x="1883" y="2346"/>
                      <a:pt x="1922" y="2357"/>
                      <a:pt x="1958" y="2357"/>
                    </a:cubicBezTo>
                    <a:cubicBezTo>
                      <a:pt x="2086" y="2357"/>
                      <a:pt x="2189" y="2223"/>
                      <a:pt x="2189" y="2089"/>
                    </a:cubicBezTo>
                    <a:lnTo>
                      <a:pt x="2074" y="1513"/>
                    </a:lnTo>
                    <a:lnTo>
                      <a:pt x="2477" y="1110"/>
                    </a:lnTo>
                    <a:cubicBezTo>
                      <a:pt x="2650" y="995"/>
                      <a:pt x="2535" y="764"/>
                      <a:pt x="2362" y="707"/>
                    </a:cubicBezTo>
                    <a:lnTo>
                      <a:pt x="1786" y="649"/>
                    </a:lnTo>
                    <a:lnTo>
                      <a:pt x="1556" y="131"/>
                    </a:lnTo>
                    <a:cubicBezTo>
                      <a:pt x="1498" y="44"/>
                      <a:pt x="1412" y="1"/>
                      <a:pt x="1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9"/>
              <p:cNvSpPr/>
              <p:nvPr/>
            </p:nvSpPr>
            <p:spPr>
              <a:xfrm>
                <a:off x="3246850" y="2860350"/>
                <a:ext cx="93625" cy="13000"/>
              </a:xfrm>
              <a:custGeom>
                <a:avLst/>
                <a:gdLst/>
                <a:ahLst/>
                <a:cxnLst/>
                <a:rect l="l" t="t" r="r" b="b"/>
                <a:pathLst>
                  <a:path w="3745" h="520" extrusionOk="0">
                    <a:moveTo>
                      <a:pt x="231" y="1"/>
                    </a:moveTo>
                    <a:cubicBezTo>
                      <a:pt x="115" y="1"/>
                      <a:pt x="0" y="116"/>
                      <a:pt x="0" y="231"/>
                    </a:cubicBezTo>
                    <a:cubicBezTo>
                      <a:pt x="0" y="346"/>
                      <a:pt x="115" y="519"/>
                      <a:pt x="231" y="519"/>
                    </a:cubicBezTo>
                    <a:lnTo>
                      <a:pt x="3514" y="519"/>
                    </a:lnTo>
                    <a:cubicBezTo>
                      <a:pt x="3630" y="519"/>
                      <a:pt x="3745" y="404"/>
                      <a:pt x="3745" y="289"/>
                    </a:cubicBezTo>
                    <a:cubicBezTo>
                      <a:pt x="3745" y="116"/>
                      <a:pt x="3630" y="1"/>
                      <a:pt x="3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9"/>
              <p:cNvSpPr/>
              <p:nvPr/>
            </p:nvSpPr>
            <p:spPr>
              <a:xfrm>
                <a:off x="3246850" y="2894925"/>
                <a:ext cx="93625" cy="11550"/>
              </a:xfrm>
              <a:custGeom>
                <a:avLst/>
                <a:gdLst/>
                <a:ahLst/>
                <a:cxnLst/>
                <a:rect l="l" t="t" r="r" b="b"/>
                <a:pathLst>
                  <a:path w="3745" h="462" extrusionOk="0">
                    <a:moveTo>
                      <a:pt x="231" y="0"/>
                    </a:moveTo>
                    <a:cubicBezTo>
                      <a:pt x="115" y="0"/>
                      <a:pt x="0" y="58"/>
                      <a:pt x="0" y="173"/>
                    </a:cubicBezTo>
                    <a:cubicBezTo>
                      <a:pt x="0" y="346"/>
                      <a:pt x="115" y="461"/>
                      <a:pt x="231" y="461"/>
                    </a:cubicBezTo>
                    <a:lnTo>
                      <a:pt x="3514" y="461"/>
                    </a:lnTo>
                    <a:cubicBezTo>
                      <a:pt x="3630" y="461"/>
                      <a:pt x="3745" y="346"/>
                      <a:pt x="3745" y="231"/>
                    </a:cubicBezTo>
                    <a:cubicBezTo>
                      <a:pt x="3745" y="116"/>
                      <a:pt x="3630" y="0"/>
                      <a:pt x="3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9"/>
              <p:cNvSpPr/>
              <p:nvPr/>
            </p:nvSpPr>
            <p:spPr>
              <a:xfrm>
                <a:off x="3246850" y="2928050"/>
                <a:ext cx="93625" cy="11550"/>
              </a:xfrm>
              <a:custGeom>
                <a:avLst/>
                <a:gdLst/>
                <a:ahLst/>
                <a:cxnLst/>
                <a:rect l="l" t="t" r="r" b="b"/>
                <a:pathLst>
                  <a:path w="3745" h="462" extrusionOk="0">
                    <a:moveTo>
                      <a:pt x="231" y="0"/>
                    </a:moveTo>
                    <a:cubicBezTo>
                      <a:pt x="115" y="0"/>
                      <a:pt x="0" y="116"/>
                      <a:pt x="0" y="231"/>
                    </a:cubicBezTo>
                    <a:cubicBezTo>
                      <a:pt x="0" y="346"/>
                      <a:pt x="115" y="461"/>
                      <a:pt x="231" y="461"/>
                    </a:cubicBezTo>
                    <a:lnTo>
                      <a:pt x="3514" y="461"/>
                    </a:lnTo>
                    <a:cubicBezTo>
                      <a:pt x="3630" y="461"/>
                      <a:pt x="3745" y="404"/>
                      <a:pt x="3745" y="288"/>
                    </a:cubicBezTo>
                    <a:cubicBezTo>
                      <a:pt x="3745" y="116"/>
                      <a:pt x="3630" y="0"/>
                      <a:pt x="3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9"/>
              <p:cNvSpPr/>
              <p:nvPr/>
            </p:nvSpPr>
            <p:spPr>
              <a:xfrm>
                <a:off x="3393750" y="2815250"/>
                <a:ext cx="57625" cy="126875"/>
              </a:xfrm>
              <a:custGeom>
                <a:avLst/>
                <a:gdLst/>
                <a:ahLst/>
                <a:cxnLst/>
                <a:rect l="l" t="t" r="r" b="b"/>
                <a:pathLst>
                  <a:path w="2305" h="5075" extrusionOk="0">
                    <a:moveTo>
                      <a:pt x="805" y="0"/>
                    </a:moveTo>
                    <a:cubicBezTo>
                      <a:pt x="748" y="0"/>
                      <a:pt x="688" y="23"/>
                      <a:pt x="634" y="76"/>
                    </a:cubicBezTo>
                    <a:lnTo>
                      <a:pt x="116" y="595"/>
                    </a:lnTo>
                    <a:cubicBezTo>
                      <a:pt x="0" y="710"/>
                      <a:pt x="0" y="825"/>
                      <a:pt x="116" y="941"/>
                    </a:cubicBezTo>
                    <a:lnTo>
                      <a:pt x="634" y="1459"/>
                    </a:lnTo>
                    <a:cubicBezTo>
                      <a:pt x="688" y="1513"/>
                      <a:pt x="748" y="1535"/>
                      <a:pt x="805" y="1535"/>
                    </a:cubicBezTo>
                    <a:cubicBezTo>
                      <a:pt x="994" y="1535"/>
                      <a:pt x="1157" y="1290"/>
                      <a:pt x="980" y="1113"/>
                    </a:cubicBezTo>
                    <a:lnTo>
                      <a:pt x="865" y="998"/>
                    </a:lnTo>
                    <a:lnTo>
                      <a:pt x="1729" y="998"/>
                    </a:lnTo>
                    <a:cubicBezTo>
                      <a:pt x="1786" y="998"/>
                      <a:pt x="1844" y="1056"/>
                      <a:pt x="1844" y="1113"/>
                    </a:cubicBezTo>
                    <a:lnTo>
                      <a:pt x="1844" y="4858"/>
                    </a:lnTo>
                    <a:cubicBezTo>
                      <a:pt x="1844" y="5002"/>
                      <a:pt x="1959" y="5074"/>
                      <a:pt x="2074" y="5074"/>
                    </a:cubicBezTo>
                    <a:cubicBezTo>
                      <a:pt x="2190" y="5074"/>
                      <a:pt x="2305" y="5002"/>
                      <a:pt x="2305" y="4858"/>
                    </a:cubicBezTo>
                    <a:lnTo>
                      <a:pt x="2305" y="710"/>
                    </a:lnTo>
                    <a:cubicBezTo>
                      <a:pt x="2305" y="595"/>
                      <a:pt x="2247" y="537"/>
                      <a:pt x="2132" y="537"/>
                    </a:cubicBezTo>
                    <a:lnTo>
                      <a:pt x="865" y="537"/>
                    </a:lnTo>
                    <a:lnTo>
                      <a:pt x="980" y="422"/>
                    </a:lnTo>
                    <a:cubicBezTo>
                      <a:pt x="1157" y="245"/>
                      <a:pt x="994" y="0"/>
                      <a:pt x="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9"/>
              <p:cNvSpPr/>
              <p:nvPr/>
            </p:nvSpPr>
            <p:spPr>
              <a:xfrm>
                <a:off x="3063925" y="3058025"/>
                <a:ext cx="118125" cy="56300"/>
              </a:xfrm>
              <a:custGeom>
                <a:avLst/>
                <a:gdLst/>
                <a:ahLst/>
                <a:cxnLst/>
                <a:rect l="l" t="t" r="r" b="b"/>
                <a:pathLst>
                  <a:path w="4725" h="2252" extrusionOk="0">
                    <a:moveTo>
                      <a:pt x="260" y="1"/>
                    </a:moveTo>
                    <a:cubicBezTo>
                      <a:pt x="130" y="1"/>
                      <a:pt x="1" y="73"/>
                      <a:pt x="1" y="217"/>
                    </a:cubicBezTo>
                    <a:lnTo>
                      <a:pt x="1" y="1599"/>
                    </a:lnTo>
                    <a:cubicBezTo>
                      <a:pt x="1" y="1657"/>
                      <a:pt x="116" y="1715"/>
                      <a:pt x="173" y="1715"/>
                    </a:cubicBezTo>
                    <a:lnTo>
                      <a:pt x="3918" y="1715"/>
                    </a:lnTo>
                    <a:lnTo>
                      <a:pt x="3803" y="1830"/>
                    </a:lnTo>
                    <a:cubicBezTo>
                      <a:pt x="3626" y="2007"/>
                      <a:pt x="3789" y="2252"/>
                      <a:pt x="3978" y="2252"/>
                    </a:cubicBezTo>
                    <a:cubicBezTo>
                      <a:pt x="4035" y="2252"/>
                      <a:pt x="4095" y="2229"/>
                      <a:pt x="4149" y="2176"/>
                    </a:cubicBezTo>
                    <a:lnTo>
                      <a:pt x="4667" y="1657"/>
                    </a:lnTo>
                    <a:cubicBezTo>
                      <a:pt x="4725" y="1542"/>
                      <a:pt x="4725" y="1427"/>
                      <a:pt x="4667" y="1311"/>
                    </a:cubicBezTo>
                    <a:lnTo>
                      <a:pt x="4149" y="793"/>
                    </a:lnTo>
                    <a:cubicBezTo>
                      <a:pt x="4095" y="739"/>
                      <a:pt x="4035" y="717"/>
                      <a:pt x="3978" y="717"/>
                    </a:cubicBezTo>
                    <a:cubicBezTo>
                      <a:pt x="3789" y="717"/>
                      <a:pt x="3626" y="962"/>
                      <a:pt x="3803" y="1139"/>
                    </a:cubicBezTo>
                    <a:lnTo>
                      <a:pt x="3918" y="1254"/>
                    </a:lnTo>
                    <a:lnTo>
                      <a:pt x="577" y="1254"/>
                    </a:lnTo>
                    <a:cubicBezTo>
                      <a:pt x="519" y="1254"/>
                      <a:pt x="519" y="1254"/>
                      <a:pt x="519" y="1196"/>
                    </a:cubicBezTo>
                    <a:lnTo>
                      <a:pt x="519" y="217"/>
                    </a:lnTo>
                    <a:cubicBezTo>
                      <a:pt x="519" y="73"/>
                      <a:pt x="389" y="1"/>
                      <a:pt x="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9"/>
              <p:cNvSpPr/>
              <p:nvPr/>
            </p:nvSpPr>
            <p:spPr>
              <a:xfrm>
                <a:off x="3063925" y="2740825"/>
                <a:ext cx="403300" cy="403275"/>
              </a:xfrm>
              <a:custGeom>
                <a:avLst/>
                <a:gdLst/>
                <a:ahLst/>
                <a:cxnLst/>
                <a:rect l="l" t="t" r="r" b="b"/>
                <a:pathLst>
                  <a:path w="16132" h="16131" extrusionOk="0">
                    <a:moveTo>
                      <a:pt x="11465" y="519"/>
                    </a:moveTo>
                    <a:cubicBezTo>
                      <a:pt x="11868" y="519"/>
                      <a:pt x="12214" y="807"/>
                      <a:pt x="12214" y="1210"/>
                    </a:cubicBezTo>
                    <a:lnTo>
                      <a:pt x="12214" y="2420"/>
                    </a:lnTo>
                    <a:lnTo>
                      <a:pt x="519" y="2420"/>
                    </a:lnTo>
                    <a:lnTo>
                      <a:pt x="519" y="1210"/>
                    </a:lnTo>
                    <a:cubicBezTo>
                      <a:pt x="519" y="807"/>
                      <a:pt x="807" y="519"/>
                      <a:pt x="1210" y="519"/>
                    </a:cubicBezTo>
                    <a:close/>
                    <a:moveTo>
                      <a:pt x="14979" y="9621"/>
                    </a:moveTo>
                    <a:cubicBezTo>
                      <a:pt x="15325" y="9621"/>
                      <a:pt x="15671" y="9909"/>
                      <a:pt x="15671" y="10255"/>
                    </a:cubicBezTo>
                    <a:lnTo>
                      <a:pt x="15671" y="10485"/>
                    </a:lnTo>
                    <a:lnTo>
                      <a:pt x="6626" y="10485"/>
                    </a:lnTo>
                    <a:lnTo>
                      <a:pt x="6626" y="10255"/>
                    </a:lnTo>
                    <a:cubicBezTo>
                      <a:pt x="6626" y="9909"/>
                      <a:pt x="6914" y="9621"/>
                      <a:pt x="7317" y="9621"/>
                    </a:cubicBezTo>
                    <a:close/>
                    <a:moveTo>
                      <a:pt x="12156" y="2881"/>
                    </a:moveTo>
                    <a:lnTo>
                      <a:pt x="12156" y="9160"/>
                    </a:lnTo>
                    <a:lnTo>
                      <a:pt x="7317" y="9160"/>
                    </a:lnTo>
                    <a:cubicBezTo>
                      <a:pt x="6683" y="9160"/>
                      <a:pt x="6165" y="9679"/>
                      <a:pt x="6165" y="10312"/>
                    </a:cubicBezTo>
                    <a:lnTo>
                      <a:pt x="6165" y="11292"/>
                    </a:lnTo>
                    <a:lnTo>
                      <a:pt x="1210" y="11292"/>
                    </a:lnTo>
                    <a:cubicBezTo>
                      <a:pt x="807" y="11292"/>
                      <a:pt x="519" y="10946"/>
                      <a:pt x="519" y="10543"/>
                    </a:cubicBezTo>
                    <a:lnTo>
                      <a:pt x="519" y="2881"/>
                    </a:lnTo>
                    <a:close/>
                    <a:moveTo>
                      <a:pt x="15671" y="10946"/>
                    </a:moveTo>
                    <a:lnTo>
                      <a:pt x="15671" y="11810"/>
                    </a:lnTo>
                    <a:lnTo>
                      <a:pt x="6626" y="11810"/>
                    </a:lnTo>
                    <a:lnTo>
                      <a:pt x="6626" y="10946"/>
                    </a:lnTo>
                    <a:close/>
                    <a:moveTo>
                      <a:pt x="1210" y="0"/>
                    </a:moveTo>
                    <a:cubicBezTo>
                      <a:pt x="577" y="0"/>
                      <a:pt x="1" y="519"/>
                      <a:pt x="1" y="1210"/>
                    </a:cubicBezTo>
                    <a:lnTo>
                      <a:pt x="1" y="10543"/>
                    </a:lnTo>
                    <a:cubicBezTo>
                      <a:pt x="1" y="11176"/>
                      <a:pt x="577" y="11695"/>
                      <a:pt x="1210" y="11695"/>
                    </a:cubicBezTo>
                    <a:lnTo>
                      <a:pt x="6165" y="11695"/>
                    </a:lnTo>
                    <a:lnTo>
                      <a:pt x="6165" y="14979"/>
                    </a:lnTo>
                    <a:cubicBezTo>
                      <a:pt x="6165" y="15612"/>
                      <a:pt x="6683" y="16131"/>
                      <a:pt x="7317" y="16131"/>
                    </a:cubicBezTo>
                    <a:lnTo>
                      <a:pt x="14979" y="16131"/>
                    </a:lnTo>
                    <a:cubicBezTo>
                      <a:pt x="15613" y="16131"/>
                      <a:pt x="16132" y="15612"/>
                      <a:pt x="16132" y="14979"/>
                    </a:cubicBezTo>
                    <a:lnTo>
                      <a:pt x="16132" y="14345"/>
                    </a:lnTo>
                    <a:cubicBezTo>
                      <a:pt x="16132" y="14201"/>
                      <a:pt x="16016" y="14129"/>
                      <a:pt x="15901" y="14129"/>
                    </a:cubicBezTo>
                    <a:cubicBezTo>
                      <a:pt x="15786" y="14129"/>
                      <a:pt x="15671" y="14201"/>
                      <a:pt x="15671" y="14345"/>
                    </a:cubicBezTo>
                    <a:lnTo>
                      <a:pt x="15671" y="14979"/>
                    </a:lnTo>
                    <a:cubicBezTo>
                      <a:pt x="15671" y="15324"/>
                      <a:pt x="15325" y="15612"/>
                      <a:pt x="14979" y="15612"/>
                    </a:cubicBezTo>
                    <a:lnTo>
                      <a:pt x="7317" y="15612"/>
                    </a:lnTo>
                    <a:cubicBezTo>
                      <a:pt x="6914" y="15612"/>
                      <a:pt x="6626" y="15324"/>
                      <a:pt x="6626" y="14979"/>
                    </a:cubicBezTo>
                    <a:lnTo>
                      <a:pt x="6626" y="12271"/>
                    </a:lnTo>
                    <a:lnTo>
                      <a:pt x="15671" y="12271"/>
                    </a:lnTo>
                    <a:lnTo>
                      <a:pt x="15671" y="13078"/>
                    </a:lnTo>
                    <a:cubicBezTo>
                      <a:pt x="15671" y="13222"/>
                      <a:pt x="15786" y="13294"/>
                      <a:pt x="15901" y="13294"/>
                    </a:cubicBezTo>
                    <a:cubicBezTo>
                      <a:pt x="16016" y="13294"/>
                      <a:pt x="16132" y="13222"/>
                      <a:pt x="16132" y="13078"/>
                    </a:cubicBezTo>
                    <a:lnTo>
                      <a:pt x="16132" y="10255"/>
                    </a:lnTo>
                    <a:cubicBezTo>
                      <a:pt x="16132" y="9621"/>
                      <a:pt x="15613" y="9103"/>
                      <a:pt x="14979" y="9103"/>
                    </a:cubicBezTo>
                    <a:lnTo>
                      <a:pt x="14979" y="9160"/>
                    </a:lnTo>
                    <a:lnTo>
                      <a:pt x="12675" y="9160"/>
                    </a:lnTo>
                    <a:lnTo>
                      <a:pt x="12675" y="1210"/>
                    </a:lnTo>
                    <a:cubicBezTo>
                      <a:pt x="12675" y="576"/>
                      <a:pt x="12156" y="0"/>
                      <a:pt x="1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9"/>
              <p:cNvSpPr/>
              <p:nvPr/>
            </p:nvSpPr>
            <p:spPr>
              <a:xfrm>
                <a:off x="3252600" y="3064875"/>
                <a:ext cx="109500" cy="38900"/>
              </a:xfrm>
              <a:custGeom>
                <a:avLst/>
                <a:gdLst/>
                <a:ahLst/>
                <a:cxnLst/>
                <a:rect l="l" t="t" r="r" b="b"/>
                <a:pathLst>
                  <a:path w="4380" h="1556" extrusionOk="0">
                    <a:moveTo>
                      <a:pt x="3861" y="461"/>
                    </a:moveTo>
                    <a:lnTo>
                      <a:pt x="3861" y="1095"/>
                    </a:lnTo>
                    <a:lnTo>
                      <a:pt x="461" y="1095"/>
                    </a:lnTo>
                    <a:lnTo>
                      <a:pt x="461" y="461"/>
                    </a:lnTo>
                    <a:close/>
                    <a:moveTo>
                      <a:pt x="231" y="0"/>
                    </a:moveTo>
                    <a:cubicBezTo>
                      <a:pt x="116" y="0"/>
                      <a:pt x="1" y="173"/>
                      <a:pt x="1" y="288"/>
                    </a:cubicBezTo>
                    <a:lnTo>
                      <a:pt x="1" y="1325"/>
                    </a:lnTo>
                    <a:cubicBezTo>
                      <a:pt x="58" y="1441"/>
                      <a:pt x="116" y="1556"/>
                      <a:pt x="231" y="1556"/>
                    </a:cubicBezTo>
                    <a:lnTo>
                      <a:pt x="4091" y="1556"/>
                    </a:lnTo>
                    <a:cubicBezTo>
                      <a:pt x="4264" y="1556"/>
                      <a:pt x="4379" y="1441"/>
                      <a:pt x="4379" y="1325"/>
                    </a:cubicBezTo>
                    <a:lnTo>
                      <a:pt x="4379" y="231"/>
                    </a:lnTo>
                    <a:cubicBezTo>
                      <a:pt x="4321" y="116"/>
                      <a:pt x="4264" y="0"/>
                      <a:pt x="4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1" name="Google Shape;1211;p59"/>
          <p:cNvSpPr txBox="1"/>
          <p:nvPr/>
        </p:nvSpPr>
        <p:spPr>
          <a:xfrm>
            <a:off x="6571699" y="4102789"/>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Saturn is a gas giant with several rings</a:t>
            </a:r>
            <a:endParaRPr sz="1200">
              <a:solidFill>
                <a:schemeClr val="dk1"/>
              </a:solidFill>
              <a:latin typeface="Albert Sans"/>
              <a:ea typeface="Albert Sans"/>
              <a:cs typeface="Albert Sans"/>
              <a:sym typeface="Albert Sans"/>
            </a:endParaRPr>
          </a:p>
        </p:txBody>
      </p:sp>
      <p:sp>
        <p:nvSpPr>
          <p:cNvPr id="1212" name="Google Shape;1212;p59"/>
          <p:cNvSpPr txBox="1"/>
          <p:nvPr/>
        </p:nvSpPr>
        <p:spPr>
          <a:xfrm>
            <a:off x="6570199" y="385680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Technology</a:t>
            </a:r>
            <a:endParaRPr sz="2400" b="1">
              <a:solidFill>
                <a:schemeClr val="dk2"/>
              </a:solidFill>
              <a:latin typeface="Albert Sans"/>
              <a:ea typeface="Albert Sans"/>
              <a:cs typeface="Albert Sans"/>
              <a:sym typeface="Albert Sans"/>
            </a:endParaRPr>
          </a:p>
        </p:txBody>
      </p:sp>
      <p:grpSp>
        <p:nvGrpSpPr>
          <p:cNvPr id="1213" name="Google Shape;1213;p59"/>
          <p:cNvGrpSpPr/>
          <p:nvPr/>
        </p:nvGrpSpPr>
        <p:grpSpPr>
          <a:xfrm>
            <a:off x="7205599" y="3086916"/>
            <a:ext cx="707400" cy="707400"/>
            <a:chOff x="7207549" y="3029575"/>
            <a:chExt cx="707400" cy="707400"/>
          </a:xfrm>
        </p:grpSpPr>
        <p:sp>
          <p:nvSpPr>
            <p:cNvPr id="1184" name="Google Shape;1184;p59"/>
            <p:cNvSpPr/>
            <p:nvPr/>
          </p:nvSpPr>
          <p:spPr>
            <a:xfrm flipH="1">
              <a:off x="7207549" y="3029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59"/>
            <p:cNvGrpSpPr/>
            <p:nvPr/>
          </p:nvGrpSpPr>
          <p:grpSpPr>
            <a:xfrm>
              <a:off x="7382650" y="3181650"/>
              <a:ext cx="357200" cy="403300"/>
              <a:chOff x="5404375" y="2723525"/>
              <a:chExt cx="357200" cy="403300"/>
            </a:xfrm>
          </p:grpSpPr>
          <p:sp>
            <p:nvSpPr>
              <p:cNvPr id="1215" name="Google Shape;1215;p59"/>
              <p:cNvSpPr/>
              <p:nvPr/>
            </p:nvSpPr>
            <p:spPr>
              <a:xfrm>
                <a:off x="5404375" y="2723525"/>
                <a:ext cx="357200" cy="403300"/>
              </a:xfrm>
              <a:custGeom>
                <a:avLst/>
                <a:gdLst/>
                <a:ahLst/>
                <a:cxnLst/>
                <a:rect l="l" t="t" r="r" b="b"/>
                <a:pathLst>
                  <a:path w="14288" h="16132" extrusionOk="0">
                    <a:moveTo>
                      <a:pt x="7835" y="807"/>
                    </a:moveTo>
                    <a:lnTo>
                      <a:pt x="8988" y="1959"/>
                    </a:lnTo>
                    <a:lnTo>
                      <a:pt x="7835" y="1959"/>
                    </a:lnTo>
                    <a:lnTo>
                      <a:pt x="7835" y="807"/>
                    </a:lnTo>
                    <a:close/>
                    <a:moveTo>
                      <a:pt x="12271" y="8124"/>
                    </a:moveTo>
                    <a:lnTo>
                      <a:pt x="11119" y="9276"/>
                    </a:lnTo>
                    <a:lnTo>
                      <a:pt x="5416" y="9276"/>
                    </a:lnTo>
                    <a:lnTo>
                      <a:pt x="6510" y="8124"/>
                    </a:lnTo>
                    <a:close/>
                    <a:moveTo>
                      <a:pt x="2881" y="8527"/>
                    </a:moveTo>
                    <a:cubicBezTo>
                      <a:pt x="2996" y="8527"/>
                      <a:pt x="3111" y="8585"/>
                      <a:pt x="3111" y="8700"/>
                    </a:cubicBezTo>
                    <a:lnTo>
                      <a:pt x="3111" y="9334"/>
                    </a:lnTo>
                    <a:lnTo>
                      <a:pt x="2708" y="9334"/>
                    </a:lnTo>
                    <a:lnTo>
                      <a:pt x="2708" y="8700"/>
                    </a:lnTo>
                    <a:cubicBezTo>
                      <a:pt x="2708" y="8585"/>
                      <a:pt x="2766" y="8527"/>
                      <a:pt x="2881" y="8527"/>
                    </a:cubicBezTo>
                    <a:close/>
                    <a:moveTo>
                      <a:pt x="13769" y="2017"/>
                    </a:moveTo>
                    <a:cubicBezTo>
                      <a:pt x="13827" y="2017"/>
                      <a:pt x="13827" y="2017"/>
                      <a:pt x="13827" y="2075"/>
                    </a:cubicBezTo>
                    <a:lnTo>
                      <a:pt x="13827" y="11580"/>
                    </a:lnTo>
                    <a:cubicBezTo>
                      <a:pt x="13827" y="11638"/>
                      <a:pt x="13769" y="11696"/>
                      <a:pt x="13712" y="11696"/>
                    </a:cubicBezTo>
                    <a:lnTo>
                      <a:pt x="13020" y="11696"/>
                    </a:lnTo>
                    <a:lnTo>
                      <a:pt x="13020" y="7893"/>
                    </a:lnTo>
                    <a:cubicBezTo>
                      <a:pt x="13020" y="7721"/>
                      <a:pt x="12905" y="7605"/>
                      <a:pt x="12790" y="7605"/>
                    </a:cubicBezTo>
                    <a:lnTo>
                      <a:pt x="11753" y="7605"/>
                    </a:lnTo>
                    <a:lnTo>
                      <a:pt x="11753" y="7087"/>
                    </a:lnTo>
                    <a:lnTo>
                      <a:pt x="12214" y="7087"/>
                    </a:lnTo>
                    <a:cubicBezTo>
                      <a:pt x="12329" y="7087"/>
                      <a:pt x="12444" y="7029"/>
                      <a:pt x="12444" y="6914"/>
                    </a:cubicBezTo>
                    <a:cubicBezTo>
                      <a:pt x="12444" y="6741"/>
                      <a:pt x="12329" y="6626"/>
                      <a:pt x="12214" y="6626"/>
                    </a:cubicBezTo>
                    <a:lnTo>
                      <a:pt x="11753" y="6626"/>
                    </a:lnTo>
                    <a:lnTo>
                      <a:pt x="11753" y="6107"/>
                    </a:lnTo>
                    <a:lnTo>
                      <a:pt x="12214" y="6107"/>
                    </a:lnTo>
                    <a:cubicBezTo>
                      <a:pt x="12329" y="6107"/>
                      <a:pt x="12444" y="5992"/>
                      <a:pt x="12444" y="5877"/>
                    </a:cubicBezTo>
                    <a:cubicBezTo>
                      <a:pt x="12444" y="5762"/>
                      <a:pt x="12387" y="5647"/>
                      <a:pt x="12214" y="5647"/>
                    </a:cubicBezTo>
                    <a:lnTo>
                      <a:pt x="11753" y="5647"/>
                    </a:lnTo>
                    <a:lnTo>
                      <a:pt x="11753" y="5128"/>
                    </a:lnTo>
                    <a:lnTo>
                      <a:pt x="12214" y="5128"/>
                    </a:lnTo>
                    <a:cubicBezTo>
                      <a:pt x="12329" y="5128"/>
                      <a:pt x="12444" y="5013"/>
                      <a:pt x="12444" y="4898"/>
                    </a:cubicBezTo>
                    <a:cubicBezTo>
                      <a:pt x="12444" y="4782"/>
                      <a:pt x="12387" y="4667"/>
                      <a:pt x="12214" y="4667"/>
                    </a:cubicBezTo>
                    <a:lnTo>
                      <a:pt x="11753" y="4667"/>
                    </a:lnTo>
                    <a:lnTo>
                      <a:pt x="11753" y="4091"/>
                    </a:lnTo>
                    <a:lnTo>
                      <a:pt x="12214" y="4091"/>
                    </a:lnTo>
                    <a:cubicBezTo>
                      <a:pt x="12329" y="4091"/>
                      <a:pt x="12444" y="4033"/>
                      <a:pt x="12444" y="3918"/>
                    </a:cubicBezTo>
                    <a:cubicBezTo>
                      <a:pt x="12502" y="3745"/>
                      <a:pt x="12387" y="3630"/>
                      <a:pt x="12214" y="3630"/>
                    </a:cubicBezTo>
                    <a:lnTo>
                      <a:pt x="11753" y="3630"/>
                    </a:lnTo>
                    <a:lnTo>
                      <a:pt x="11753" y="3112"/>
                    </a:lnTo>
                    <a:lnTo>
                      <a:pt x="12214" y="3112"/>
                    </a:lnTo>
                    <a:cubicBezTo>
                      <a:pt x="12329" y="3112"/>
                      <a:pt x="12444" y="3054"/>
                      <a:pt x="12444" y="2939"/>
                    </a:cubicBezTo>
                    <a:cubicBezTo>
                      <a:pt x="12502" y="2766"/>
                      <a:pt x="12387" y="2651"/>
                      <a:pt x="12214" y="2651"/>
                    </a:cubicBezTo>
                    <a:lnTo>
                      <a:pt x="11810" y="2651"/>
                    </a:lnTo>
                    <a:lnTo>
                      <a:pt x="11810" y="2075"/>
                    </a:lnTo>
                    <a:cubicBezTo>
                      <a:pt x="11810" y="2017"/>
                      <a:pt x="11810" y="2017"/>
                      <a:pt x="11868" y="2017"/>
                    </a:cubicBezTo>
                    <a:close/>
                    <a:moveTo>
                      <a:pt x="3342" y="9795"/>
                    </a:moveTo>
                    <a:lnTo>
                      <a:pt x="3342" y="14403"/>
                    </a:lnTo>
                    <a:cubicBezTo>
                      <a:pt x="3342" y="14634"/>
                      <a:pt x="3169" y="14807"/>
                      <a:pt x="2938" y="14807"/>
                    </a:cubicBezTo>
                    <a:cubicBezTo>
                      <a:pt x="2650" y="14807"/>
                      <a:pt x="2478" y="14634"/>
                      <a:pt x="2478" y="14403"/>
                    </a:cubicBezTo>
                    <a:lnTo>
                      <a:pt x="2478" y="9795"/>
                    </a:lnTo>
                    <a:close/>
                    <a:moveTo>
                      <a:pt x="12559" y="8469"/>
                    </a:moveTo>
                    <a:lnTo>
                      <a:pt x="12559" y="14115"/>
                    </a:lnTo>
                    <a:lnTo>
                      <a:pt x="11465" y="15325"/>
                    </a:lnTo>
                    <a:lnTo>
                      <a:pt x="11465" y="13942"/>
                    </a:lnTo>
                    <a:cubicBezTo>
                      <a:pt x="11465" y="13827"/>
                      <a:pt x="11407" y="13712"/>
                      <a:pt x="11234" y="13712"/>
                    </a:cubicBezTo>
                    <a:cubicBezTo>
                      <a:pt x="11214" y="13702"/>
                      <a:pt x="11194" y="13697"/>
                      <a:pt x="11174" y="13697"/>
                    </a:cubicBezTo>
                    <a:cubicBezTo>
                      <a:pt x="11082" y="13697"/>
                      <a:pt x="11004" y="13800"/>
                      <a:pt x="11004" y="13942"/>
                    </a:cubicBezTo>
                    <a:lnTo>
                      <a:pt x="11004" y="15613"/>
                    </a:lnTo>
                    <a:lnTo>
                      <a:pt x="5128" y="15613"/>
                    </a:lnTo>
                    <a:lnTo>
                      <a:pt x="5128" y="9737"/>
                    </a:lnTo>
                    <a:lnTo>
                      <a:pt x="11004" y="9737"/>
                    </a:lnTo>
                    <a:lnTo>
                      <a:pt x="11004" y="12675"/>
                    </a:lnTo>
                    <a:cubicBezTo>
                      <a:pt x="11004" y="12790"/>
                      <a:pt x="11062" y="12905"/>
                      <a:pt x="11177" y="12905"/>
                    </a:cubicBezTo>
                    <a:cubicBezTo>
                      <a:pt x="11350" y="12905"/>
                      <a:pt x="11465" y="12790"/>
                      <a:pt x="11465" y="12675"/>
                    </a:cubicBezTo>
                    <a:lnTo>
                      <a:pt x="11465" y="9622"/>
                    </a:lnTo>
                    <a:lnTo>
                      <a:pt x="12559" y="8469"/>
                    </a:lnTo>
                    <a:close/>
                    <a:moveTo>
                      <a:pt x="231" y="1"/>
                    </a:moveTo>
                    <a:cubicBezTo>
                      <a:pt x="115" y="1"/>
                      <a:pt x="0" y="116"/>
                      <a:pt x="0" y="231"/>
                    </a:cubicBezTo>
                    <a:lnTo>
                      <a:pt x="0" y="3227"/>
                    </a:lnTo>
                    <a:cubicBezTo>
                      <a:pt x="0" y="3400"/>
                      <a:pt x="115" y="3486"/>
                      <a:pt x="231" y="3486"/>
                    </a:cubicBezTo>
                    <a:cubicBezTo>
                      <a:pt x="346" y="3486"/>
                      <a:pt x="461" y="3400"/>
                      <a:pt x="461" y="3227"/>
                    </a:cubicBezTo>
                    <a:lnTo>
                      <a:pt x="461" y="462"/>
                    </a:lnTo>
                    <a:lnTo>
                      <a:pt x="7317" y="462"/>
                    </a:lnTo>
                    <a:lnTo>
                      <a:pt x="7317" y="2190"/>
                    </a:lnTo>
                    <a:cubicBezTo>
                      <a:pt x="7317" y="2305"/>
                      <a:pt x="7432" y="2420"/>
                      <a:pt x="7547" y="2420"/>
                    </a:cubicBezTo>
                    <a:lnTo>
                      <a:pt x="9333" y="2420"/>
                    </a:lnTo>
                    <a:lnTo>
                      <a:pt x="9333" y="7663"/>
                    </a:lnTo>
                    <a:lnTo>
                      <a:pt x="6453" y="7663"/>
                    </a:lnTo>
                    <a:cubicBezTo>
                      <a:pt x="6337" y="7663"/>
                      <a:pt x="6280" y="7663"/>
                      <a:pt x="6280" y="7721"/>
                    </a:cubicBezTo>
                    <a:lnTo>
                      <a:pt x="4667" y="9391"/>
                    </a:lnTo>
                    <a:cubicBezTo>
                      <a:pt x="4667" y="9449"/>
                      <a:pt x="4609" y="9506"/>
                      <a:pt x="4609" y="9564"/>
                    </a:cubicBezTo>
                    <a:lnTo>
                      <a:pt x="4609" y="12502"/>
                    </a:lnTo>
                    <a:lnTo>
                      <a:pt x="3803" y="12502"/>
                    </a:lnTo>
                    <a:lnTo>
                      <a:pt x="3803" y="9795"/>
                    </a:lnTo>
                    <a:cubicBezTo>
                      <a:pt x="4091" y="9795"/>
                      <a:pt x="4148" y="9334"/>
                      <a:pt x="3860" y="9334"/>
                    </a:cubicBezTo>
                    <a:lnTo>
                      <a:pt x="3572" y="9334"/>
                    </a:lnTo>
                    <a:lnTo>
                      <a:pt x="3572" y="8700"/>
                    </a:lnTo>
                    <a:cubicBezTo>
                      <a:pt x="3572" y="8354"/>
                      <a:pt x="3284" y="8009"/>
                      <a:pt x="2881" y="8009"/>
                    </a:cubicBezTo>
                    <a:cubicBezTo>
                      <a:pt x="2535" y="8009"/>
                      <a:pt x="2189" y="8354"/>
                      <a:pt x="2189" y="8700"/>
                    </a:cubicBezTo>
                    <a:lnTo>
                      <a:pt x="2189" y="9334"/>
                    </a:lnTo>
                    <a:lnTo>
                      <a:pt x="2017" y="9334"/>
                    </a:lnTo>
                    <a:cubicBezTo>
                      <a:pt x="1498" y="9334"/>
                      <a:pt x="1095" y="9737"/>
                      <a:pt x="1095" y="10255"/>
                    </a:cubicBezTo>
                    <a:lnTo>
                      <a:pt x="1095" y="11696"/>
                    </a:lnTo>
                    <a:cubicBezTo>
                      <a:pt x="1095" y="11811"/>
                      <a:pt x="1152" y="11926"/>
                      <a:pt x="1268" y="11984"/>
                    </a:cubicBezTo>
                    <a:cubicBezTo>
                      <a:pt x="1441" y="11984"/>
                      <a:pt x="1556" y="11868"/>
                      <a:pt x="1556" y="11753"/>
                    </a:cubicBezTo>
                    <a:lnTo>
                      <a:pt x="1556" y="10255"/>
                    </a:lnTo>
                    <a:cubicBezTo>
                      <a:pt x="1556" y="10025"/>
                      <a:pt x="1729" y="9795"/>
                      <a:pt x="2017" y="9795"/>
                    </a:cubicBezTo>
                    <a:lnTo>
                      <a:pt x="2017" y="12445"/>
                    </a:lnTo>
                    <a:lnTo>
                      <a:pt x="519" y="12445"/>
                    </a:lnTo>
                    <a:lnTo>
                      <a:pt x="519" y="4552"/>
                    </a:lnTo>
                    <a:cubicBezTo>
                      <a:pt x="519" y="4408"/>
                      <a:pt x="389" y="4336"/>
                      <a:pt x="260" y="4336"/>
                    </a:cubicBezTo>
                    <a:cubicBezTo>
                      <a:pt x="130" y="4336"/>
                      <a:pt x="0" y="4408"/>
                      <a:pt x="0" y="4552"/>
                    </a:cubicBezTo>
                    <a:lnTo>
                      <a:pt x="0" y="12675"/>
                    </a:lnTo>
                    <a:cubicBezTo>
                      <a:pt x="0" y="12848"/>
                      <a:pt x="115" y="12905"/>
                      <a:pt x="288" y="12905"/>
                    </a:cubicBezTo>
                    <a:lnTo>
                      <a:pt x="2017" y="12905"/>
                    </a:lnTo>
                    <a:lnTo>
                      <a:pt x="2017" y="14346"/>
                    </a:lnTo>
                    <a:cubicBezTo>
                      <a:pt x="2017" y="14807"/>
                      <a:pt x="2305" y="15152"/>
                      <a:pt x="2650" y="15268"/>
                    </a:cubicBezTo>
                    <a:lnTo>
                      <a:pt x="2650" y="15844"/>
                    </a:lnTo>
                    <a:cubicBezTo>
                      <a:pt x="2650" y="16016"/>
                      <a:pt x="2780" y="16103"/>
                      <a:pt x="2910" y="16103"/>
                    </a:cubicBezTo>
                    <a:cubicBezTo>
                      <a:pt x="3039" y="16103"/>
                      <a:pt x="3169" y="16016"/>
                      <a:pt x="3169" y="15844"/>
                    </a:cubicBezTo>
                    <a:lnTo>
                      <a:pt x="3169" y="15268"/>
                    </a:lnTo>
                    <a:cubicBezTo>
                      <a:pt x="3572" y="15152"/>
                      <a:pt x="3860" y="14807"/>
                      <a:pt x="3860" y="14346"/>
                    </a:cubicBezTo>
                    <a:lnTo>
                      <a:pt x="3860" y="12905"/>
                    </a:lnTo>
                    <a:lnTo>
                      <a:pt x="4667" y="12905"/>
                    </a:lnTo>
                    <a:lnTo>
                      <a:pt x="4667" y="15844"/>
                    </a:lnTo>
                    <a:cubicBezTo>
                      <a:pt x="4667" y="16016"/>
                      <a:pt x="4782" y="16132"/>
                      <a:pt x="4897" y="16132"/>
                    </a:cubicBezTo>
                    <a:lnTo>
                      <a:pt x="11234" y="16132"/>
                    </a:lnTo>
                    <a:cubicBezTo>
                      <a:pt x="11292" y="16132"/>
                      <a:pt x="11350" y="16074"/>
                      <a:pt x="11407" y="16016"/>
                    </a:cubicBezTo>
                    <a:lnTo>
                      <a:pt x="12963" y="14346"/>
                    </a:lnTo>
                    <a:cubicBezTo>
                      <a:pt x="13020" y="14346"/>
                      <a:pt x="13020" y="14288"/>
                      <a:pt x="13020" y="14231"/>
                    </a:cubicBezTo>
                    <a:lnTo>
                      <a:pt x="13020" y="12157"/>
                    </a:lnTo>
                    <a:lnTo>
                      <a:pt x="13712" y="12157"/>
                    </a:lnTo>
                    <a:cubicBezTo>
                      <a:pt x="14000" y="12157"/>
                      <a:pt x="14288" y="11926"/>
                      <a:pt x="14288" y="11580"/>
                    </a:cubicBezTo>
                    <a:lnTo>
                      <a:pt x="14288" y="2132"/>
                    </a:lnTo>
                    <a:cubicBezTo>
                      <a:pt x="14288" y="1844"/>
                      <a:pt x="14000" y="1556"/>
                      <a:pt x="13712" y="1556"/>
                    </a:cubicBezTo>
                    <a:lnTo>
                      <a:pt x="11868" y="1556"/>
                    </a:lnTo>
                    <a:cubicBezTo>
                      <a:pt x="11522" y="1556"/>
                      <a:pt x="11292" y="1787"/>
                      <a:pt x="11292" y="2132"/>
                    </a:cubicBezTo>
                    <a:lnTo>
                      <a:pt x="11292" y="7663"/>
                    </a:lnTo>
                    <a:lnTo>
                      <a:pt x="9794" y="7663"/>
                    </a:lnTo>
                    <a:lnTo>
                      <a:pt x="9794" y="2190"/>
                    </a:lnTo>
                    <a:cubicBezTo>
                      <a:pt x="9794" y="2132"/>
                      <a:pt x="9794" y="2075"/>
                      <a:pt x="9736" y="2017"/>
                    </a:cubicBezTo>
                    <a:lnTo>
                      <a:pt x="7778" y="58"/>
                    </a:lnTo>
                    <a:cubicBezTo>
                      <a:pt x="7720" y="58"/>
                      <a:pt x="7663" y="1"/>
                      <a:pt x="7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9"/>
              <p:cNvSpPr/>
              <p:nvPr/>
            </p:nvSpPr>
            <p:spPr>
              <a:xfrm>
                <a:off x="5554150" y="2808500"/>
                <a:ext cx="59075" cy="11550"/>
              </a:xfrm>
              <a:custGeom>
                <a:avLst/>
                <a:gdLst/>
                <a:ahLst/>
                <a:cxnLst/>
                <a:rect l="l" t="t" r="r" b="b"/>
                <a:pathLst>
                  <a:path w="2363" h="462" extrusionOk="0">
                    <a:moveTo>
                      <a:pt x="289" y="1"/>
                    </a:moveTo>
                    <a:cubicBezTo>
                      <a:pt x="174" y="1"/>
                      <a:pt x="58" y="58"/>
                      <a:pt x="58" y="174"/>
                    </a:cubicBezTo>
                    <a:cubicBezTo>
                      <a:pt x="1" y="346"/>
                      <a:pt x="116" y="462"/>
                      <a:pt x="289" y="462"/>
                    </a:cubicBezTo>
                    <a:lnTo>
                      <a:pt x="2132" y="462"/>
                    </a:lnTo>
                    <a:cubicBezTo>
                      <a:pt x="2248" y="462"/>
                      <a:pt x="2363" y="404"/>
                      <a:pt x="2363" y="231"/>
                    </a:cubicBezTo>
                    <a:cubicBezTo>
                      <a:pt x="2363" y="116"/>
                      <a:pt x="2248" y="1"/>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9"/>
              <p:cNvSpPr/>
              <p:nvPr/>
            </p:nvSpPr>
            <p:spPr>
              <a:xfrm>
                <a:off x="5554150" y="2843075"/>
                <a:ext cx="59075" cy="12975"/>
              </a:xfrm>
              <a:custGeom>
                <a:avLst/>
                <a:gdLst/>
                <a:ahLst/>
                <a:cxnLst/>
                <a:rect l="l" t="t" r="r" b="b"/>
                <a:pathLst>
                  <a:path w="2363" h="519" extrusionOk="0">
                    <a:moveTo>
                      <a:pt x="289" y="0"/>
                    </a:moveTo>
                    <a:cubicBezTo>
                      <a:pt x="174" y="0"/>
                      <a:pt x="58" y="116"/>
                      <a:pt x="58" y="231"/>
                    </a:cubicBezTo>
                    <a:cubicBezTo>
                      <a:pt x="1" y="346"/>
                      <a:pt x="116" y="519"/>
                      <a:pt x="289" y="519"/>
                    </a:cubicBezTo>
                    <a:lnTo>
                      <a:pt x="2132" y="519"/>
                    </a:lnTo>
                    <a:cubicBezTo>
                      <a:pt x="2248" y="519"/>
                      <a:pt x="2363" y="404"/>
                      <a:pt x="2363" y="288"/>
                    </a:cubicBezTo>
                    <a:cubicBezTo>
                      <a:pt x="2363" y="116"/>
                      <a:pt x="2248"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9"/>
              <p:cNvSpPr/>
              <p:nvPr/>
            </p:nvSpPr>
            <p:spPr>
              <a:xfrm>
                <a:off x="5440375" y="2879075"/>
                <a:ext cx="172850" cy="11550"/>
              </a:xfrm>
              <a:custGeom>
                <a:avLst/>
                <a:gdLst/>
                <a:ahLst/>
                <a:cxnLst/>
                <a:rect l="l" t="t" r="r" b="b"/>
                <a:pathLst>
                  <a:path w="6914" h="462" extrusionOk="0">
                    <a:moveTo>
                      <a:pt x="289" y="1"/>
                    </a:moveTo>
                    <a:cubicBezTo>
                      <a:pt x="116" y="1"/>
                      <a:pt x="58" y="58"/>
                      <a:pt x="1" y="173"/>
                    </a:cubicBezTo>
                    <a:cubicBezTo>
                      <a:pt x="1" y="346"/>
                      <a:pt x="116" y="462"/>
                      <a:pt x="231" y="462"/>
                    </a:cubicBezTo>
                    <a:lnTo>
                      <a:pt x="6683" y="462"/>
                    </a:lnTo>
                    <a:cubicBezTo>
                      <a:pt x="6799" y="462"/>
                      <a:pt x="6914" y="404"/>
                      <a:pt x="6914" y="231"/>
                    </a:cubicBezTo>
                    <a:cubicBezTo>
                      <a:pt x="6914" y="116"/>
                      <a:pt x="6856" y="1"/>
                      <a:pt x="66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9"/>
              <p:cNvSpPr/>
              <p:nvPr/>
            </p:nvSpPr>
            <p:spPr>
              <a:xfrm>
                <a:off x="5441825" y="2765300"/>
                <a:ext cx="89325" cy="90750"/>
              </a:xfrm>
              <a:custGeom>
                <a:avLst/>
                <a:gdLst/>
                <a:ahLst/>
                <a:cxnLst/>
                <a:rect l="l" t="t" r="r" b="b"/>
                <a:pathLst>
                  <a:path w="3573" h="3630" extrusionOk="0">
                    <a:moveTo>
                      <a:pt x="2765" y="461"/>
                    </a:moveTo>
                    <a:lnTo>
                      <a:pt x="2362" y="865"/>
                    </a:lnTo>
                    <a:lnTo>
                      <a:pt x="749" y="865"/>
                    </a:lnTo>
                    <a:lnTo>
                      <a:pt x="1152" y="461"/>
                    </a:lnTo>
                    <a:close/>
                    <a:moveTo>
                      <a:pt x="3111" y="807"/>
                    </a:moveTo>
                    <a:lnTo>
                      <a:pt x="3111" y="2362"/>
                    </a:lnTo>
                    <a:lnTo>
                      <a:pt x="2708" y="2766"/>
                    </a:lnTo>
                    <a:lnTo>
                      <a:pt x="2708" y="1210"/>
                    </a:lnTo>
                    <a:lnTo>
                      <a:pt x="3111" y="807"/>
                    </a:lnTo>
                    <a:close/>
                    <a:moveTo>
                      <a:pt x="2247" y="1325"/>
                    </a:moveTo>
                    <a:lnTo>
                      <a:pt x="2247" y="3111"/>
                    </a:lnTo>
                    <a:lnTo>
                      <a:pt x="461" y="3111"/>
                    </a:lnTo>
                    <a:lnTo>
                      <a:pt x="461" y="1325"/>
                    </a:lnTo>
                    <a:close/>
                    <a:moveTo>
                      <a:pt x="1037" y="0"/>
                    </a:moveTo>
                    <a:cubicBezTo>
                      <a:pt x="980" y="0"/>
                      <a:pt x="922" y="0"/>
                      <a:pt x="864" y="58"/>
                    </a:cubicBezTo>
                    <a:lnTo>
                      <a:pt x="58" y="922"/>
                    </a:lnTo>
                    <a:cubicBezTo>
                      <a:pt x="0" y="980"/>
                      <a:pt x="0" y="1037"/>
                      <a:pt x="0" y="1095"/>
                    </a:cubicBezTo>
                    <a:lnTo>
                      <a:pt x="0" y="3342"/>
                    </a:lnTo>
                    <a:cubicBezTo>
                      <a:pt x="0" y="3515"/>
                      <a:pt x="115" y="3630"/>
                      <a:pt x="231" y="3630"/>
                    </a:cubicBezTo>
                    <a:lnTo>
                      <a:pt x="2477" y="3630"/>
                    </a:lnTo>
                    <a:cubicBezTo>
                      <a:pt x="2535" y="3630"/>
                      <a:pt x="2593" y="3572"/>
                      <a:pt x="2650" y="3515"/>
                    </a:cubicBezTo>
                    <a:lnTo>
                      <a:pt x="3514" y="2651"/>
                    </a:lnTo>
                    <a:cubicBezTo>
                      <a:pt x="3514" y="2593"/>
                      <a:pt x="3572" y="2535"/>
                      <a:pt x="3572" y="2478"/>
                    </a:cubicBezTo>
                    <a:lnTo>
                      <a:pt x="3572" y="231"/>
                    </a:lnTo>
                    <a:cubicBezTo>
                      <a:pt x="3572" y="116"/>
                      <a:pt x="3457" y="0"/>
                      <a:pt x="3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0" name="Google Shape;1220;p59"/>
          <p:cNvGrpSpPr/>
          <p:nvPr/>
        </p:nvGrpSpPr>
        <p:grpSpPr>
          <a:xfrm>
            <a:off x="4355063" y="1507457"/>
            <a:ext cx="433875" cy="402100"/>
            <a:chOff x="4831150" y="2740825"/>
            <a:chExt cx="433875" cy="402100"/>
          </a:xfrm>
        </p:grpSpPr>
        <p:sp>
          <p:nvSpPr>
            <p:cNvPr id="1221" name="Google Shape;1221;p59"/>
            <p:cNvSpPr/>
            <p:nvPr/>
          </p:nvSpPr>
          <p:spPr>
            <a:xfrm>
              <a:off x="4871475" y="2778250"/>
              <a:ext cx="269350" cy="246325"/>
            </a:xfrm>
            <a:custGeom>
              <a:avLst/>
              <a:gdLst/>
              <a:ahLst/>
              <a:cxnLst/>
              <a:rect l="l" t="t" r="r" b="b"/>
              <a:pathLst>
                <a:path w="10774" h="9853" extrusionOk="0">
                  <a:moveTo>
                    <a:pt x="5358" y="462"/>
                  </a:moveTo>
                  <a:cubicBezTo>
                    <a:pt x="6568" y="462"/>
                    <a:pt x="7720" y="923"/>
                    <a:pt x="8527" y="1729"/>
                  </a:cubicBezTo>
                  <a:cubicBezTo>
                    <a:pt x="10255" y="3515"/>
                    <a:pt x="10255" y="6338"/>
                    <a:pt x="8527" y="8066"/>
                  </a:cubicBezTo>
                  <a:cubicBezTo>
                    <a:pt x="7720" y="8931"/>
                    <a:pt x="6568" y="9391"/>
                    <a:pt x="5358" y="9391"/>
                  </a:cubicBezTo>
                  <a:cubicBezTo>
                    <a:pt x="4206" y="9391"/>
                    <a:pt x="3054" y="8931"/>
                    <a:pt x="2247" y="8066"/>
                  </a:cubicBezTo>
                  <a:cubicBezTo>
                    <a:pt x="519" y="6338"/>
                    <a:pt x="519" y="3515"/>
                    <a:pt x="2247" y="1729"/>
                  </a:cubicBezTo>
                  <a:cubicBezTo>
                    <a:pt x="3054" y="923"/>
                    <a:pt x="4206" y="462"/>
                    <a:pt x="5358" y="462"/>
                  </a:cubicBezTo>
                  <a:close/>
                  <a:moveTo>
                    <a:pt x="5358" y="1"/>
                  </a:moveTo>
                  <a:cubicBezTo>
                    <a:pt x="4091" y="1"/>
                    <a:pt x="2823" y="462"/>
                    <a:pt x="1901" y="1441"/>
                  </a:cubicBezTo>
                  <a:cubicBezTo>
                    <a:pt x="0" y="3342"/>
                    <a:pt x="0" y="6453"/>
                    <a:pt x="1901" y="8412"/>
                  </a:cubicBezTo>
                  <a:cubicBezTo>
                    <a:pt x="2823" y="9334"/>
                    <a:pt x="4091" y="9852"/>
                    <a:pt x="5358" y="9852"/>
                  </a:cubicBezTo>
                  <a:cubicBezTo>
                    <a:pt x="6683" y="9852"/>
                    <a:pt x="7951" y="9334"/>
                    <a:pt x="8872" y="8412"/>
                  </a:cubicBezTo>
                  <a:cubicBezTo>
                    <a:pt x="10773" y="6453"/>
                    <a:pt x="10773" y="3342"/>
                    <a:pt x="8872" y="1441"/>
                  </a:cubicBezTo>
                  <a:cubicBezTo>
                    <a:pt x="7951" y="462"/>
                    <a:pt x="6683" y="1"/>
                    <a:pt x="5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9"/>
            <p:cNvSpPr/>
            <p:nvPr/>
          </p:nvSpPr>
          <p:spPr>
            <a:xfrm>
              <a:off x="4831150" y="2740825"/>
              <a:ext cx="433875" cy="402100"/>
            </a:xfrm>
            <a:custGeom>
              <a:avLst/>
              <a:gdLst/>
              <a:ahLst/>
              <a:cxnLst/>
              <a:rect l="l" t="t" r="r" b="b"/>
              <a:pathLst>
                <a:path w="17355" h="16084" extrusionOk="0">
                  <a:moveTo>
                    <a:pt x="11810" y="10600"/>
                  </a:moveTo>
                  <a:lnTo>
                    <a:pt x="12502" y="11292"/>
                  </a:lnTo>
                  <a:lnTo>
                    <a:pt x="11868" y="11868"/>
                  </a:lnTo>
                  <a:lnTo>
                    <a:pt x="11234" y="11176"/>
                  </a:lnTo>
                  <a:lnTo>
                    <a:pt x="11177" y="11176"/>
                  </a:lnTo>
                  <a:cubicBezTo>
                    <a:pt x="11407" y="11004"/>
                    <a:pt x="11638" y="10773"/>
                    <a:pt x="11810" y="10600"/>
                  </a:cubicBezTo>
                  <a:close/>
                  <a:moveTo>
                    <a:pt x="6971" y="519"/>
                  </a:moveTo>
                  <a:cubicBezTo>
                    <a:pt x="8584" y="519"/>
                    <a:pt x="10024" y="1095"/>
                    <a:pt x="11177" y="2247"/>
                  </a:cubicBezTo>
                  <a:cubicBezTo>
                    <a:pt x="13423" y="4551"/>
                    <a:pt x="13423" y="8296"/>
                    <a:pt x="11177" y="10543"/>
                  </a:cubicBezTo>
                  <a:cubicBezTo>
                    <a:pt x="10024" y="11695"/>
                    <a:pt x="8584" y="12271"/>
                    <a:pt x="6971" y="12271"/>
                  </a:cubicBezTo>
                  <a:cubicBezTo>
                    <a:pt x="5416" y="12271"/>
                    <a:pt x="3918" y="11695"/>
                    <a:pt x="2823" y="10543"/>
                  </a:cubicBezTo>
                  <a:cubicBezTo>
                    <a:pt x="519" y="8296"/>
                    <a:pt x="519" y="4551"/>
                    <a:pt x="2823" y="2247"/>
                  </a:cubicBezTo>
                  <a:cubicBezTo>
                    <a:pt x="3918" y="1095"/>
                    <a:pt x="5416" y="519"/>
                    <a:pt x="6971" y="519"/>
                  </a:cubicBezTo>
                  <a:close/>
                  <a:moveTo>
                    <a:pt x="6971" y="0"/>
                  </a:moveTo>
                  <a:cubicBezTo>
                    <a:pt x="5300" y="0"/>
                    <a:pt x="3687" y="691"/>
                    <a:pt x="2477" y="1901"/>
                  </a:cubicBezTo>
                  <a:cubicBezTo>
                    <a:pt x="0" y="4378"/>
                    <a:pt x="0" y="8411"/>
                    <a:pt x="2477" y="10888"/>
                  </a:cubicBezTo>
                  <a:cubicBezTo>
                    <a:pt x="3687" y="12098"/>
                    <a:pt x="5300" y="12790"/>
                    <a:pt x="6971" y="12790"/>
                  </a:cubicBezTo>
                  <a:cubicBezTo>
                    <a:pt x="8411" y="12790"/>
                    <a:pt x="9736" y="12329"/>
                    <a:pt x="10831" y="11465"/>
                  </a:cubicBezTo>
                  <a:lnTo>
                    <a:pt x="11580" y="12213"/>
                  </a:lnTo>
                  <a:cubicBezTo>
                    <a:pt x="11292" y="12386"/>
                    <a:pt x="11234" y="12790"/>
                    <a:pt x="11465" y="13078"/>
                  </a:cubicBezTo>
                  <a:lnTo>
                    <a:pt x="12905" y="14460"/>
                  </a:lnTo>
                  <a:cubicBezTo>
                    <a:pt x="12959" y="14515"/>
                    <a:pt x="13020" y="14537"/>
                    <a:pt x="13079" y="14537"/>
                  </a:cubicBezTo>
                  <a:cubicBezTo>
                    <a:pt x="13267" y="14537"/>
                    <a:pt x="13427" y="14304"/>
                    <a:pt x="13251" y="14172"/>
                  </a:cubicBezTo>
                  <a:lnTo>
                    <a:pt x="11810" y="12732"/>
                  </a:lnTo>
                  <a:cubicBezTo>
                    <a:pt x="11810" y="12732"/>
                    <a:pt x="11753" y="12617"/>
                    <a:pt x="11810" y="12617"/>
                  </a:cubicBezTo>
                  <a:lnTo>
                    <a:pt x="13193" y="11176"/>
                  </a:lnTo>
                  <a:lnTo>
                    <a:pt x="13366" y="11176"/>
                  </a:lnTo>
                  <a:lnTo>
                    <a:pt x="15901" y="13769"/>
                  </a:lnTo>
                  <a:cubicBezTo>
                    <a:pt x="16705" y="14529"/>
                    <a:pt x="15949" y="15636"/>
                    <a:pt x="15112" y="15636"/>
                  </a:cubicBezTo>
                  <a:cubicBezTo>
                    <a:pt x="14870" y="15636"/>
                    <a:pt x="14622" y="15544"/>
                    <a:pt x="14403" y="15324"/>
                  </a:cubicBezTo>
                  <a:lnTo>
                    <a:pt x="14115" y="15036"/>
                  </a:lnTo>
                  <a:cubicBezTo>
                    <a:pt x="14061" y="14983"/>
                    <a:pt x="14005" y="14960"/>
                    <a:pt x="13951" y="14960"/>
                  </a:cubicBezTo>
                  <a:cubicBezTo>
                    <a:pt x="13775" y="14960"/>
                    <a:pt x="13636" y="15205"/>
                    <a:pt x="13769" y="15382"/>
                  </a:cubicBezTo>
                  <a:lnTo>
                    <a:pt x="14057" y="15612"/>
                  </a:lnTo>
                  <a:cubicBezTo>
                    <a:pt x="14389" y="15944"/>
                    <a:pt x="14761" y="16084"/>
                    <a:pt x="15119" y="16084"/>
                  </a:cubicBezTo>
                  <a:cubicBezTo>
                    <a:pt x="16314" y="16084"/>
                    <a:pt x="17355" y="14532"/>
                    <a:pt x="16246" y="13423"/>
                  </a:cubicBezTo>
                  <a:lnTo>
                    <a:pt x="13712" y="10831"/>
                  </a:lnTo>
                  <a:cubicBezTo>
                    <a:pt x="13591" y="10735"/>
                    <a:pt x="13451" y="10689"/>
                    <a:pt x="13316" y="10689"/>
                  </a:cubicBezTo>
                  <a:cubicBezTo>
                    <a:pt x="13127" y="10689"/>
                    <a:pt x="12948" y="10778"/>
                    <a:pt x="12847" y="10946"/>
                  </a:cubicBezTo>
                  <a:lnTo>
                    <a:pt x="12098" y="10197"/>
                  </a:lnTo>
                  <a:cubicBezTo>
                    <a:pt x="13942" y="7720"/>
                    <a:pt x="13769" y="4148"/>
                    <a:pt x="11465" y="1901"/>
                  </a:cubicBezTo>
                  <a:cubicBezTo>
                    <a:pt x="10312" y="691"/>
                    <a:pt x="8699" y="0"/>
                    <a:pt x="6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9"/>
            <p:cNvSpPr/>
            <p:nvPr/>
          </p:nvSpPr>
          <p:spPr>
            <a:xfrm>
              <a:off x="4924750" y="2820025"/>
              <a:ext cx="162775" cy="161325"/>
            </a:xfrm>
            <a:custGeom>
              <a:avLst/>
              <a:gdLst/>
              <a:ahLst/>
              <a:cxnLst/>
              <a:rect l="l" t="t" r="r" b="b"/>
              <a:pathLst>
                <a:path w="6511" h="6453" extrusionOk="0">
                  <a:moveTo>
                    <a:pt x="3227" y="1"/>
                  </a:moveTo>
                  <a:cubicBezTo>
                    <a:pt x="2593" y="1"/>
                    <a:pt x="2017" y="173"/>
                    <a:pt x="1499" y="519"/>
                  </a:cubicBezTo>
                  <a:cubicBezTo>
                    <a:pt x="1260" y="663"/>
                    <a:pt x="1417" y="965"/>
                    <a:pt x="1610" y="965"/>
                  </a:cubicBezTo>
                  <a:cubicBezTo>
                    <a:pt x="1649" y="965"/>
                    <a:pt x="1690" y="952"/>
                    <a:pt x="1729" y="922"/>
                  </a:cubicBezTo>
                  <a:cubicBezTo>
                    <a:pt x="2190" y="634"/>
                    <a:pt x="2709" y="462"/>
                    <a:pt x="3227" y="462"/>
                  </a:cubicBezTo>
                  <a:cubicBezTo>
                    <a:pt x="4783" y="462"/>
                    <a:pt x="5992" y="1729"/>
                    <a:pt x="5992" y="3227"/>
                  </a:cubicBezTo>
                  <a:cubicBezTo>
                    <a:pt x="5992" y="4725"/>
                    <a:pt x="4783" y="5992"/>
                    <a:pt x="3227" y="5992"/>
                  </a:cubicBezTo>
                  <a:cubicBezTo>
                    <a:pt x="1729" y="5992"/>
                    <a:pt x="519" y="4725"/>
                    <a:pt x="519" y="3227"/>
                  </a:cubicBezTo>
                  <a:cubicBezTo>
                    <a:pt x="519" y="2708"/>
                    <a:pt x="635" y="2190"/>
                    <a:pt x="923" y="1729"/>
                  </a:cubicBezTo>
                  <a:cubicBezTo>
                    <a:pt x="1046" y="1523"/>
                    <a:pt x="876" y="1347"/>
                    <a:pt x="705" y="1347"/>
                  </a:cubicBezTo>
                  <a:cubicBezTo>
                    <a:pt x="637" y="1347"/>
                    <a:pt x="569" y="1375"/>
                    <a:pt x="519" y="1441"/>
                  </a:cubicBezTo>
                  <a:cubicBezTo>
                    <a:pt x="174" y="2017"/>
                    <a:pt x="1" y="2593"/>
                    <a:pt x="1" y="3227"/>
                  </a:cubicBezTo>
                  <a:cubicBezTo>
                    <a:pt x="1" y="5013"/>
                    <a:pt x="1441" y="6453"/>
                    <a:pt x="3227" y="6453"/>
                  </a:cubicBezTo>
                  <a:cubicBezTo>
                    <a:pt x="5013" y="6453"/>
                    <a:pt x="6511" y="5013"/>
                    <a:pt x="6511" y="3227"/>
                  </a:cubicBezTo>
                  <a:cubicBezTo>
                    <a:pt x="6511" y="1441"/>
                    <a:pt x="5013" y="1"/>
                    <a:pt x="3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 name="Google Shape;1177;p59"/>
          <p:cNvSpPr txBox="1"/>
          <p:nvPr/>
        </p:nvSpPr>
        <p:spPr>
          <a:xfrm>
            <a:off x="3582900" y="2130258"/>
            <a:ext cx="1978200" cy="375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Mercury</a:t>
            </a:r>
            <a:endParaRPr sz="2400" b="1">
              <a:solidFill>
                <a:schemeClr val="dk2"/>
              </a:solidFill>
              <a:latin typeface="Albert Sans"/>
              <a:ea typeface="Albert Sans"/>
              <a:cs typeface="Albert Sans"/>
              <a:sym typeface="Albert Sans"/>
            </a:endParaRPr>
          </a:p>
        </p:txBody>
      </p:sp>
      <p:grpSp>
        <p:nvGrpSpPr>
          <p:cNvPr id="1224" name="Google Shape;1224;p59"/>
          <p:cNvGrpSpPr/>
          <p:nvPr/>
        </p:nvGrpSpPr>
        <p:grpSpPr>
          <a:xfrm flipH="1">
            <a:off x="-311297" y="150024"/>
            <a:ext cx="1590595" cy="875375"/>
            <a:chOff x="6456464" y="3575600"/>
            <a:chExt cx="1004100" cy="552601"/>
          </a:xfrm>
        </p:grpSpPr>
        <p:sp>
          <p:nvSpPr>
            <p:cNvPr id="1225" name="Google Shape;1225;p59"/>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9"/>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9"/>
          <p:cNvGrpSpPr/>
          <p:nvPr/>
        </p:nvGrpSpPr>
        <p:grpSpPr>
          <a:xfrm flipH="1">
            <a:off x="-425085" y="1025388"/>
            <a:ext cx="1249832" cy="707506"/>
            <a:chOff x="6456475" y="3575600"/>
            <a:chExt cx="976202" cy="552609"/>
          </a:xfrm>
        </p:grpSpPr>
        <p:sp>
          <p:nvSpPr>
            <p:cNvPr id="1228" name="Google Shape;1228;p59"/>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9"/>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sp>
        <p:nvSpPr>
          <p:cNvPr id="1234" name="Google Shape;1234;p60"/>
          <p:cNvSpPr/>
          <p:nvPr/>
        </p:nvSpPr>
        <p:spPr>
          <a:xfrm flipH="1">
            <a:off x="-458921" y="2570825"/>
            <a:ext cx="8373546" cy="707494"/>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timing</a:t>
            </a:r>
            <a:endParaRPr/>
          </a:p>
        </p:txBody>
      </p:sp>
      <p:sp>
        <p:nvSpPr>
          <p:cNvPr id="1236" name="Google Shape;1236;p60"/>
          <p:cNvSpPr txBox="1"/>
          <p:nvPr/>
        </p:nvSpPr>
        <p:spPr>
          <a:xfrm flipH="1">
            <a:off x="6488513" y="3451200"/>
            <a:ext cx="21489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Day 4</a:t>
            </a:r>
            <a:endParaRPr sz="2400" b="1">
              <a:solidFill>
                <a:schemeClr val="dk2"/>
              </a:solidFill>
              <a:latin typeface="Albert Sans"/>
              <a:ea typeface="Albert Sans"/>
              <a:cs typeface="Albert Sans"/>
              <a:sym typeface="Albert Sans"/>
            </a:endParaRPr>
          </a:p>
        </p:txBody>
      </p:sp>
      <p:sp>
        <p:nvSpPr>
          <p:cNvPr id="1237" name="Google Shape;1237;p60"/>
          <p:cNvSpPr txBox="1"/>
          <p:nvPr/>
        </p:nvSpPr>
        <p:spPr>
          <a:xfrm flipH="1">
            <a:off x="6488513" y="3771115"/>
            <a:ext cx="2148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Jupiter is the biggest planet of them all</a:t>
            </a:r>
            <a:endParaRPr>
              <a:solidFill>
                <a:schemeClr val="dk1"/>
              </a:solidFill>
              <a:latin typeface="Albert Sans"/>
              <a:ea typeface="Albert Sans"/>
              <a:cs typeface="Albert Sans"/>
              <a:sym typeface="Albert Sans"/>
            </a:endParaRPr>
          </a:p>
        </p:txBody>
      </p:sp>
      <p:grpSp>
        <p:nvGrpSpPr>
          <p:cNvPr id="1238" name="Google Shape;1238;p60"/>
          <p:cNvGrpSpPr/>
          <p:nvPr/>
        </p:nvGrpSpPr>
        <p:grpSpPr>
          <a:xfrm>
            <a:off x="7207234" y="2570825"/>
            <a:ext cx="707400" cy="707400"/>
            <a:chOff x="7207234" y="2570825"/>
            <a:chExt cx="707400" cy="707400"/>
          </a:xfrm>
        </p:grpSpPr>
        <p:sp>
          <p:nvSpPr>
            <p:cNvPr id="1239" name="Google Shape;1239;p60"/>
            <p:cNvSpPr/>
            <p:nvPr/>
          </p:nvSpPr>
          <p:spPr>
            <a:xfrm flipH="1">
              <a:off x="7207234" y="25708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7361325" y="2723663"/>
              <a:ext cx="403300" cy="401850"/>
            </a:xfrm>
            <a:custGeom>
              <a:avLst/>
              <a:gdLst/>
              <a:ahLst/>
              <a:cxnLst/>
              <a:rect l="l" t="t" r="r" b="b"/>
              <a:pathLst>
                <a:path w="16132" h="16074" extrusionOk="0">
                  <a:moveTo>
                    <a:pt x="5243" y="5761"/>
                  </a:moveTo>
                  <a:lnTo>
                    <a:pt x="5243" y="10428"/>
                  </a:lnTo>
                  <a:lnTo>
                    <a:pt x="3169" y="10428"/>
                  </a:lnTo>
                  <a:lnTo>
                    <a:pt x="3169" y="5761"/>
                  </a:lnTo>
                  <a:close/>
                  <a:moveTo>
                    <a:pt x="7836" y="461"/>
                  </a:moveTo>
                  <a:lnTo>
                    <a:pt x="7836" y="10428"/>
                  </a:lnTo>
                  <a:lnTo>
                    <a:pt x="5704" y="10428"/>
                  </a:lnTo>
                  <a:lnTo>
                    <a:pt x="5704" y="461"/>
                  </a:lnTo>
                  <a:close/>
                  <a:moveTo>
                    <a:pt x="10428" y="2132"/>
                  </a:moveTo>
                  <a:lnTo>
                    <a:pt x="10428" y="10428"/>
                  </a:lnTo>
                  <a:lnTo>
                    <a:pt x="8354" y="10428"/>
                  </a:lnTo>
                  <a:lnTo>
                    <a:pt x="8354" y="2132"/>
                  </a:lnTo>
                  <a:close/>
                  <a:moveTo>
                    <a:pt x="14922" y="3399"/>
                  </a:moveTo>
                  <a:cubicBezTo>
                    <a:pt x="15325" y="3399"/>
                    <a:pt x="15671" y="3745"/>
                    <a:pt x="15671" y="4148"/>
                  </a:cubicBezTo>
                  <a:lnTo>
                    <a:pt x="15671" y="10428"/>
                  </a:lnTo>
                  <a:lnTo>
                    <a:pt x="13481" y="10428"/>
                  </a:lnTo>
                  <a:lnTo>
                    <a:pt x="13481" y="9563"/>
                  </a:lnTo>
                  <a:cubicBezTo>
                    <a:pt x="13481" y="9419"/>
                    <a:pt x="13366" y="9347"/>
                    <a:pt x="13251" y="9347"/>
                  </a:cubicBezTo>
                  <a:cubicBezTo>
                    <a:pt x="13136" y="9347"/>
                    <a:pt x="13020" y="9419"/>
                    <a:pt x="13020" y="9563"/>
                  </a:cubicBezTo>
                  <a:lnTo>
                    <a:pt x="13020" y="10428"/>
                  </a:lnTo>
                  <a:lnTo>
                    <a:pt x="10889" y="10428"/>
                  </a:lnTo>
                  <a:lnTo>
                    <a:pt x="10889" y="7374"/>
                  </a:lnTo>
                  <a:lnTo>
                    <a:pt x="13020" y="7374"/>
                  </a:lnTo>
                  <a:lnTo>
                    <a:pt x="13020" y="8354"/>
                  </a:lnTo>
                  <a:cubicBezTo>
                    <a:pt x="13020" y="8498"/>
                    <a:pt x="13136" y="8570"/>
                    <a:pt x="13251" y="8570"/>
                  </a:cubicBezTo>
                  <a:cubicBezTo>
                    <a:pt x="13366" y="8570"/>
                    <a:pt x="13481" y="8498"/>
                    <a:pt x="13481" y="8354"/>
                  </a:cubicBezTo>
                  <a:lnTo>
                    <a:pt x="13481" y="7144"/>
                  </a:lnTo>
                  <a:cubicBezTo>
                    <a:pt x="13481" y="7029"/>
                    <a:pt x="13366" y="6913"/>
                    <a:pt x="13251" y="6913"/>
                  </a:cubicBezTo>
                  <a:lnTo>
                    <a:pt x="10889" y="6913"/>
                  </a:lnTo>
                  <a:lnTo>
                    <a:pt x="10889" y="3399"/>
                  </a:lnTo>
                  <a:close/>
                  <a:moveTo>
                    <a:pt x="15671" y="10889"/>
                  </a:moveTo>
                  <a:lnTo>
                    <a:pt x="15671" y="12156"/>
                  </a:lnTo>
                  <a:cubicBezTo>
                    <a:pt x="15671" y="12559"/>
                    <a:pt x="15325" y="12905"/>
                    <a:pt x="14922" y="12905"/>
                  </a:cubicBezTo>
                  <a:lnTo>
                    <a:pt x="1210" y="12905"/>
                  </a:lnTo>
                  <a:cubicBezTo>
                    <a:pt x="807" y="12905"/>
                    <a:pt x="519" y="12559"/>
                    <a:pt x="519" y="12156"/>
                  </a:cubicBezTo>
                  <a:lnTo>
                    <a:pt x="519" y="10889"/>
                  </a:lnTo>
                  <a:close/>
                  <a:moveTo>
                    <a:pt x="9449" y="13366"/>
                  </a:moveTo>
                  <a:lnTo>
                    <a:pt x="10313" y="15152"/>
                  </a:lnTo>
                  <a:cubicBezTo>
                    <a:pt x="10428" y="15382"/>
                    <a:pt x="10255" y="15613"/>
                    <a:pt x="10025" y="15613"/>
                  </a:cubicBezTo>
                  <a:lnTo>
                    <a:pt x="6222" y="15613"/>
                  </a:lnTo>
                  <a:cubicBezTo>
                    <a:pt x="5992" y="15613"/>
                    <a:pt x="5877" y="15382"/>
                    <a:pt x="5934" y="15152"/>
                  </a:cubicBezTo>
                  <a:lnTo>
                    <a:pt x="6799" y="13366"/>
                  </a:lnTo>
                  <a:close/>
                  <a:moveTo>
                    <a:pt x="5473" y="0"/>
                  </a:moveTo>
                  <a:cubicBezTo>
                    <a:pt x="5358" y="0"/>
                    <a:pt x="5243" y="115"/>
                    <a:pt x="5243" y="231"/>
                  </a:cubicBezTo>
                  <a:lnTo>
                    <a:pt x="5243" y="2938"/>
                  </a:lnTo>
                  <a:lnTo>
                    <a:pt x="1210" y="2938"/>
                  </a:lnTo>
                  <a:cubicBezTo>
                    <a:pt x="519" y="2938"/>
                    <a:pt x="0" y="3457"/>
                    <a:pt x="0" y="4148"/>
                  </a:cubicBezTo>
                  <a:lnTo>
                    <a:pt x="0" y="4782"/>
                  </a:lnTo>
                  <a:cubicBezTo>
                    <a:pt x="0" y="4926"/>
                    <a:pt x="116" y="4998"/>
                    <a:pt x="231" y="4998"/>
                  </a:cubicBezTo>
                  <a:cubicBezTo>
                    <a:pt x="346" y="4998"/>
                    <a:pt x="461" y="4926"/>
                    <a:pt x="461" y="4782"/>
                  </a:cubicBezTo>
                  <a:lnTo>
                    <a:pt x="461" y="4148"/>
                  </a:lnTo>
                  <a:cubicBezTo>
                    <a:pt x="461" y="3745"/>
                    <a:pt x="807" y="3399"/>
                    <a:pt x="1210" y="3399"/>
                  </a:cubicBezTo>
                  <a:lnTo>
                    <a:pt x="5243" y="3399"/>
                  </a:lnTo>
                  <a:lnTo>
                    <a:pt x="5243" y="5243"/>
                  </a:lnTo>
                  <a:lnTo>
                    <a:pt x="2881" y="5243"/>
                  </a:lnTo>
                  <a:cubicBezTo>
                    <a:pt x="2766" y="5243"/>
                    <a:pt x="2651" y="5358"/>
                    <a:pt x="2651" y="5473"/>
                  </a:cubicBezTo>
                  <a:lnTo>
                    <a:pt x="2651" y="10428"/>
                  </a:lnTo>
                  <a:lnTo>
                    <a:pt x="461" y="10428"/>
                  </a:lnTo>
                  <a:lnTo>
                    <a:pt x="461" y="6049"/>
                  </a:lnTo>
                  <a:cubicBezTo>
                    <a:pt x="461" y="5876"/>
                    <a:pt x="346" y="5790"/>
                    <a:pt x="231" y="5790"/>
                  </a:cubicBezTo>
                  <a:cubicBezTo>
                    <a:pt x="116" y="5790"/>
                    <a:pt x="0" y="5876"/>
                    <a:pt x="0" y="6049"/>
                  </a:cubicBezTo>
                  <a:lnTo>
                    <a:pt x="0" y="12156"/>
                  </a:lnTo>
                  <a:cubicBezTo>
                    <a:pt x="0" y="12847"/>
                    <a:pt x="519" y="13366"/>
                    <a:pt x="1210" y="13366"/>
                  </a:cubicBezTo>
                  <a:lnTo>
                    <a:pt x="6280" y="13366"/>
                  </a:lnTo>
                  <a:lnTo>
                    <a:pt x="5531" y="14979"/>
                  </a:lnTo>
                  <a:cubicBezTo>
                    <a:pt x="5301" y="15497"/>
                    <a:pt x="5646" y="16073"/>
                    <a:pt x="6222" y="16073"/>
                  </a:cubicBezTo>
                  <a:lnTo>
                    <a:pt x="10025" y="16073"/>
                  </a:lnTo>
                  <a:cubicBezTo>
                    <a:pt x="10543" y="16073"/>
                    <a:pt x="10946" y="15497"/>
                    <a:pt x="10716" y="14979"/>
                  </a:cubicBezTo>
                  <a:lnTo>
                    <a:pt x="9967" y="13366"/>
                  </a:lnTo>
                  <a:lnTo>
                    <a:pt x="14922" y="13366"/>
                  </a:lnTo>
                  <a:cubicBezTo>
                    <a:pt x="15613" y="13366"/>
                    <a:pt x="16131" y="12847"/>
                    <a:pt x="16131" y="12156"/>
                  </a:cubicBezTo>
                  <a:lnTo>
                    <a:pt x="16131" y="4148"/>
                  </a:lnTo>
                  <a:cubicBezTo>
                    <a:pt x="16131" y="3457"/>
                    <a:pt x="15613" y="2938"/>
                    <a:pt x="14922" y="2938"/>
                  </a:cubicBezTo>
                  <a:lnTo>
                    <a:pt x="10889" y="2938"/>
                  </a:lnTo>
                  <a:lnTo>
                    <a:pt x="10889" y="1901"/>
                  </a:lnTo>
                  <a:cubicBezTo>
                    <a:pt x="10889" y="1786"/>
                    <a:pt x="10774" y="1671"/>
                    <a:pt x="10658" y="1671"/>
                  </a:cubicBezTo>
                  <a:lnTo>
                    <a:pt x="8296" y="1671"/>
                  </a:lnTo>
                  <a:lnTo>
                    <a:pt x="8296" y="231"/>
                  </a:lnTo>
                  <a:cubicBezTo>
                    <a:pt x="8296" y="115"/>
                    <a:pt x="8181" y="0"/>
                    <a:pt x="8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 name="Google Shape;1241;p60"/>
          <p:cNvSpPr txBox="1"/>
          <p:nvPr/>
        </p:nvSpPr>
        <p:spPr>
          <a:xfrm flipH="1">
            <a:off x="4538013" y="2013056"/>
            <a:ext cx="21489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Day 3</a:t>
            </a:r>
            <a:endParaRPr sz="2400" b="1">
              <a:solidFill>
                <a:schemeClr val="dk2"/>
              </a:solidFill>
              <a:latin typeface="Albert Sans"/>
              <a:ea typeface="Albert Sans"/>
              <a:cs typeface="Albert Sans"/>
              <a:sym typeface="Albert Sans"/>
            </a:endParaRPr>
          </a:p>
        </p:txBody>
      </p:sp>
      <p:sp>
        <p:nvSpPr>
          <p:cNvPr id="1242" name="Google Shape;1242;p60"/>
          <p:cNvSpPr txBox="1"/>
          <p:nvPr/>
        </p:nvSpPr>
        <p:spPr>
          <a:xfrm flipH="1">
            <a:off x="4538013" y="1500654"/>
            <a:ext cx="2148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Despite being red, Mars is a very cold place</a:t>
            </a:r>
            <a:endParaRPr>
              <a:solidFill>
                <a:schemeClr val="dk1"/>
              </a:solidFill>
              <a:latin typeface="Albert Sans"/>
              <a:ea typeface="Albert Sans"/>
              <a:cs typeface="Albert Sans"/>
              <a:sym typeface="Albert Sans"/>
            </a:endParaRPr>
          </a:p>
        </p:txBody>
      </p:sp>
      <p:grpSp>
        <p:nvGrpSpPr>
          <p:cNvPr id="1243" name="Google Shape;1243;p60"/>
          <p:cNvGrpSpPr/>
          <p:nvPr/>
        </p:nvGrpSpPr>
        <p:grpSpPr>
          <a:xfrm>
            <a:off x="5258776" y="2570875"/>
            <a:ext cx="707400" cy="707400"/>
            <a:chOff x="5107009" y="2570875"/>
            <a:chExt cx="707400" cy="707400"/>
          </a:xfrm>
        </p:grpSpPr>
        <p:sp>
          <p:nvSpPr>
            <p:cNvPr id="1244" name="Google Shape;1244;p60"/>
            <p:cNvSpPr/>
            <p:nvPr/>
          </p:nvSpPr>
          <p:spPr>
            <a:xfrm flipH="1">
              <a:off x="5107009" y="25708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60"/>
            <p:cNvGrpSpPr/>
            <p:nvPr/>
          </p:nvGrpSpPr>
          <p:grpSpPr>
            <a:xfrm>
              <a:off x="5263375" y="2723588"/>
              <a:ext cx="394650" cy="401975"/>
              <a:chOff x="6376550" y="3227625"/>
              <a:chExt cx="394650" cy="401975"/>
            </a:xfrm>
          </p:grpSpPr>
          <p:sp>
            <p:nvSpPr>
              <p:cNvPr id="1246" name="Google Shape;1246;p60"/>
              <p:cNvSpPr/>
              <p:nvPr/>
            </p:nvSpPr>
            <p:spPr>
              <a:xfrm>
                <a:off x="6376550" y="3227625"/>
                <a:ext cx="394650" cy="401975"/>
              </a:xfrm>
              <a:custGeom>
                <a:avLst/>
                <a:gdLst/>
                <a:ahLst/>
                <a:cxnLst/>
                <a:rect l="l" t="t" r="r" b="b"/>
                <a:pathLst>
                  <a:path w="15786" h="16079" extrusionOk="0">
                    <a:moveTo>
                      <a:pt x="3342" y="3457"/>
                    </a:moveTo>
                    <a:lnTo>
                      <a:pt x="3342" y="4436"/>
                    </a:lnTo>
                    <a:lnTo>
                      <a:pt x="2363" y="4436"/>
                    </a:lnTo>
                    <a:lnTo>
                      <a:pt x="3342" y="3457"/>
                    </a:lnTo>
                    <a:close/>
                    <a:moveTo>
                      <a:pt x="10889" y="5761"/>
                    </a:moveTo>
                    <a:lnTo>
                      <a:pt x="10889" y="6165"/>
                    </a:lnTo>
                    <a:cubicBezTo>
                      <a:pt x="10889" y="6338"/>
                      <a:pt x="10774" y="6453"/>
                      <a:pt x="10601" y="6453"/>
                    </a:cubicBezTo>
                    <a:lnTo>
                      <a:pt x="9967" y="6453"/>
                    </a:lnTo>
                    <a:cubicBezTo>
                      <a:pt x="9794" y="6453"/>
                      <a:pt x="9679" y="6338"/>
                      <a:pt x="9679" y="6165"/>
                    </a:cubicBezTo>
                    <a:lnTo>
                      <a:pt x="9679" y="5761"/>
                    </a:lnTo>
                    <a:close/>
                    <a:moveTo>
                      <a:pt x="12387" y="7893"/>
                    </a:moveTo>
                    <a:lnTo>
                      <a:pt x="12733" y="8239"/>
                    </a:lnTo>
                    <a:cubicBezTo>
                      <a:pt x="12675" y="8296"/>
                      <a:pt x="12560" y="8296"/>
                      <a:pt x="12445" y="8296"/>
                    </a:cubicBezTo>
                    <a:cubicBezTo>
                      <a:pt x="12387" y="8316"/>
                      <a:pt x="12336" y="8322"/>
                      <a:pt x="12291" y="8322"/>
                    </a:cubicBezTo>
                    <a:cubicBezTo>
                      <a:pt x="12201" y="8322"/>
                      <a:pt x="12137" y="8296"/>
                      <a:pt x="12099" y="8296"/>
                    </a:cubicBezTo>
                    <a:lnTo>
                      <a:pt x="12387" y="7893"/>
                    </a:lnTo>
                    <a:close/>
                    <a:moveTo>
                      <a:pt x="1789" y="9087"/>
                    </a:moveTo>
                    <a:cubicBezTo>
                      <a:pt x="1864" y="9087"/>
                      <a:pt x="1902" y="9171"/>
                      <a:pt x="1902" y="9218"/>
                    </a:cubicBezTo>
                    <a:lnTo>
                      <a:pt x="1902" y="9794"/>
                    </a:lnTo>
                    <a:lnTo>
                      <a:pt x="1614" y="9794"/>
                    </a:lnTo>
                    <a:lnTo>
                      <a:pt x="1614" y="9218"/>
                    </a:lnTo>
                    <a:cubicBezTo>
                      <a:pt x="1614" y="9160"/>
                      <a:pt x="1671" y="9103"/>
                      <a:pt x="1729" y="9103"/>
                    </a:cubicBezTo>
                    <a:cubicBezTo>
                      <a:pt x="1751" y="9092"/>
                      <a:pt x="1771" y="9087"/>
                      <a:pt x="1789" y="9087"/>
                    </a:cubicBezTo>
                    <a:close/>
                    <a:moveTo>
                      <a:pt x="14807" y="9909"/>
                    </a:moveTo>
                    <a:lnTo>
                      <a:pt x="15152" y="10255"/>
                    </a:lnTo>
                    <a:lnTo>
                      <a:pt x="14864" y="10601"/>
                    </a:lnTo>
                    <a:cubicBezTo>
                      <a:pt x="14691" y="10428"/>
                      <a:pt x="14691" y="10140"/>
                      <a:pt x="14807" y="9909"/>
                    </a:cubicBezTo>
                    <a:close/>
                    <a:moveTo>
                      <a:pt x="11541" y="10719"/>
                    </a:moveTo>
                    <a:cubicBezTo>
                      <a:pt x="11772" y="10719"/>
                      <a:pt x="12010" y="10793"/>
                      <a:pt x="12214" y="10946"/>
                    </a:cubicBezTo>
                    <a:cubicBezTo>
                      <a:pt x="12617" y="11292"/>
                      <a:pt x="12675" y="11926"/>
                      <a:pt x="12329" y="12387"/>
                    </a:cubicBezTo>
                    <a:cubicBezTo>
                      <a:pt x="12099" y="12617"/>
                      <a:pt x="11753" y="12732"/>
                      <a:pt x="11408" y="12732"/>
                    </a:cubicBezTo>
                    <a:cubicBezTo>
                      <a:pt x="11235" y="12675"/>
                      <a:pt x="11004" y="12617"/>
                      <a:pt x="10889" y="12502"/>
                    </a:cubicBezTo>
                    <a:cubicBezTo>
                      <a:pt x="10486" y="12099"/>
                      <a:pt x="10428" y="11465"/>
                      <a:pt x="10774" y="11062"/>
                    </a:cubicBezTo>
                    <a:cubicBezTo>
                      <a:pt x="10967" y="10837"/>
                      <a:pt x="11249" y="10719"/>
                      <a:pt x="11541" y="10719"/>
                    </a:cubicBezTo>
                    <a:close/>
                    <a:moveTo>
                      <a:pt x="7605" y="3111"/>
                    </a:moveTo>
                    <a:cubicBezTo>
                      <a:pt x="7720" y="3860"/>
                      <a:pt x="8181" y="4552"/>
                      <a:pt x="8930" y="4955"/>
                    </a:cubicBezTo>
                    <a:lnTo>
                      <a:pt x="8873" y="4955"/>
                    </a:lnTo>
                    <a:lnTo>
                      <a:pt x="8873" y="5185"/>
                    </a:lnTo>
                    <a:cubicBezTo>
                      <a:pt x="8873" y="5416"/>
                      <a:pt x="8988" y="5589"/>
                      <a:pt x="9218" y="5704"/>
                    </a:cubicBezTo>
                    <a:lnTo>
                      <a:pt x="9218" y="6165"/>
                    </a:lnTo>
                    <a:cubicBezTo>
                      <a:pt x="9218" y="6592"/>
                      <a:pt x="9565" y="6920"/>
                      <a:pt x="9936" y="6920"/>
                    </a:cubicBezTo>
                    <a:cubicBezTo>
                      <a:pt x="9966" y="6920"/>
                      <a:pt x="9995" y="6918"/>
                      <a:pt x="10025" y="6914"/>
                    </a:cubicBezTo>
                    <a:lnTo>
                      <a:pt x="10025" y="14000"/>
                    </a:lnTo>
                    <a:lnTo>
                      <a:pt x="2593" y="14000"/>
                    </a:lnTo>
                    <a:lnTo>
                      <a:pt x="2593" y="10255"/>
                    </a:lnTo>
                    <a:cubicBezTo>
                      <a:pt x="2708" y="10255"/>
                      <a:pt x="2824" y="10197"/>
                      <a:pt x="2824" y="10082"/>
                    </a:cubicBezTo>
                    <a:cubicBezTo>
                      <a:pt x="2881" y="9967"/>
                      <a:pt x="2766" y="9794"/>
                      <a:pt x="2593" y="9794"/>
                    </a:cubicBezTo>
                    <a:lnTo>
                      <a:pt x="2420" y="9794"/>
                    </a:lnTo>
                    <a:lnTo>
                      <a:pt x="2420" y="9218"/>
                    </a:lnTo>
                    <a:cubicBezTo>
                      <a:pt x="2420" y="8988"/>
                      <a:pt x="2247" y="8757"/>
                      <a:pt x="2017" y="8642"/>
                    </a:cubicBezTo>
                    <a:lnTo>
                      <a:pt x="2017" y="4897"/>
                    </a:lnTo>
                    <a:lnTo>
                      <a:pt x="3630" y="4897"/>
                    </a:lnTo>
                    <a:cubicBezTo>
                      <a:pt x="3745" y="4897"/>
                      <a:pt x="3861" y="4782"/>
                      <a:pt x="3861" y="4667"/>
                    </a:cubicBezTo>
                    <a:lnTo>
                      <a:pt x="3861" y="3111"/>
                    </a:lnTo>
                    <a:close/>
                    <a:moveTo>
                      <a:pt x="13136" y="8527"/>
                    </a:moveTo>
                    <a:lnTo>
                      <a:pt x="14403" y="9621"/>
                    </a:lnTo>
                    <a:cubicBezTo>
                      <a:pt x="14173" y="10025"/>
                      <a:pt x="14231" y="10601"/>
                      <a:pt x="14519" y="10946"/>
                    </a:cubicBezTo>
                    <a:lnTo>
                      <a:pt x="11292" y="14806"/>
                    </a:lnTo>
                    <a:cubicBezTo>
                      <a:pt x="11062" y="14691"/>
                      <a:pt x="10831" y="14633"/>
                      <a:pt x="10601" y="14633"/>
                    </a:cubicBezTo>
                    <a:cubicBezTo>
                      <a:pt x="10371" y="14633"/>
                      <a:pt x="10140" y="14749"/>
                      <a:pt x="9910" y="14922"/>
                    </a:cubicBezTo>
                    <a:lnTo>
                      <a:pt x="9449" y="14461"/>
                    </a:lnTo>
                    <a:lnTo>
                      <a:pt x="10255" y="14461"/>
                    </a:lnTo>
                    <a:cubicBezTo>
                      <a:pt x="10371" y="14461"/>
                      <a:pt x="10486" y="14345"/>
                      <a:pt x="10486" y="14230"/>
                    </a:cubicBezTo>
                    <a:lnTo>
                      <a:pt x="10486" y="12790"/>
                    </a:lnTo>
                    <a:cubicBezTo>
                      <a:pt x="10780" y="13057"/>
                      <a:pt x="11149" y="13188"/>
                      <a:pt x="11517" y="13188"/>
                    </a:cubicBezTo>
                    <a:cubicBezTo>
                      <a:pt x="11942" y="13188"/>
                      <a:pt x="12366" y="13014"/>
                      <a:pt x="12675" y="12675"/>
                    </a:cubicBezTo>
                    <a:cubicBezTo>
                      <a:pt x="13194" y="12041"/>
                      <a:pt x="13078" y="11119"/>
                      <a:pt x="12502" y="10543"/>
                    </a:cubicBezTo>
                    <a:cubicBezTo>
                      <a:pt x="12239" y="10333"/>
                      <a:pt x="11917" y="10231"/>
                      <a:pt x="11589" y="10231"/>
                    </a:cubicBezTo>
                    <a:cubicBezTo>
                      <a:pt x="11198" y="10231"/>
                      <a:pt x="10799" y="10376"/>
                      <a:pt x="10486" y="10658"/>
                    </a:cubicBezTo>
                    <a:lnTo>
                      <a:pt x="10486" y="10140"/>
                    </a:lnTo>
                    <a:lnTo>
                      <a:pt x="11753" y="8642"/>
                    </a:lnTo>
                    <a:cubicBezTo>
                      <a:pt x="11922" y="8738"/>
                      <a:pt x="12120" y="8784"/>
                      <a:pt x="12323" y="8784"/>
                    </a:cubicBezTo>
                    <a:cubicBezTo>
                      <a:pt x="12607" y="8784"/>
                      <a:pt x="12901" y="8695"/>
                      <a:pt x="13136" y="8527"/>
                    </a:cubicBezTo>
                    <a:close/>
                    <a:moveTo>
                      <a:pt x="10659" y="15094"/>
                    </a:moveTo>
                    <a:cubicBezTo>
                      <a:pt x="10774" y="15094"/>
                      <a:pt x="10889" y="15094"/>
                      <a:pt x="11004" y="15152"/>
                    </a:cubicBezTo>
                    <a:lnTo>
                      <a:pt x="10716" y="15498"/>
                    </a:lnTo>
                    <a:lnTo>
                      <a:pt x="10313" y="15210"/>
                    </a:lnTo>
                    <a:cubicBezTo>
                      <a:pt x="10428" y="15152"/>
                      <a:pt x="10543" y="15094"/>
                      <a:pt x="10659" y="15094"/>
                    </a:cubicBezTo>
                    <a:close/>
                    <a:moveTo>
                      <a:pt x="10255" y="0"/>
                    </a:moveTo>
                    <a:cubicBezTo>
                      <a:pt x="9564" y="0"/>
                      <a:pt x="8930" y="288"/>
                      <a:pt x="8412" y="807"/>
                    </a:cubicBezTo>
                    <a:cubicBezTo>
                      <a:pt x="7951" y="1268"/>
                      <a:pt x="7663" y="1902"/>
                      <a:pt x="7663" y="2593"/>
                    </a:cubicBezTo>
                    <a:lnTo>
                      <a:pt x="3572" y="2593"/>
                    </a:lnTo>
                    <a:cubicBezTo>
                      <a:pt x="3515" y="2593"/>
                      <a:pt x="3457" y="2650"/>
                      <a:pt x="3457" y="2708"/>
                    </a:cubicBezTo>
                    <a:lnTo>
                      <a:pt x="1614" y="4494"/>
                    </a:lnTo>
                    <a:cubicBezTo>
                      <a:pt x="1614" y="4494"/>
                      <a:pt x="1556" y="4609"/>
                      <a:pt x="1556" y="4667"/>
                    </a:cubicBezTo>
                    <a:lnTo>
                      <a:pt x="1556" y="8642"/>
                    </a:lnTo>
                    <a:cubicBezTo>
                      <a:pt x="1326" y="8700"/>
                      <a:pt x="1095" y="8988"/>
                      <a:pt x="1095" y="9276"/>
                    </a:cubicBezTo>
                    <a:lnTo>
                      <a:pt x="1095" y="9794"/>
                    </a:lnTo>
                    <a:lnTo>
                      <a:pt x="865" y="9794"/>
                    </a:lnTo>
                    <a:cubicBezTo>
                      <a:pt x="865" y="9794"/>
                      <a:pt x="1" y="10197"/>
                      <a:pt x="1" y="10658"/>
                    </a:cubicBezTo>
                    <a:lnTo>
                      <a:pt x="1" y="11926"/>
                    </a:lnTo>
                    <a:cubicBezTo>
                      <a:pt x="1" y="12070"/>
                      <a:pt x="130" y="12142"/>
                      <a:pt x="253" y="12142"/>
                    </a:cubicBezTo>
                    <a:cubicBezTo>
                      <a:pt x="375" y="12142"/>
                      <a:pt x="490" y="12070"/>
                      <a:pt x="461" y="11926"/>
                    </a:cubicBezTo>
                    <a:lnTo>
                      <a:pt x="461" y="10658"/>
                    </a:lnTo>
                    <a:cubicBezTo>
                      <a:pt x="461" y="10428"/>
                      <a:pt x="865" y="10255"/>
                      <a:pt x="865" y="10255"/>
                    </a:cubicBezTo>
                    <a:lnTo>
                      <a:pt x="922" y="10255"/>
                    </a:lnTo>
                    <a:lnTo>
                      <a:pt x="922" y="12444"/>
                    </a:lnTo>
                    <a:cubicBezTo>
                      <a:pt x="922" y="12617"/>
                      <a:pt x="1038" y="12704"/>
                      <a:pt x="1153" y="12704"/>
                    </a:cubicBezTo>
                    <a:cubicBezTo>
                      <a:pt x="1268" y="12704"/>
                      <a:pt x="1383" y="12617"/>
                      <a:pt x="1383" y="12444"/>
                    </a:cubicBezTo>
                    <a:lnTo>
                      <a:pt x="1383" y="10255"/>
                    </a:lnTo>
                    <a:lnTo>
                      <a:pt x="2132" y="10255"/>
                    </a:lnTo>
                    <a:lnTo>
                      <a:pt x="2132" y="14403"/>
                    </a:lnTo>
                    <a:cubicBezTo>
                      <a:pt x="2132" y="14576"/>
                      <a:pt x="2017" y="14749"/>
                      <a:pt x="1844" y="14806"/>
                    </a:cubicBezTo>
                    <a:cubicBezTo>
                      <a:pt x="1820" y="14812"/>
                      <a:pt x="1795" y="14815"/>
                      <a:pt x="1771" y="14815"/>
                    </a:cubicBezTo>
                    <a:cubicBezTo>
                      <a:pt x="1568" y="14815"/>
                      <a:pt x="1383" y="14609"/>
                      <a:pt x="1383" y="14403"/>
                    </a:cubicBezTo>
                    <a:lnTo>
                      <a:pt x="1383" y="13712"/>
                    </a:lnTo>
                    <a:cubicBezTo>
                      <a:pt x="1383" y="13568"/>
                      <a:pt x="1268" y="13496"/>
                      <a:pt x="1153" y="13496"/>
                    </a:cubicBezTo>
                    <a:cubicBezTo>
                      <a:pt x="1038" y="13496"/>
                      <a:pt x="922" y="13568"/>
                      <a:pt x="922" y="13712"/>
                    </a:cubicBezTo>
                    <a:lnTo>
                      <a:pt x="922" y="14461"/>
                    </a:lnTo>
                    <a:cubicBezTo>
                      <a:pt x="922" y="14806"/>
                      <a:pt x="1153" y="15152"/>
                      <a:pt x="1498" y="15210"/>
                    </a:cubicBezTo>
                    <a:lnTo>
                      <a:pt x="1498" y="15786"/>
                    </a:lnTo>
                    <a:cubicBezTo>
                      <a:pt x="1498" y="15901"/>
                      <a:pt x="1614" y="16016"/>
                      <a:pt x="1729" y="16016"/>
                    </a:cubicBezTo>
                    <a:cubicBezTo>
                      <a:pt x="1844" y="16016"/>
                      <a:pt x="1959" y="15901"/>
                      <a:pt x="1959" y="15786"/>
                    </a:cubicBezTo>
                    <a:lnTo>
                      <a:pt x="1959" y="15210"/>
                    </a:lnTo>
                    <a:cubicBezTo>
                      <a:pt x="2305" y="15152"/>
                      <a:pt x="2593" y="14806"/>
                      <a:pt x="2593" y="14461"/>
                    </a:cubicBezTo>
                    <a:lnTo>
                      <a:pt x="8700" y="14461"/>
                    </a:lnTo>
                    <a:lnTo>
                      <a:pt x="10543" y="16016"/>
                    </a:lnTo>
                    <a:cubicBezTo>
                      <a:pt x="10587" y="16060"/>
                      <a:pt x="10640" y="16079"/>
                      <a:pt x="10691" y="16079"/>
                    </a:cubicBezTo>
                    <a:cubicBezTo>
                      <a:pt x="10774" y="16079"/>
                      <a:pt x="10853" y="16030"/>
                      <a:pt x="10889" y="15959"/>
                    </a:cubicBezTo>
                    <a:lnTo>
                      <a:pt x="15728" y="10370"/>
                    </a:lnTo>
                    <a:cubicBezTo>
                      <a:pt x="15786" y="10255"/>
                      <a:pt x="15786" y="10082"/>
                      <a:pt x="15671" y="10025"/>
                    </a:cubicBezTo>
                    <a:lnTo>
                      <a:pt x="12502" y="7375"/>
                    </a:lnTo>
                    <a:cubicBezTo>
                      <a:pt x="12478" y="7351"/>
                      <a:pt x="12435" y="7337"/>
                      <a:pt x="12384" y="7337"/>
                    </a:cubicBezTo>
                    <a:cubicBezTo>
                      <a:pt x="12311" y="7337"/>
                      <a:pt x="12224" y="7365"/>
                      <a:pt x="12157" y="7432"/>
                    </a:cubicBezTo>
                    <a:lnTo>
                      <a:pt x="10486" y="9391"/>
                    </a:lnTo>
                    <a:lnTo>
                      <a:pt x="10486" y="6914"/>
                    </a:lnTo>
                    <a:cubicBezTo>
                      <a:pt x="10520" y="6918"/>
                      <a:pt x="10553" y="6920"/>
                      <a:pt x="10586" y="6920"/>
                    </a:cubicBezTo>
                    <a:cubicBezTo>
                      <a:pt x="11004" y="6920"/>
                      <a:pt x="11350" y="6592"/>
                      <a:pt x="11350" y="6165"/>
                    </a:cubicBezTo>
                    <a:lnTo>
                      <a:pt x="11350" y="5646"/>
                    </a:lnTo>
                    <a:cubicBezTo>
                      <a:pt x="11523" y="5589"/>
                      <a:pt x="11638" y="5416"/>
                      <a:pt x="11638" y="5185"/>
                    </a:cubicBezTo>
                    <a:lnTo>
                      <a:pt x="11638" y="4897"/>
                    </a:lnTo>
                    <a:cubicBezTo>
                      <a:pt x="12445" y="4436"/>
                      <a:pt x="12905" y="3572"/>
                      <a:pt x="12905" y="2650"/>
                    </a:cubicBezTo>
                    <a:cubicBezTo>
                      <a:pt x="12905" y="2074"/>
                      <a:pt x="12733" y="1498"/>
                      <a:pt x="12387" y="1037"/>
                    </a:cubicBezTo>
                    <a:cubicBezTo>
                      <a:pt x="12342" y="978"/>
                      <a:pt x="12282" y="953"/>
                      <a:pt x="12220" y="953"/>
                    </a:cubicBezTo>
                    <a:cubicBezTo>
                      <a:pt x="12044" y="953"/>
                      <a:pt x="11856" y="1155"/>
                      <a:pt x="11984" y="1325"/>
                    </a:cubicBezTo>
                    <a:cubicBezTo>
                      <a:pt x="12272" y="1729"/>
                      <a:pt x="12445" y="2190"/>
                      <a:pt x="12445" y="2650"/>
                    </a:cubicBezTo>
                    <a:cubicBezTo>
                      <a:pt x="12445" y="3457"/>
                      <a:pt x="11984" y="4206"/>
                      <a:pt x="11292" y="4552"/>
                    </a:cubicBezTo>
                    <a:cubicBezTo>
                      <a:pt x="11235" y="4609"/>
                      <a:pt x="11177" y="4724"/>
                      <a:pt x="11177" y="4782"/>
                    </a:cubicBezTo>
                    <a:lnTo>
                      <a:pt x="11177" y="5185"/>
                    </a:lnTo>
                    <a:cubicBezTo>
                      <a:pt x="11177" y="5185"/>
                      <a:pt x="11120" y="5243"/>
                      <a:pt x="11120" y="5243"/>
                    </a:cubicBezTo>
                    <a:lnTo>
                      <a:pt x="9449" y="5243"/>
                    </a:lnTo>
                    <a:cubicBezTo>
                      <a:pt x="9449" y="5243"/>
                      <a:pt x="9391" y="5243"/>
                      <a:pt x="9391" y="5185"/>
                    </a:cubicBezTo>
                    <a:lnTo>
                      <a:pt x="9391" y="4782"/>
                    </a:lnTo>
                    <a:cubicBezTo>
                      <a:pt x="9391" y="4724"/>
                      <a:pt x="9334" y="4609"/>
                      <a:pt x="9276" y="4609"/>
                    </a:cubicBezTo>
                    <a:cubicBezTo>
                      <a:pt x="8527" y="4206"/>
                      <a:pt x="8124" y="3457"/>
                      <a:pt x="8124" y="2650"/>
                    </a:cubicBezTo>
                    <a:cubicBezTo>
                      <a:pt x="8124" y="1441"/>
                      <a:pt x="9103" y="519"/>
                      <a:pt x="10255" y="461"/>
                    </a:cubicBezTo>
                    <a:cubicBezTo>
                      <a:pt x="10543" y="461"/>
                      <a:pt x="10831" y="519"/>
                      <a:pt x="11120" y="634"/>
                    </a:cubicBezTo>
                    <a:cubicBezTo>
                      <a:pt x="11151" y="647"/>
                      <a:pt x="11181" y="652"/>
                      <a:pt x="11210" y="652"/>
                    </a:cubicBezTo>
                    <a:cubicBezTo>
                      <a:pt x="11440" y="652"/>
                      <a:pt x="11549" y="276"/>
                      <a:pt x="11292" y="173"/>
                    </a:cubicBezTo>
                    <a:cubicBezTo>
                      <a:pt x="10947" y="58"/>
                      <a:pt x="10601" y="0"/>
                      <a:pt x="10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6471100" y="3484000"/>
                <a:ext cx="105425" cy="73900"/>
              </a:xfrm>
              <a:custGeom>
                <a:avLst/>
                <a:gdLst/>
                <a:ahLst/>
                <a:cxnLst/>
                <a:rect l="l" t="t" r="r" b="b"/>
                <a:pathLst>
                  <a:path w="4217" h="2956" extrusionOk="0">
                    <a:moveTo>
                      <a:pt x="1762" y="0"/>
                    </a:moveTo>
                    <a:cubicBezTo>
                      <a:pt x="1679" y="0"/>
                      <a:pt x="1596" y="19"/>
                      <a:pt x="1519" y="58"/>
                    </a:cubicBezTo>
                    <a:cubicBezTo>
                      <a:pt x="1231" y="231"/>
                      <a:pt x="1058" y="576"/>
                      <a:pt x="885" y="864"/>
                    </a:cubicBezTo>
                    <a:cubicBezTo>
                      <a:pt x="597" y="1440"/>
                      <a:pt x="367" y="2016"/>
                      <a:pt x="79" y="2593"/>
                    </a:cubicBezTo>
                    <a:cubicBezTo>
                      <a:pt x="1" y="2787"/>
                      <a:pt x="159" y="2955"/>
                      <a:pt x="306" y="2955"/>
                    </a:cubicBezTo>
                    <a:cubicBezTo>
                      <a:pt x="377" y="2955"/>
                      <a:pt x="444" y="2916"/>
                      <a:pt x="482" y="2823"/>
                    </a:cubicBezTo>
                    <a:cubicBezTo>
                      <a:pt x="827" y="2132"/>
                      <a:pt x="1116" y="1383"/>
                      <a:pt x="1519" y="691"/>
                    </a:cubicBezTo>
                    <a:cubicBezTo>
                      <a:pt x="1576" y="634"/>
                      <a:pt x="1692" y="519"/>
                      <a:pt x="1749" y="461"/>
                    </a:cubicBezTo>
                    <a:cubicBezTo>
                      <a:pt x="1864" y="461"/>
                      <a:pt x="1692" y="864"/>
                      <a:pt x="1692" y="864"/>
                    </a:cubicBezTo>
                    <a:cubicBezTo>
                      <a:pt x="1519" y="1325"/>
                      <a:pt x="1231" y="1844"/>
                      <a:pt x="1231" y="2362"/>
                    </a:cubicBezTo>
                    <a:cubicBezTo>
                      <a:pt x="1231" y="2598"/>
                      <a:pt x="1424" y="2796"/>
                      <a:pt x="1653" y="2796"/>
                    </a:cubicBezTo>
                    <a:cubicBezTo>
                      <a:pt x="1703" y="2796"/>
                      <a:pt x="1755" y="2786"/>
                      <a:pt x="1807" y="2765"/>
                    </a:cubicBezTo>
                    <a:cubicBezTo>
                      <a:pt x="2153" y="2593"/>
                      <a:pt x="2383" y="2189"/>
                      <a:pt x="2671" y="2016"/>
                    </a:cubicBezTo>
                    <a:cubicBezTo>
                      <a:pt x="2671" y="2016"/>
                      <a:pt x="2729" y="2247"/>
                      <a:pt x="2959" y="2304"/>
                    </a:cubicBezTo>
                    <a:cubicBezTo>
                      <a:pt x="3045" y="2333"/>
                      <a:pt x="3118" y="2348"/>
                      <a:pt x="3182" y="2348"/>
                    </a:cubicBezTo>
                    <a:cubicBezTo>
                      <a:pt x="3247" y="2348"/>
                      <a:pt x="3305" y="2333"/>
                      <a:pt x="3362" y="2304"/>
                    </a:cubicBezTo>
                    <a:cubicBezTo>
                      <a:pt x="3478" y="2247"/>
                      <a:pt x="3593" y="2189"/>
                      <a:pt x="3708" y="2132"/>
                    </a:cubicBezTo>
                    <a:cubicBezTo>
                      <a:pt x="3708" y="2253"/>
                      <a:pt x="3820" y="2327"/>
                      <a:pt x="3935" y="2327"/>
                    </a:cubicBezTo>
                    <a:cubicBezTo>
                      <a:pt x="4037" y="2327"/>
                      <a:pt x="4142" y="2268"/>
                      <a:pt x="4169" y="2132"/>
                    </a:cubicBezTo>
                    <a:cubicBezTo>
                      <a:pt x="4216" y="1847"/>
                      <a:pt x="3991" y="1641"/>
                      <a:pt x="3717" y="1641"/>
                    </a:cubicBezTo>
                    <a:cubicBezTo>
                      <a:pt x="3658" y="1641"/>
                      <a:pt x="3596" y="1650"/>
                      <a:pt x="3535" y="1671"/>
                    </a:cubicBezTo>
                    <a:cubicBezTo>
                      <a:pt x="3420" y="1728"/>
                      <a:pt x="3247" y="1844"/>
                      <a:pt x="3132" y="1901"/>
                    </a:cubicBezTo>
                    <a:cubicBezTo>
                      <a:pt x="3132" y="1786"/>
                      <a:pt x="3074" y="1728"/>
                      <a:pt x="2959" y="1613"/>
                    </a:cubicBezTo>
                    <a:cubicBezTo>
                      <a:pt x="2875" y="1546"/>
                      <a:pt x="2790" y="1518"/>
                      <a:pt x="2707" y="1518"/>
                    </a:cubicBezTo>
                    <a:cubicBezTo>
                      <a:pt x="2507" y="1518"/>
                      <a:pt x="2315" y="1681"/>
                      <a:pt x="2153" y="1844"/>
                    </a:cubicBezTo>
                    <a:cubicBezTo>
                      <a:pt x="1980" y="1959"/>
                      <a:pt x="1922" y="2074"/>
                      <a:pt x="1749" y="2189"/>
                    </a:cubicBezTo>
                    <a:cubicBezTo>
                      <a:pt x="1864" y="1844"/>
                      <a:pt x="1980" y="1498"/>
                      <a:pt x="2095" y="1152"/>
                    </a:cubicBezTo>
                    <a:cubicBezTo>
                      <a:pt x="2210" y="864"/>
                      <a:pt x="2325" y="519"/>
                      <a:pt x="2210" y="231"/>
                    </a:cubicBezTo>
                    <a:cubicBezTo>
                      <a:pt x="2095" y="77"/>
                      <a:pt x="1928" y="0"/>
                      <a:pt x="1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0"/>
              <p:cNvSpPr/>
              <p:nvPr/>
            </p:nvSpPr>
            <p:spPr>
              <a:xfrm>
                <a:off x="6494650" y="3357250"/>
                <a:ext cx="64850" cy="12975"/>
              </a:xfrm>
              <a:custGeom>
                <a:avLst/>
                <a:gdLst/>
                <a:ahLst/>
                <a:cxnLst/>
                <a:rect l="l" t="t" r="r" b="b"/>
                <a:pathLst>
                  <a:path w="2594" h="519" extrusionOk="0">
                    <a:moveTo>
                      <a:pt x="289" y="0"/>
                    </a:moveTo>
                    <a:cubicBezTo>
                      <a:pt x="174" y="0"/>
                      <a:pt x="58" y="116"/>
                      <a:pt x="58" y="231"/>
                    </a:cubicBezTo>
                    <a:cubicBezTo>
                      <a:pt x="1" y="404"/>
                      <a:pt x="116" y="519"/>
                      <a:pt x="289" y="519"/>
                    </a:cubicBezTo>
                    <a:lnTo>
                      <a:pt x="2363" y="519"/>
                    </a:lnTo>
                    <a:cubicBezTo>
                      <a:pt x="2478" y="519"/>
                      <a:pt x="2593" y="404"/>
                      <a:pt x="2593" y="288"/>
                    </a:cubicBezTo>
                    <a:cubicBezTo>
                      <a:pt x="2593" y="116"/>
                      <a:pt x="2478"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0"/>
              <p:cNvSpPr/>
              <p:nvPr/>
            </p:nvSpPr>
            <p:spPr>
              <a:xfrm>
                <a:off x="6458650" y="3390375"/>
                <a:ext cx="139725" cy="12975"/>
              </a:xfrm>
              <a:custGeom>
                <a:avLst/>
                <a:gdLst/>
                <a:ahLst/>
                <a:cxnLst/>
                <a:rect l="l" t="t" r="r" b="b"/>
                <a:pathLst>
                  <a:path w="5589" h="519" extrusionOk="0">
                    <a:moveTo>
                      <a:pt x="231" y="0"/>
                    </a:moveTo>
                    <a:cubicBezTo>
                      <a:pt x="116" y="0"/>
                      <a:pt x="0" y="116"/>
                      <a:pt x="0" y="231"/>
                    </a:cubicBezTo>
                    <a:cubicBezTo>
                      <a:pt x="0" y="404"/>
                      <a:pt x="116" y="519"/>
                      <a:pt x="231" y="519"/>
                    </a:cubicBezTo>
                    <a:lnTo>
                      <a:pt x="5301" y="519"/>
                    </a:lnTo>
                    <a:cubicBezTo>
                      <a:pt x="5589" y="519"/>
                      <a:pt x="5589" y="0"/>
                      <a:pt x="5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0"/>
              <p:cNvSpPr/>
              <p:nvPr/>
            </p:nvSpPr>
            <p:spPr>
              <a:xfrm>
                <a:off x="6457200" y="3423500"/>
                <a:ext cx="141175" cy="11550"/>
              </a:xfrm>
              <a:custGeom>
                <a:avLst/>
                <a:gdLst/>
                <a:ahLst/>
                <a:cxnLst/>
                <a:rect l="l" t="t" r="r" b="b"/>
                <a:pathLst>
                  <a:path w="5647" h="462" extrusionOk="0">
                    <a:moveTo>
                      <a:pt x="289" y="0"/>
                    </a:moveTo>
                    <a:cubicBezTo>
                      <a:pt x="1" y="0"/>
                      <a:pt x="1" y="461"/>
                      <a:pt x="289" y="461"/>
                    </a:cubicBezTo>
                    <a:lnTo>
                      <a:pt x="5359" y="461"/>
                    </a:lnTo>
                    <a:cubicBezTo>
                      <a:pt x="5647" y="461"/>
                      <a:pt x="5647" y="0"/>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0"/>
              <p:cNvSpPr/>
              <p:nvPr/>
            </p:nvSpPr>
            <p:spPr>
              <a:xfrm>
                <a:off x="6457200" y="3453750"/>
                <a:ext cx="141175" cy="12975"/>
              </a:xfrm>
              <a:custGeom>
                <a:avLst/>
                <a:gdLst/>
                <a:ahLst/>
                <a:cxnLst/>
                <a:rect l="l" t="t" r="r" b="b"/>
                <a:pathLst>
                  <a:path w="5647" h="519" extrusionOk="0">
                    <a:moveTo>
                      <a:pt x="289" y="0"/>
                    </a:moveTo>
                    <a:cubicBezTo>
                      <a:pt x="1" y="0"/>
                      <a:pt x="1" y="519"/>
                      <a:pt x="289" y="519"/>
                    </a:cubicBezTo>
                    <a:lnTo>
                      <a:pt x="5359" y="519"/>
                    </a:lnTo>
                    <a:cubicBezTo>
                      <a:pt x="5647" y="519"/>
                      <a:pt x="5647" y="0"/>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0"/>
              <p:cNvSpPr/>
              <p:nvPr/>
            </p:nvSpPr>
            <p:spPr>
              <a:xfrm>
                <a:off x="6599800" y="3263275"/>
                <a:ext cx="67700" cy="61800"/>
              </a:xfrm>
              <a:custGeom>
                <a:avLst/>
                <a:gdLst/>
                <a:ahLst/>
                <a:cxnLst/>
                <a:rect l="l" t="t" r="r" b="b"/>
                <a:pathLst>
                  <a:path w="2708" h="2472" extrusionOk="0">
                    <a:moveTo>
                      <a:pt x="1383" y="764"/>
                    </a:moveTo>
                    <a:lnTo>
                      <a:pt x="1498" y="994"/>
                    </a:lnTo>
                    <a:cubicBezTo>
                      <a:pt x="1498" y="1052"/>
                      <a:pt x="1556" y="1109"/>
                      <a:pt x="1671" y="1109"/>
                    </a:cubicBezTo>
                    <a:lnTo>
                      <a:pt x="1901" y="1167"/>
                    </a:lnTo>
                    <a:lnTo>
                      <a:pt x="1729" y="1340"/>
                    </a:lnTo>
                    <a:cubicBezTo>
                      <a:pt x="1671" y="1397"/>
                      <a:pt x="1613" y="1455"/>
                      <a:pt x="1671" y="1570"/>
                    </a:cubicBezTo>
                    <a:lnTo>
                      <a:pt x="1671" y="1801"/>
                    </a:lnTo>
                    <a:lnTo>
                      <a:pt x="1441" y="1685"/>
                    </a:lnTo>
                    <a:cubicBezTo>
                      <a:pt x="1412" y="1657"/>
                      <a:pt x="1383" y="1642"/>
                      <a:pt x="1354" y="1642"/>
                    </a:cubicBezTo>
                    <a:cubicBezTo>
                      <a:pt x="1325" y="1642"/>
                      <a:pt x="1297" y="1657"/>
                      <a:pt x="1268" y="1685"/>
                    </a:cubicBezTo>
                    <a:lnTo>
                      <a:pt x="1037" y="1801"/>
                    </a:lnTo>
                    <a:lnTo>
                      <a:pt x="1037" y="1570"/>
                    </a:lnTo>
                    <a:cubicBezTo>
                      <a:pt x="1095" y="1455"/>
                      <a:pt x="1037" y="1397"/>
                      <a:pt x="980" y="1340"/>
                    </a:cubicBezTo>
                    <a:lnTo>
                      <a:pt x="807" y="1167"/>
                    </a:lnTo>
                    <a:lnTo>
                      <a:pt x="1095" y="1109"/>
                    </a:lnTo>
                    <a:cubicBezTo>
                      <a:pt x="1153" y="1109"/>
                      <a:pt x="1210" y="1052"/>
                      <a:pt x="1268" y="994"/>
                    </a:cubicBezTo>
                    <a:lnTo>
                      <a:pt x="1383" y="764"/>
                    </a:lnTo>
                    <a:close/>
                    <a:moveTo>
                      <a:pt x="1354" y="0"/>
                    </a:moveTo>
                    <a:cubicBezTo>
                      <a:pt x="1268" y="0"/>
                      <a:pt x="1181" y="43"/>
                      <a:pt x="1153" y="130"/>
                    </a:cubicBezTo>
                    <a:lnTo>
                      <a:pt x="864" y="648"/>
                    </a:lnTo>
                    <a:lnTo>
                      <a:pt x="288" y="764"/>
                    </a:lnTo>
                    <a:cubicBezTo>
                      <a:pt x="58" y="764"/>
                      <a:pt x="0" y="994"/>
                      <a:pt x="116" y="1167"/>
                    </a:cubicBezTo>
                    <a:lnTo>
                      <a:pt x="576" y="1570"/>
                    </a:lnTo>
                    <a:lnTo>
                      <a:pt x="461" y="2204"/>
                    </a:lnTo>
                    <a:cubicBezTo>
                      <a:pt x="461" y="2338"/>
                      <a:pt x="565" y="2472"/>
                      <a:pt x="692" y="2472"/>
                    </a:cubicBezTo>
                    <a:cubicBezTo>
                      <a:pt x="729" y="2472"/>
                      <a:pt x="768" y="2460"/>
                      <a:pt x="807" y="2434"/>
                    </a:cubicBezTo>
                    <a:lnTo>
                      <a:pt x="1325" y="2146"/>
                    </a:lnTo>
                    <a:lnTo>
                      <a:pt x="1901" y="2434"/>
                    </a:lnTo>
                    <a:cubicBezTo>
                      <a:pt x="1940" y="2460"/>
                      <a:pt x="1979" y="2472"/>
                      <a:pt x="2016" y="2472"/>
                    </a:cubicBezTo>
                    <a:cubicBezTo>
                      <a:pt x="2143" y="2472"/>
                      <a:pt x="2247" y="2338"/>
                      <a:pt x="2247" y="2204"/>
                    </a:cubicBezTo>
                    <a:lnTo>
                      <a:pt x="2132" y="1570"/>
                    </a:lnTo>
                    <a:lnTo>
                      <a:pt x="2593" y="1167"/>
                    </a:lnTo>
                    <a:cubicBezTo>
                      <a:pt x="2708" y="994"/>
                      <a:pt x="2650" y="764"/>
                      <a:pt x="2420" y="764"/>
                    </a:cubicBezTo>
                    <a:lnTo>
                      <a:pt x="1844" y="648"/>
                    </a:lnTo>
                    <a:lnTo>
                      <a:pt x="1556" y="130"/>
                    </a:lnTo>
                    <a:cubicBezTo>
                      <a:pt x="1527" y="43"/>
                      <a:pt x="1441" y="0"/>
                      <a:pt x="1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3" name="Google Shape;1253;p60"/>
          <p:cNvSpPr txBox="1"/>
          <p:nvPr/>
        </p:nvSpPr>
        <p:spPr>
          <a:xfrm flipH="1">
            <a:off x="2587513" y="3451200"/>
            <a:ext cx="21489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Day 2</a:t>
            </a:r>
            <a:endParaRPr sz="2400" b="1">
              <a:solidFill>
                <a:schemeClr val="dk2"/>
              </a:solidFill>
              <a:latin typeface="Albert Sans"/>
              <a:ea typeface="Albert Sans"/>
              <a:cs typeface="Albert Sans"/>
              <a:sym typeface="Albert Sans"/>
            </a:endParaRPr>
          </a:p>
        </p:txBody>
      </p:sp>
      <p:sp>
        <p:nvSpPr>
          <p:cNvPr id="1254" name="Google Shape;1254;p60"/>
          <p:cNvSpPr txBox="1"/>
          <p:nvPr/>
        </p:nvSpPr>
        <p:spPr>
          <a:xfrm flipH="1">
            <a:off x="2587513" y="3771115"/>
            <a:ext cx="2148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Mercury is the closest planet to the Sun</a:t>
            </a:r>
            <a:endParaRPr>
              <a:solidFill>
                <a:schemeClr val="dk1"/>
              </a:solidFill>
              <a:latin typeface="Albert Sans"/>
              <a:ea typeface="Albert Sans"/>
              <a:cs typeface="Albert Sans"/>
              <a:sym typeface="Albert Sans"/>
            </a:endParaRPr>
          </a:p>
        </p:txBody>
      </p:sp>
      <p:grpSp>
        <p:nvGrpSpPr>
          <p:cNvPr id="1255" name="Google Shape;1255;p60"/>
          <p:cNvGrpSpPr/>
          <p:nvPr/>
        </p:nvGrpSpPr>
        <p:grpSpPr>
          <a:xfrm>
            <a:off x="3308263" y="2570875"/>
            <a:ext cx="707400" cy="707400"/>
            <a:chOff x="3145174" y="2570875"/>
            <a:chExt cx="707400" cy="707400"/>
          </a:xfrm>
        </p:grpSpPr>
        <p:sp>
          <p:nvSpPr>
            <p:cNvPr id="1256" name="Google Shape;1256;p60"/>
            <p:cNvSpPr/>
            <p:nvPr/>
          </p:nvSpPr>
          <p:spPr>
            <a:xfrm flipH="1">
              <a:off x="3145174" y="2570875"/>
              <a:ext cx="707400" cy="7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60"/>
            <p:cNvGrpSpPr/>
            <p:nvPr/>
          </p:nvGrpSpPr>
          <p:grpSpPr>
            <a:xfrm>
              <a:off x="3297937" y="2723650"/>
              <a:ext cx="401875" cy="401850"/>
              <a:chOff x="5891175" y="3227625"/>
              <a:chExt cx="401875" cy="401850"/>
            </a:xfrm>
          </p:grpSpPr>
          <p:sp>
            <p:nvSpPr>
              <p:cNvPr id="1258" name="Google Shape;1258;p60"/>
              <p:cNvSpPr/>
              <p:nvPr/>
            </p:nvSpPr>
            <p:spPr>
              <a:xfrm>
                <a:off x="6190750" y="3305400"/>
                <a:ext cx="31725" cy="57625"/>
              </a:xfrm>
              <a:custGeom>
                <a:avLst/>
                <a:gdLst/>
                <a:ahLst/>
                <a:cxnLst/>
                <a:rect l="l" t="t" r="r" b="b"/>
                <a:pathLst>
                  <a:path w="1269" h="2305" extrusionOk="0">
                    <a:moveTo>
                      <a:pt x="635" y="0"/>
                    </a:moveTo>
                    <a:cubicBezTo>
                      <a:pt x="519" y="0"/>
                      <a:pt x="404" y="116"/>
                      <a:pt x="404" y="231"/>
                    </a:cubicBezTo>
                    <a:lnTo>
                      <a:pt x="404" y="288"/>
                    </a:lnTo>
                    <a:cubicBezTo>
                      <a:pt x="231" y="346"/>
                      <a:pt x="116" y="519"/>
                      <a:pt x="116" y="692"/>
                    </a:cubicBezTo>
                    <a:cubicBezTo>
                      <a:pt x="58" y="865"/>
                      <a:pt x="116" y="1037"/>
                      <a:pt x="231" y="1153"/>
                    </a:cubicBezTo>
                    <a:cubicBezTo>
                      <a:pt x="404" y="1210"/>
                      <a:pt x="519" y="1268"/>
                      <a:pt x="692" y="1325"/>
                    </a:cubicBezTo>
                    <a:cubicBezTo>
                      <a:pt x="807" y="1383"/>
                      <a:pt x="750" y="1556"/>
                      <a:pt x="635" y="1556"/>
                    </a:cubicBezTo>
                    <a:lnTo>
                      <a:pt x="635" y="1613"/>
                    </a:lnTo>
                    <a:cubicBezTo>
                      <a:pt x="519" y="1613"/>
                      <a:pt x="519" y="1556"/>
                      <a:pt x="404" y="1498"/>
                    </a:cubicBezTo>
                    <a:cubicBezTo>
                      <a:pt x="387" y="1481"/>
                      <a:pt x="360" y="1474"/>
                      <a:pt x="330" y="1474"/>
                    </a:cubicBezTo>
                    <a:cubicBezTo>
                      <a:pt x="255" y="1474"/>
                      <a:pt x="157" y="1515"/>
                      <a:pt x="116" y="1556"/>
                    </a:cubicBezTo>
                    <a:cubicBezTo>
                      <a:pt x="1" y="1671"/>
                      <a:pt x="1" y="1844"/>
                      <a:pt x="174" y="1902"/>
                    </a:cubicBezTo>
                    <a:cubicBezTo>
                      <a:pt x="231" y="1959"/>
                      <a:pt x="346" y="2017"/>
                      <a:pt x="404" y="2017"/>
                    </a:cubicBezTo>
                    <a:lnTo>
                      <a:pt x="404" y="2074"/>
                    </a:lnTo>
                    <a:cubicBezTo>
                      <a:pt x="404" y="2190"/>
                      <a:pt x="462" y="2305"/>
                      <a:pt x="577" y="2305"/>
                    </a:cubicBezTo>
                    <a:cubicBezTo>
                      <a:pt x="750" y="2305"/>
                      <a:pt x="865" y="2190"/>
                      <a:pt x="865" y="2074"/>
                    </a:cubicBezTo>
                    <a:lnTo>
                      <a:pt x="865" y="2017"/>
                    </a:lnTo>
                    <a:cubicBezTo>
                      <a:pt x="1038" y="1902"/>
                      <a:pt x="1211" y="1729"/>
                      <a:pt x="1211" y="1556"/>
                    </a:cubicBezTo>
                    <a:cubicBezTo>
                      <a:pt x="1268" y="1268"/>
                      <a:pt x="1153" y="1037"/>
                      <a:pt x="865" y="922"/>
                    </a:cubicBezTo>
                    <a:cubicBezTo>
                      <a:pt x="750" y="865"/>
                      <a:pt x="577" y="865"/>
                      <a:pt x="577" y="807"/>
                    </a:cubicBezTo>
                    <a:cubicBezTo>
                      <a:pt x="577" y="739"/>
                      <a:pt x="616" y="711"/>
                      <a:pt x="661" y="711"/>
                    </a:cubicBezTo>
                    <a:cubicBezTo>
                      <a:pt x="692" y="711"/>
                      <a:pt x="726" y="725"/>
                      <a:pt x="750" y="749"/>
                    </a:cubicBezTo>
                    <a:cubicBezTo>
                      <a:pt x="750" y="749"/>
                      <a:pt x="827" y="801"/>
                      <a:pt x="929" y="801"/>
                    </a:cubicBezTo>
                    <a:cubicBezTo>
                      <a:pt x="980" y="801"/>
                      <a:pt x="1038" y="788"/>
                      <a:pt x="1095" y="749"/>
                    </a:cubicBezTo>
                    <a:cubicBezTo>
                      <a:pt x="1211" y="576"/>
                      <a:pt x="1038" y="404"/>
                      <a:pt x="1038" y="404"/>
                    </a:cubicBezTo>
                    <a:cubicBezTo>
                      <a:pt x="1038" y="404"/>
                      <a:pt x="980" y="346"/>
                      <a:pt x="865" y="288"/>
                    </a:cubicBezTo>
                    <a:lnTo>
                      <a:pt x="865" y="231"/>
                    </a:lnTo>
                    <a:cubicBezTo>
                      <a:pt x="865" y="116"/>
                      <a:pt x="807"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0"/>
              <p:cNvSpPr/>
              <p:nvPr/>
            </p:nvSpPr>
            <p:spPr>
              <a:xfrm>
                <a:off x="6075525" y="3360125"/>
                <a:ext cx="31725" cy="58000"/>
              </a:xfrm>
              <a:custGeom>
                <a:avLst/>
                <a:gdLst/>
                <a:ahLst/>
                <a:cxnLst/>
                <a:rect l="l" t="t" r="r" b="b"/>
                <a:pathLst>
                  <a:path w="1269" h="2320" extrusionOk="0">
                    <a:moveTo>
                      <a:pt x="692" y="1"/>
                    </a:moveTo>
                    <a:cubicBezTo>
                      <a:pt x="519" y="1"/>
                      <a:pt x="404" y="116"/>
                      <a:pt x="404" y="231"/>
                    </a:cubicBezTo>
                    <a:lnTo>
                      <a:pt x="404" y="289"/>
                    </a:lnTo>
                    <a:cubicBezTo>
                      <a:pt x="231" y="404"/>
                      <a:pt x="116" y="519"/>
                      <a:pt x="116" y="692"/>
                    </a:cubicBezTo>
                    <a:cubicBezTo>
                      <a:pt x="59" y="865"/>
                      <a:pt x="116" y="1038"/>
                      <a:pt x="289" y="1153"/>
                    </a:cubicBezTo>
                    <a:cubicBezTo>
                      <a:pt x="404" y="1268"/>
                      <a:pt x="577" y="1326"/>
                      <a:pt x="750" y="1383"/>
                    </a:cubicBezTo>
                    <a:cubicBezTo>
                      <a:pt x="865" y="1441"/>
                      <a:pt x="750" y="1614"/>
                      <a:pt x="635" y="1614"/>
                    </a:cubicBezTo>
                    <a:cubicBezTo>
                      <a:pt x="577" y="1614"/>
                      <a:pt x="519" y="1614"/>
                      <a:pt x="462" y="1556"/>
                    </a:cubicBezTo>
                    <a:cubicBezTo>
                      <a:pt x="404" y="1527"/>
                      <a:pt x="347" y="1513"/>
                      <a:pt x="289" y="1513"/>
                    </a:cubicBezTo>
                    <a:cubicBezTo>
                      <a:pt x="231" y="1513"/>
                      <a:pt x="174" y="1527"/>
                      <a:pt x="116" y="1556"/>
                    </a:cubicBezTo>
                    <a:cubicBezTo>
                      <a:pt x="1" y="1671"/>
                      <a:pt x="59" y="1844"/>
                      <a:pt x="174" y="1959"/>
                    </a:cubicBezTo>
                    <a:cubicBezTo>
                      <a:pt x="289" y="2017"/>
                      <a:pt x="347" y="2017"/>
                      <a:pt x="404" y="2075"/>
                    </a:cubicBezTo>
                    <a:cubicBezTo>
                      <a:pt x="404" y="2190"/>
                      <a:pt x="519" y="2305"/>
                      <a:pt x="635" y="2305"/>
                    </a:cubicBezTo>
                    <a:cubicBezTo>
                      <a:pt x="655" y="2315"/>
                      <a:pt x="675" y="2320"/>
                      <a:pt x="695" y="2320"/>
                    </a:cubicBezTo>
                    <a:cubicBezTo>
                      <a:pt x="787" y="2320"/>
                      <a:pt x="865" y="2217"/>
                      <a:pt x="865" y="2075"/>
                    </a:cubicBezTo>
                    <a:lnTo>
                      <a:pt x="865" y="2017"/>
                    </a:lnTo>
                    <a:cubicBezTo>
                      <a:pt x="1096" y="1959"/>
                      <a:pt x="1211" y="1786"/>
                      <a:pt x="1268" y="1556"/>
                    </a:cubicBezTo>
                    <a:cubicBezTo>
                      <a:pt x="1268" y="1326"/>
                      <a:pt x="1153" y="1038"/>
                      <a:pt x="865" y="922"/>
                    </a:cubicBezTo>
                    <a:cubicBezTo>
                      <a:pt x="750" y="922"/>
                      <a:pt x="577" y="865"/>
                      <a:pt x="577" y="807"/>
                    </a:cubicBezTo>
                    <a:cubicBezTo>
                      <a:pt x="577" y="750"/>
                      <a:pt x="620" y="735"/>
                      <a:pt x="663" y="735"/>
                    </a:cubicBezTo>
                    <a:cubicBezTo>
                      <a:pt x="707" y="735"/>
                      <a:pt x="750" y="750"/>
                      <a:pt x="750" y="750"/>
                    </a:cubicBezTo>
                    <a:cubicBezTo>
                      <a:pt x="750" y="750"/>
                      <a:pt x="852" y="826"/>
                      <a:pt x="955" y="826"/>
                    </a:cubicBezTo>
                    <a:cubicBezTo>
                      <a:pt x="1006" y="826"/>
                      <a:pt x="1057" y="807"/>
                      <a:pt x="1096" y="750"/>
                    </a:cubicBezTo>
                    <a:cubicBezTo>
                      <a:pt x="1268" y="577"/>
                      <a:pt x="1096" y="404"/>
                      <a:pt x="1096" y="404"/>
                    </a:cubicBezTo>
                    <a:cubicBezTo>
                      <a:pt x="1096" y="404"/>
                      <a:pt x="980" y="346"/>
                      <a:pt x="865" y="289"/>
                    </a:cubicBezTo>
                    <a:cubicBezTo>
                      <a:pt x="865" y="173"/>
                      <a:pt x="807" y="58"/>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0"/>
              <p:cNvSpPr/>
              <p:nvPr/>
            </p:nvSpPr>
            <p:spPr>
              <a:xfrm>
                <a:off x="5891175" y="3283800"/>
                <a:ext cx="401875" cy="345675"/>
              </a:xfrm>
              <a:custGeom>
                <a:avLst/>
                <a:gdLst/>
                <a:ahLst/>
                <a:cxnLst/>
                <a:rect l="l" t="t" r="r" b="b"/>
                <a:pathLst>
                  <a:path w="16075" h="13827" extrusionOk="0">
                    <a:moveTo>
                      <a:pt x="12618" y="461"/>
                    </a:moveTo>
                    <a:cubicBezTo>
                      <a:pt x="13482" y="461"/>
                      <a:pt x="14173" y="1152"/>
                      <a:pt x="14173" y="2017"/>
                    </a:cubicBezTo>
                    <a:cubicBezTo>
                      <a:pt x="14173" y="2881"/>
                      <a:pt x="13482" y="3572"/>
                      <a:pt x="12618" y="3572"/>
                    </a:cubicBezTo>
                    <a:cubicBezTo>
                      <a:pt x="11753" y="3572"/>
                      <a:pt x="11062" y="2881"/>
                      <a:pt x="11062" y="2017"/>
                    </a:cubicBezTo>
                    <a:cubicBezTo>
                      <a:pt x="11062" y="1152"/>
                      <a:pt x="11753" y="461"/>
                      <a:pt x="12618" y="461"/>
                    </a:cubicBezTo>
                    <a:close/>
                    <a:moveTo>
                      <a:pt x="6223" y="3226"/>
                    </a:moveTo>
                    <a:cubicBezTo>
                      <a:pt x="5935" y="3860"/>
                      <a:pt x="5877" y="4551"/>
                      <a:pt x="6223" y="5185"/>
                    </a:cubicBezTo>
                    <a:lnTo>
                      <a:pt x="462" y="5185"/>
                    </a:lnTo>
                    <a:lnTo>
                      <a:pt x="462" y="3975"/>
                    </a:lnTo>
                    <a:cubicBezTo>
                      <a:pt x="462" y="3572"/>
                      <a:pt x="807" y="3226"/>
                      <a:pt x="1153" y="3226"/>
                    </a:cubicBezTo>
                    <a:close/>
                    <a:moveTo>
                      <a:pt x="14922" y="3226"/>
                    </a:moveTo>
                    <a:cubicBezTo>
                      <a:pt x="15325" y="3226"/>
                      <a:pt x="15613" y="3572"/>
                      <a:pt x="15613" y="3918"/>
                    </a:cubicBezTo>
                    <a:lnTo>
                      <a:pt x="15613" y="5185"/>
                    </a:lnTo>
                    <a:lnTo>
                      <a:pt x="9852" y="5185"/>
                    </a:lnTo>
                    <a:cubicBezTo>
                      <a:pt x="10198" y="4551"/>
                      <a:pt x="10140" y="3860"/>
                      <a:pt x="9852" y="3226"/>
                    </a:cubicBezTo>
                    <a:lnTo>
                      <a:pt x="11004" y="3226"/>
                    </a:lnTo>
                    <a:cubicBezTo>
                      <a:pt x="11350" y="3745"/>
                      <a:pt x="11984" y="4033"/>
                      <a:pt x="12618" y="4033"/>
                    </a:cubicBezTo>
                    <a:cubicBezTo>
                      <a:pt x="13251" y="4033"/>
                      <a:pt x="13885" y="3745"/>
                      <a:pt x="14231" y="3226"/>
                    </a:cubicBezTo>
                    <a:close/>
                    <a:moveTo>
                      <a:pt x="8066" y="2650"/>
                    </a:moveTo>
                    <a:cubicBezTo>
                      <a:pt x="8930" y="2650"/>
                      <a:pt x="9622" y="3342"/>
                      <a:pt x="9622" y="4206"/>
                    </a:cubicBezTo>
                    <a:cubicBezTo>
                      <a:pt x="9622" y="5070"/>
                      <a:pt x="8930" y="5819"/>
                      <a:pt x="8066" y="5819"/>
                    </a:cubicBezTo>
                    <a:cubicBezTo>
                      <a:pt x="7202" y="5819"/>
                      <a:pt x="6511" y="5070"/>
                      <a:pt x="6511" y="4206"/>
                    </a:cubicBezTo>
                    <a:cubicBezTo>
                      <a:pt x="6511" y="3342"/>
                      <a:pt x="7202" y="2650"/>
                      <a:pt x="8066" y="2650"/>
                    </a:cubicBezTo>
                    <a:close/>
                    <a:moveTo>
                      <a:pt x="12618" y="0"/>
                    </a:moveTo>
                    <a:cubicBezTo>
                      <a:pt x="11465" y="0"/>
                      <a:pt x="10544" y="922"/>
                      <a:pt x="10544" y="2017"/>
                    </a:cubicBezTo>
                    <a:cubicBezTo>
                      <a:pt x="10544" y="2305"/>
                      <a:pt x="10601" y="2535"/>
                      <a:pt x="10716" y="2766"/>
                    </a:cubicBezTo>
                    <a:lnTo>
                      <a:pt x="9449" y="2766"/>
                    </a:lnTo>
                    <a:cubicBezTo>
                      <a:pt x="9103" y="2420"/>
                      <a:pt x="8585" y="2189"/>
                      <a:pt x="8009" y="2189"/>
                    </a:cubicBezTo>
                    <a:cubicBezTo>
                      <a:pt x="7490" y="2189"/>
                      <a:pt x="6972" y="2420"/>
                      <a:pt x="6626" y="2766"/>
                    </a:cubicBezTo>
                    <a:lnTo>
                      <a:pt x="1153" y="2766"/>
                    </a:lnTo>
                    <a:cubicBezTo>
                      <a:pt x="519" y="2766"/>
                      <a:pt x="1" y="3284"/>
                      <a:pt x="1" y="3975"/>
                    </a:cubicBezTo>
                    <a:lnTo>
                      <a:pt x="1" y="13596"/>
                    </a:lnTo>
                    <a:cubicBezTo>
                      <a:pt x="1" y="13712"/>
                      <a:pt x="116" y="13827"/>
                      <a:pt x="231" y="13827"/>
                    </a:cubicBezTo>
                    <a:lnTo>
                      <a:pt x="12041" y="13827"/>
                    </a:lnTo>
                    <a:cubicBezTo>
                      <a:pt x="12272" y="13596"/>
                      <a:pt x="12099" y="13366"/>
                      <a:pt x="11926" y="13366"/>
                    </a:cubicBezTo>
                    <a:lnTo>
                      <a:pt x="1153" y="13366"/>
                    </a:lnTo>
                    <a:cubicBezTo>
                      <a:pt x="750" y="13366"/>
                      <a:pt x="462" y="13020"/>
                      <a:pt x="462" y="12675"/>
                    </a:cubicBezTo>
                    <a:lnTo>
                      <a:pt x="462" y="5646"/>
                    </a:lnTo>
                    <a:lnTo>
                      <a:pt x="6568" y="5646"/>
                    </a:lnTo>
                    <a:cubicBezTo>
                      <a:pt x="6914" y="6049"/>
                      <a:pt x="7433" y="6280"/>
                      <a:pt x="8009" y="6280"/>
                    </a:cubicBezTo>
                    <a:cubicBezTo>
                      <a:pt x="8642" y="6280"/>
                      <a:pt x="9161" y="5992"/>
                      <a:pt x="9507" y="5646"/>
                    </a:cubicBezTo>
                    <a:lnTo>
                      <a:pt x="15613" y="5646"/>
                    </a:lnTo>
                    <a:lnTo>
                      <a:pt x="15613" y="13135"/>
                    </a:lnTo>
                    <a:cubicBezTo>
                      <a:pt x="15613" y="13251"/>
                      <a:pt x="15498" y="13366"/>
                      <a:pt x="15383" y="13366"/>
                    </a:cubicBezTo>
                    <a:lnTo>
                      <a:pt x="13251" y="13366"/>
                    </a:lnTo>
                    <a:cubicBezTo>
                      <a:pt x="13021" y="13596"/>
                      <a:pt x="13194" y="13827"/>
                      <a:pt x="13366" y="13827"/>
                    </a:cubicBezTo>
                    <a:lnTo>
                      <a:pt x="14922" y="13827"/>
                    </a:lnTo>
                    <a:cubicBezTo>
                      <a:pt x="15556" y="13827"/>
                      <a:pt x="16074" y="13308"/>
                      <a:pt x="16074" y="12675"/>
                    </a:cubicBezTo>
                    <a:lnTo>
                      <a:pt x="16074" y="3975"/>
                    </a:lnTo>
                    <a:cubicBezTo>
                      <a:pt x="16074" y="3284"/>
                      <a:pt x="15556" y="2766"/>
                      <a:pt x="14922" y="2766"/>
                    </a:cubicBezTo>
                    <a:lnTo>
                      <a:pt x="14519" y="2766"/>
                    </a:lnTo>
                    <a:cubicBezTo>
                      <a:pt x="14576" y="2535"/>
                      <a:pt x="14634" y="2305"/>
                      <a:pt x="14634" y="2017"/>
                    </a:cubicBezTo>
                    <a:cubicBezTo>
                      <a:pt x="14634" y="922"/>
                      <a:pt x="13712" y="0"/>
                      <a:pt x="12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0"/>
              <p:cNvSpPr/>
              <p:nvPr/>
            </p:nvSpPr>
            <p:spPr>
              <a:xfrm>
                <a:off x="5921425" y="3383175"/>
                <a:ext cx="14425" cy="11550"/>
              </a:xfrm>
              <a:custGeom>
                <a:avLst/>
                <a:gdLst/>
                <a:ahLst/>
                <a:cxnLst/>
                <a:rect l="l" t="t" r="r" b="b"/>
                <a:pathLst>
                  <a:path w="577"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0"/>
              <p:cNvSpPr/>
              <p:nvPr/>
            </p:nvSpPr>
            <p:spPr>
              <a:xfrm>
                <a:off x="5945900" y="3383175"/>
                <a:ext cx="14450" cy="11550"/>
              </a:xfrm>
              <a:custGeom>
                <a:avLst/>
                <a:gdLst/>
                <a:ahLst/>
                <a:cxnLst/>
                <a:rect l="l" t="t" r="r" b="b"/>
                <a:pathLst>
                  <a:path w="578"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0"/>
              <p:cNvSpPr/>
              <p:nvPr/>
            </p:nvSpPr>
            <p:spPr>
              <a:xfrm>
                <a:off x="5970400" y="3383175"/>
                <a:ext cx="15875" cy="11550"/>
              </a:xfrm>
              <a:custGeom>
                <a:avLst/>
                <a:gdLst/>
                <a:ahLst/>
                <a:cxnLst/>
                <a:rect l="l" t="t" r="r" b="b"/>
                <a:pathLst>
                  <a:path w="635"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0"/>
              <p:cNvSpPr/>
              <p:nvPr/>
            </p:nvSpPr>
            <p:spPr>
              <a:xfrm>
                <a:off x="5930075" y="3453750"/>
                <a:ext cx="95075" cy="80675"/>
              </a:xfrm>
              <a:custGeom>
                <a:avLst/>
                <a:gdLst/>
                <a:ahLst/>
                <a:cxnLst/>
                <a:rect l="l" t="t" r="r" b="b"/>
                <a:pathLst>
                  <a:path w="3803" h="3227" extrusionOk="0">
                    <a:moveTo>
                      <a:pt x="3342" y="519"/>
                    </a:moveTo>
                    <a:lnTo>
                      <a:pt x="3342" y="2766"/>
                    </a:lnTo>
                    <a:lnTo>
                      <a:pt x="461" y="2766"/>
                    </a:lnTo>
                    <a:lnTo>
                      <a:pt x="461" y="519"/>
                    </a:lnTo>
                    <a:close/>
                    <a:moveTo>
                      <a:pt x="231" y="0"/>
                    </a:moveTo>
                    <a:cubicBezTo>
                      <a:pt x="115" y="0"/>
                      <a:pt x="0" y="115"/>
                      <a:pt x="0" y="288"/>
                    </a:cubicBezTo>
                    <a:lnTo>
                      <a:pt x="0" y="2938"/>
                    </a:lnTo>
                    <a:cubicBezTo>
                      <a:pt x="0" y="3111"/>
                      <a:pt x="115" y="3226"/>
                      <a:pt x="231" y="3226"/>
                    </a:cubicBezTo>
                    <a:lnTo>
                      <a:pt x="3572" y="3226"/>
                    </a:lnTo>
                    <a:cubicBezTo>
                      <a:pt x="3687" y="3226"/>
                      <a:pt x="3803" y="3111"/>
                      <a:pt x="3803" y="2938"/>
                    </a:cubicBezTo>
                    <a:lnTo>
                      <a:pt x="3803" y="231"/>
                    </a:lnTo>
                    <a:cubicBezTo>
                      <a:pt x="3803" y="115"/>
                      <a:pt x="3745" y="0"/>
                      <a:pt x="3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0"/>
              <p:cNvSpPr/>
              <p:nvPr/>
            </p:nvSpPr>
            <p:spPr>
              <a:xfrm>
                <a:off x="6045300" y="3453750"/>
                <a:ext cx="95075" cy="80675"/>
              </a:xfrm>
              <a:custGeom>
                <a:avLst/>
                <a:gdLst/>
                <a:ahLst/>
                <a:cxnLst/>
                <a:rect l="l" t="t" r="r" b="b"/>
                <a:pathLst>
                  <a:path w="3803" h="3227" extrusionOk="0">
                    <a:moveTo>
                      <a:pt x="3342" y="519"/>
                    </a:moveTo>
                    <a:lnTo>
                      <a:pt x="3342" y="2766"/>
                    </a:lnTo>
                    <a:lnTo>
                      <a:pt x="461" y="2766"/>
                    </a:lnTo>
                    <a:lnTo>
                      <a:pt x="461" y="519"/>
                    </a:lnTo>
                    <a:close/>
                    <a:moveTo>
                      <a:pt x="231" y="0"/>
                    </a:moveTo>
                    <a:cubicBezTo>
                      <a:pt x="115" y="0"/>
                      <a:pt x="0" y="115"/>
                      <a:pt x="0" y="288"/>
                    </a:cubicBezTo>
                    <a:lnTo>
                      <a:pt x="0" y="2938"/>
                    </a:lnTo>
                    <a:cubicBezTo>
                      <a:pt x="0" y="3111"/>
                      <a:pt x="115" y="3226"/>
                      <a:pt x="231" y="3226"/>
                    </a:cubicBezTo>
                    <a:lnTo>
                      <a:pt x="3572" y="3226"/>
                    </a:lnTo>
                    <a:cubicBezTo>
                      <a:pt x="3687" y="3226"/>
                      <a:pt x="3802" y="3111"/>
                      <a:pt x="3802" y="2938"/>
                    </a:cubicBezTo>
                    <a:lnTo>
                      <a:pt x="3802" y="231"/>
                    </a:lnTo>
                    <a:cubicBezTo>
                      <a:pt x="3802" y="115"/>
                      <a:pt x="3687" y="0"/>
                      <a:pt x="3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6159075" y="3455175"/>
                <a:ext cx="95075" cy="79250"/>
              </a:xfrm>
              <a:custGeom>
                <a:avLst/>
                <a:gdLst/>
                <a:ahLst/>
                <a:cxnLst/>
                <a:rect l="l" t="t" r="r" b="b"/>
                <a:pathLst>
                  <a:path w="3803" h="3170" extrusionOk="0">
                    <a:moveTo>
                      <a:pt x="3342" y="462"/>
                    </a:moveTo>
                    <a:lnTo>
                      <a:pt x="3342" y="2709"/>
                    </a:lnTo>
                    <a:lnTo>
                      <a:pt x="461" y="2709"/>
                    </a:lnTo>
                    <a:lnTo>
                      <a:pt x="461" y="462"/>
                    </a:lnTo>
                    <a:close/>
                    <a:moveTo>
                      <a:pt x="231" y="1"/>
                    </a:moveTo>
                    <a:cubicBezTo>
                      <a:pt x="116" y="1"/>
                      <a:pt x="0" y="58"/>
                      <a:pt x="0" y="231"/>
                    </a:cubicBezTo>
                    <a:lnTo>
                      <a:pt x="0" y="2939"/>
                    </a:lnTo>
                    <a:cubicBezTo>
                      <a:pt x="0" y="3054"/>
                      <a:pt x="116" y="3169"/>
                      <a:pt x="231" y="3169"/>
                    </a:cubicBezTo>
                    <a:lnTo>
                      <a:pt x="3572" y="3169"/>
                    </a:lnTo>
                    <a:cubicBezTo>
                      <a:pt x="3687" y="3169"/>
                      <a:pt x="3803" y="3054"/>
                      <a:pt x="3803" y="2939"/>
                    </a:cubicBezTo>
                    <a:lnTo>
                      <a:pt x="3803" y="231"/>
                    </a:lnTo>
                    <a:cubicBezTo>
                      <a:pt x="3803" y="58"/>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0"/>
              <p:cNvSpPr/>
              <p:nvPr/>
            </p:nvSpPr>
            <p:spPr>
              <a:xfrm>
                <a:off x="5930075" y="3551675"/>
                <a:ext cx="96525" cy="11550"/>
              </a:xfrm>
              <a:custGeom>
                <a:avLst/>
                <a:gdLst/>
                <a:ahLst/>
                <a:cxnLst/>
                <a:rect l="l" t="t" r="r" b="b"/>
                <a:pathLst>
                  <a:path w="3861" h="462" extrusionOk="0">
                    <a:moveTo>
                      <a:pt x="288" y="1"/>
                    </a:moveTo>
                    <a:cubicBezTo>
                      <a:pt x="115" y="1"/>
                      <a:pt x="58" y="58"/>
                      <a:pt x="0" y="174"/>
                    </a:cubicBezTo>
                    <a:cubicBezTo>
                      <a:pt x="0" y="346"/>
                      <a:pt x="115" y="462"/>
                      <a:pt x="231" y="462"/>
                    </a:cubicBezTo>
                    <a:lnTo>
                      <a:pt x="3572" y="462"/>
                    </a:lnTo>
                    <a:cubicBezTo>
                      <a:pt x="3745" y="462"/>
                      <a:pt x="3860" y="346"/>
                      <a:pt x="3803" y="174"/>
                    </a:cubicBezTo>
                    <a:cubicBezTo>
                      <a:pt x="3803" y="58"/>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5945900" y="3576175"/>
                <a:ext cx="64850" cy="11550"/>
              </a:xfrm>
              <a:custGeom>
                <a:avLst/>
                <a:gdLst/>
                <a:ahLst/>
                <a:cxnLst/>
                <a:rect l="l" t="t" r="r" b="b"/>
                <a:pathLst>
                  <a:path w="2594" h="462" extrusionOk="0">
                    <a:moveTo>
                      <a:pt x="231" y="0"/>
                    </a:moveTo>
                    <a:cubicBezTo>
                      <a:pt x="116" y="0"/>
                      <a:pt x="1" y="115"/>
                      <a:pt x="1" y="288"/>
                    </a:cubicBezTo>
                    <a:cubicBezTo>
                      <a:pt x="59" y="403"/>
                      <a:pt x="174" y="461"/>
                      <a:pt x="289" y="461"/>
                    </a:cubicBezTo>
                    <a:lnTo>
                      <a:pt x="2305" y="461"/>
                    </a:lnTo>
                    <a:cubicBezTo>
                      <a:pt x="2421" y="461"/>
                      <a:pt x="2536" y="403"/>
                      <a:pt x="2536" y="288"/>
                    </a:cubicBezTo>
                    <a:cubicBezTo>
                      <a:pt x="2593" y="115"/>
                      <a:pt x="2478"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6043850" y="3551675"/>
                <a:ext cx="96525" cy="11550"/>
              </a:xfrm>
              <a:custGeom>
                <a:avLst/>
                <a:gdLst/>
                <a:ahLst/>
                <a:cxnLst/>
                <a:rect l="l" t="t" r="r" b="b"/>
                <a:pathLst>
                  <a:path w="3861" h="462" extrusionOk="0">
                    <a:moveTo>
                      <a:pt x="289" y="1"/>
                    </a:moveTo>
                    <a:cubicBezTo>
                      <a:pt x="173" y="1"/>
                      <a:pt x="58" y="58"/>
                      <a:pt x="58" y="174"/>
                    </a:cubicBezTo>
                    <a:cubicBezTo>
                      <a:pt x="0" y="346"/>
                      <a:pt x="116" y="462"/>
                      <a:pt x="289" y="462"/>
                    </a:cubicBezTo>
                    <a:lnTo>
                      <a:pt x="3572" y="462"/>
                    </a:lnTo>
                    <a:cubicBezTo>
                      <a:pt x="3745" y="462"/>
                      <a:pt x="3860" y="346"/>
                      <a:pt x="3803" y="174"/>
                    </a:cubicBezTo>
                    <a:cubicBezTo>
                      <a:pt x="3803" y="58"/>
                      <a:pt x="3688"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a:off x="6059700" y="3576175"/>
                <a:ext cx="64825" cy="11550"/>
              </a:xfrm>
              <a:custGeom>
                <a:avLst/>
                <a:gdLst/>
                <a:ahLst/>
                <a:cxnLst/>
                <a:rect l="l" t="t" r="r" b="b"/>
                <a:pathLst>
                  <a:path w="2593" h="462" extrusionOk="0">
                    <a:moveTo>
                      <a:pt x="288" y="0"/>
                    </a:moveTo>
                    <a:cubicBezTo>
                      <a:pt x="115" y="0"/>
                      <a:pt x="0" y="115"/>
                      <a:pt x="58" y="288"/>
                    </a:cubicBezTo>
                    <a:cubicBezTo>
                      <a:pt x="58" y="403"/>
                      <a:pt x="173" y="461"/>
                      <a:pt x="288" y="461"/>
                    </a:cubicBezTo>
                    <a:lnTo>
                      <a:pt x="2362" y="461"/>
                    </a:lnTo>
                    <a:cubicBezTo>
                      <a:pt x="2477" y="461"/>
                      <a:pt x="2593" y="403"/>
                      <a:pt x="2593" y="288"/>
                    </a:cubicBezTo>
                    <a:cubicBezTo>
                      <a:pt x="2593" y="115"/>
                      <a:pt x="2477" y="0"/>
                      <a:pt x="2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0"/>
              <p:cNvSpPr/>
              <p:nvPr/>
            </p:nvSpPr>
            <p:spPr>
              <a:xfrm>
                <a:off x="6159075" y="3551675"/>
                <a:ext cx="95075" cy="11550"/>
              </a:xfrm>
              <a:custGeom>
                <a:avLst/>
                <a:gdLst/>
                <a:ahLst/>
                <a:cxnLst/>
                <a:rect l="l" t="t" r="r" b="b"/>
                <a:pathLst>
                  <a:path w="3803" h="462" extrusionOk="0">
                    <a:moveTo>
                      <a:pt x="231" y="1"/>
                    </a:moveTo>
                    <a:cubicBezTo>
                      <a:pt x="116" y="1"/>
                      <a:pt x="0" y="58"/>
                      <a:pt x="0" y="174"/>
                    </a:cubicBezTo>
                    <a:cubicBezTo>
                      <a:pt x="0" y="346"/>
                      <a:pt x="116" y="462"/>
                      <a:pt x="231" y="462"/>
                    </a:cubicBezTo>
                    <a:lnTo>
                      <a:pt x="3572" y="462"/>
                    </a:lnTo>
                    <a:cubicBezTo>
                      <a:pt x="3687" y="462"/>
                      <a:pt x="3803" y="346"/>
                      <a:pt x="3803" y="231"/>
                    </a:cubicBezTo>
                    <a:cubicBezTo>
                      <a:pt x="3803" y="116"/>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6174925" y="3576175"/>
                <a:ext cx="63375" cy="11550"/>
              </a:xfrm>
              <a:custGeom>
                <a:avLst/>
                <a:gdLst/>
                <a:ahLst/>
                <a:cxnLst/>
                <a:rect l="l" t="t" r="r" b="b"/>
                <a:pathLst>
                  <a:path w="2535" h="462" extrusionOk="0">
                    <a:moveTo>
                      <a:pt x="231" y="0"/>
                    </a:moveTo>
                    <a:cubicBezTo>
                      <a:pt x="115" y="0"/>
                      <a:pt x="0" y="58"/>
                      <a:pt x="0" y="231"/>
                    </a:cubicBezTo>
                    <a:cubicBezTo>
                      <a:pt x="0" y="346"/>
                      <a:pt x="115" y="461"/>
                      <a:pt x="231" y="461"/>
                    </a:cubicBezTo>
                    <a:lnTo>
                      <a:pt x="2305" y="461"/>
                    </a:lnTo>
                    <a:cubicBezTo>
                      <a:pt x="2420" y="461"/>
                      <a:pt x="2535" y="403"/>
                      <a:pt x="2535" y="288"/>
                    </a:cubicBezTo>
                    <a:cubicBezTo>
                      <a:pt x="2535" y="115"/>
                      <a:pt x="2420"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6185000" y="3227625"/>
                <a:ext cx="12975" cy="43225"/>
              </a:xfrm>
              <a:custGeom>
                <a:avLst/>
                <a:gdLst/>
                <a:ahLst/>
                <a:cxnLst/>
                <a:rect l="l" t="t" r="r" b="b"/>
                <a:pathLst>
                  <a:path w="519" h="1729" extrusionOk="0">
                    <a:moveTo>
                      <a:pt x="288" y="0"/>
                    </a:moveTo>
                    <a:cubicBezTo>
                      <a:pt x="173" y="0"/>
                      <a:pt x="0" y="116"/>
                      <a:pt x="0" y="231"/>
                    </a:cubicBezTo>
                    <a:lnTo>
                      <a:pt x="0" y="1498"/>
                    </a:lnTo>
                    <a:cubicBezTo>
                      <a:pt x="0" y="1613"/>
                      <a:pt x="173" y="1729"/>
                      <a:pt x="288" y="1729"/>
                    </a:cubicBezTo>
                    <a:cubicBezTo>
                      <a:pt x="404" y="1671"/>
                      <a:pt x="519" y="1613"/>
                      <a:pt x="519" y="1441"/>
                    </a:cubicBezTo>
                    <a:lnTo>
                      <a:pt x="519" y="231"/>
                    </a:lnTo>
                    <a:cubicBezTo>
                      <a:pt x="519" y="116"/>
                      <a:pt x="40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a:off x="6215250" y="3234825"/>
                <a:ext cx="11550" cy="36025"/>
              </a:xfrm>
              <a:custGeom>
                <a:avLst/>
                <a:gdLst/>
                <a:ahLst/>
                <a:cxnLst/>
                <a:rect l="l" t="t" r="r" b="b"/>
                <a:pathLst>
                  <a:path w="462" h="1441" extrusionOk="0">
                    <a:moveTo>
                      <a:pt x="288" y="0"/>
                    </a:moveTo>
                    <a:cubicBezTo>
                      <a:pt x="115" y="0"/>
                      <a:pt x="0" y="116"/>
                      <a:pt x="0" y="231"/>
                    </a:cubicBezTo>
                    <a:lnTo>
                      <a:pt x="0" y="1210"/>
                    </a:lnTo>
                    <a:cubicBezTo>
                      <a:pt x="0" y="1325"/>
                      <a:pt x="115" y="1441"/>
                      <a:pt x="288" y="1441"/>
                    </a:cubicBezTo>
                    <a:cubicBezTo>
                      <a:pt x="403" y="1383"/>
                      <a:pt x="461" y="1268"/>
                      <a:pt x="461" y="1153"/>
                    </a:cubicBezTo>
                    <a:lnTo>
                      <a:pt x="461" y="289"/>
                    </a:lnTo>
                    <a:cubicBezTo>
                      <a:pt x="461" y="116"/>
                      <a:pt x="403" y="58"/>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p:nvPr/>
            </p:nvSpPr>
            <p:spPr>
              <a:xfrm>
                <a:off x="5927200" y="3227625"/>
                <a:ext cx="102275" cy="102275"/>
              </a:xfrm>
              <a:custGeom>
                <a:avLst/>
                <a:gdLst/>
                <a:ahLst/>
                <a:cxnLst/>
                <a:rect l="l" t="t" r="r" b="b"/>
                <a:pathLst>
                  <a:path w="4091" h="4091" extrusionOk="0">
                    <a:moveTo>
                      <a:pt x="2016" y="0"/>
                    </a:moveTo>
                    <a:cubicBezTo>
                      <a:pt x="1728" y="0"/>
                      <a:pt x="1440" y="58"/>
                      <a:pt x="1152" y="173"/>
                    </a:cubicBezTo>
                    <a:cubicBezTo>
                      <a:pt x="1037" y="231"/>
                      <a:pt x="979" y="404"/>
                      <a:pt x="1037" y="519"/>
                    </a:cubicBezTo>
                    <a:cubicBezTo>
                      <a:pt x="1079" y="603"/>
                      <a:pt x="1183" y="657"/>
                      <a:pt x="1281" y="657"/>
                    </a:cubicBezTo>
                    <a:cubicBezTo>
                      <a:pt x="1317" y="657"/>
                      <a:pt x="1352" y="650"/>
                      <a:pt x="1383" y="634"/>
                    </a:cubicBezTo>
                    <a:cubicBezTo>
                      <a:pt x="1613" y="519"/>
                      <a:pt x="1786" y="461"/>
                      <a:pt x="2016" y="461"/>
                    </a:cubicBezTo>
                    <a:cubicBezTo>
                      <a:pt x="2881" y="461"/>
                      <a:pt x="3629" y="1153"/>
                      <a:pt x="3629" y="2017"/>
                    </a:cubicBezTo>
                    <a:cubicBezTo>
                      <a:pt x="3629" y="2881"/>
                      <a:pt x="2881" y="3572"/>
                      <a:pt x="2016" y="3572"/>
                    </a:cubicBezTo>
                    <a:cubicBezTo>
                      <a:pt x="1152" y="3572"/>
                      <a:pt x="461" y="2881"/>
                      <a:pt x="461" y="2017"/>
                    </a:cubicBezTo>
                    <a:cubicBezTo>
                      <a:pt x="461" y="1786"/>
                      <a:pt x="519" y="1556"/>
                      <a:pt x="634" y="1325"/>
                    </a:cubicBezTo>
                    <a:cubicBezTo>
                      <a:pt x="691" y="1210"/>
                      <a:pt x="634" y="1095"/>
                      <a:pt x="519" y="1037"/>
                    </a:cubicBezTo>
                    <a:cubicBezTo>
                      <a:pt x="488" y="1022"/>
                      <a:pt x="457" y="1015"/>
                      <a:pt x="427" y="1015"/>
                    </a:cubicBezTo>
                    <a:cubicBezTo>
                      <a:pt x="346" y="1015"/>
                      <a:pt x="273" y="1068"/>
                      <a:pt x="230" y="1153"/>
                    </a:cubicBezTo>
                    <a:cubicBezTo>
                      <a:pt x="58" y="1441"/>
                      <a:pt x="0" y="1729"/>
                      <a:pt x="0" y="2017"/>
                    </a:cubicBezTo>
                    <a:cubicBezTo>
                      <a:pt x="0" y="3159"/>
                      <a:pt x="906" y="4075"/>
                      <a:pt x="2045" y="4091"/>
                    </a:cubicBezTo>
                    <a:lnTo>
                      <a:pt x="2045" y="4091"/>
                    </a:lnTo>
                    <a:cubicBezTo>
                      <a:pt x="3184" y="4075"/>
                      <a:pt x="4090" y="3159"/>
                      <a:pt x="4090" y="2017"/>
                    </a:cubicBezTo>
                    <a:cubicBezTo>
                      <a:pt x="4090" y="922"/>
                      <a:pt x="3169" y="0"/>
                      <a:pt x="2016" y="0"/>
                    </a:cubicBezTo>
                    <a:close/>
                    <a:moveTo>
                      <a:pt x="2045" y="4091"/>
                    </a:moveTo>
                    <a:cubicBezTo>
                      <a:pt x="2036" y="4091"/>
                      <a:pt x="2026" y="4091"/>
                      <a:pt x="2016" y="4091"/>
                    </a:cubicBezTo>
                    <a:lnTo>
                      <a:pt x="2074" y="4091"/>
                    </a:lnTo>
                    <a:cubicBezTo>
                      <a:pt x="2064" y="4091"/>
                      <a:pt x="2055" y="4091"/>
                      <a:pt x="2045" y="40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0"/>
              <p:cNvSpPr/>
              <p:nvPr/>
            </p:nvSpPr>
            <p:spPr>
              <a:xfrm>
                <a:off x="5961750" y="3249225"/>
                <a:ext cx="31725" cy="58000"/>
              </a:xfrm>
              <a:custGeom>
                <a:avLst/>
                <a:gdLst/>
                <a:ahLst/>
                <a:cxnLst/>
                <a:rect l="l" t="t" r="r" b="b"/>
                <a:pathLst>
                  <a:path w="1269" h="2320" extrusionOk="0">
                    <a:moveTo>
                      <a:pt x="692" y="1"/>
                    </a:moveTo>
                    <a:cubicBezTo>
                      <a:pt x="519" y="1"/>
                      <a:pt x="404" y="116"/>
                      <a:pt x="404" y="231"/>
                    </a:cubicBezTo>
                    <a:lnTo>
                      <a:pt x="404" y="289"/>
                    </a:lnTo>
                    <a:cubicBezTo>
                      <a:pt x="231" y="404"/>
                      <a:pt x="116" y="519"/>
                      <a:pt x="116" y="692"/>
                    </a:cubicBezTo>
                    <a:cubicBezTo>
                      <a:pt x="58" y="865"/>
                      <a:pt x="116" y="1038"/>
                      <a:pt x="289" y="1153"/>
                    </a:cubicBezTo>
                    <a:cubicBezTo>
                      <a:pt x="404" y="1268"/>
                      <a:pt x="577" y="1326"/>
                      <a:pt x="692" y="1383"/>
                    </a:cubicBezTo>
                    <a:cubicBezTo>
                      <a:pt x="865" y="1441"/>
                      <a:pt x="750" y="1614"/>
                      <a:pt x="634" y="1614"/>
                    </a:cubicBezTo>
                    <a:cubicBezTo>
                      <a:pt x="577" y="1614"/>
                      <a:pt x="519" y="1614"/>
                      <a:pt x="462" y="1556"/>
                    </a:cubicBezTo>
                    <a:cubicBezTo>
                      <a:pt x="404" y="1527"/>
                      <a:pt x="332" y="1513"/>
                      <a:pt x="267" y="1513"/>
                    </a:cubicBezTo>
                    <a:cubicBezTo>
                      <a:pt x="202" y="1513"/>
                      <a:pt x="145" y="1527"/>
                      <a:pt x="116" y="1556"/>
                    </a:cubicBezTo>
                    <a:cubicBezTo>
                      <a:pt x="1" y="1671"/>
                      <a:pt x="58" y="1844"/>
                      <a:pt x="174" y="1959"/>
                    </a:cubicBezTo>
                    <a:cubicBezTo>
                      <a:pt x="231" y="2017"/>
                      <a:pt x="346" y="2017"/>
                      <a:pt x="404" y="2075"/>
                    </a:cubicBezTo>
                    <a:cubicBezTo>
                      <a:pt x="404" y="2190"/>
                      <a:pt x="519" y="2305"/>
                      <a:pt x="634" y="2305"/>
                    </a:cubicBezTo>
                    <a:cubicBezTo>
                      <a:pt x="655" y="2315"/>
                      <a:pt x="675" y="2320"/>
                      <a:pt x="695" y="2320"/>
                    </a:cubicBezTo>
                    <a:cubicBezTo>
                      <a:pt x="787" y="2320"/>
                      <a:pt x="865" y="2217"/>
                      <a:pt x="865" y="2075"/>
                    </a:cubicBezTo>
                    <a:lnTo>
                      <a:pt x="865" y="2017"/>
                    </a:lnTo>
                    <a:cubicBezTo>
                      <a:pt x="1095" y="1959"/>
                      <a:pt x="1211" y="1786"/>
                      <a:pt x="1268" y="1556"/>
                    </a:cubicBezTo>
                    <a:cubicBezTo>
                      <a:pt x="1268" y="1326"/>
                      <a:pt x="1153" y="1038"/>
                      <a:pt x="865" y="980"/>
                    </a:cubicBezTo>
                    <a:cubicBezTo>
                      <a:pt x="750" y="922"/>
                      <a:pt x="577" y="865"/>
                      <a:pt x="577" y="807"/>
                    </a:cubicBezTo>
                    <a:cubicBezTo>
                      <a:pt x="577" y="749"/>
                      <a:pt x="606" y="735"/>
                      <a:pt x="642" y="735"/>
                    </a:cubicBezTo>
                    <a:cubicBezTo>
                      <a:pt x="678" y="735"/>
                      <a:pt x="721" y="749"/>
                      <a:pt x="750" y="749"/>
                    </a:cubicBezTo>
                    <a:cubicBezTo>
                      <a:pt x="750" y="749"/>
                      <a:pt x="826" y="826"/>
                      <a:pt x="929" y="826"/>
                    </a:cubicBezTo>
                    <a:cubicBezTo>
                      <a:pt x="980" y="826"/>
                      <a:pt x="1038" y="807"/>
                      <a:pt x="1095" y="749"/>
                    </a:cubicBezTo>
                    <a:cubicBezTo>
                      <a:pt x="1268" y="577"/>
                      <a:pt x="1095" y="404"/>
                      <a:pt x="1095" y="404"/>
                    </a:cubicBezTo>
                    <a:cubicBezTo>
                      <a:pt x="1038" y="404"/>
                      <a:pt x="980" y="346"/>
                      <a:pt x="865" y="289"/>
                    </a:cubicBezTo>
                    <a:cubicBezTo>
                      <a:pt x="865" y="173"/>
                      <a:pt x="807" y="58"/>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0"/>
              <p:cNvSpPr/>
              <p:nvPr/>
            </p:nvSpPr>
            <p:spPr>
              <a:xfrm>
                <a:off x="6071225" y="3291000"/>
                <a:ext cx="11525" cy="36025"/>
              </a:xfrm>
              <a:custGeom>
                <a:avLst/>
                <a:gdLst/>
                <a:ahLst/>
                <a:cxnLst/>
                <a:rect l="l" t="t" r="r" b="b"/>
                <a:pathLst>
                  <a:path w="461" h="1441" extrusionOk="0">
                    <a:moveTo>
                      <a:pt x="231" y="0"/>
                    </a:moveTo>
                    <a:cubicBezTo>
                      <a:pt x="115" y="0"/>
                      <a:pt x="0" y="115"/>
                      <a:pt x="0" y="231"/>
                    </a:cubicBezTo>
                    <a:lnTo>
                      <a:pt x="0" y="1210"/>
                    </a:lnTo>
                    <a:cubicBezTo>
                      <a:pt x="0" y="1325"/>
                      <a:pt x="115" y="1441"/>
                      <a:pt x="231" y="1441"/>
                    </a:cubicBezTo>
                    <a:cubicBezTo>
                      <a:pt x="403" y="1383"/>
                      <a:pt x="461" y="1268"/>
                      <a:pt x="461" y="1152"/>
                    </a:cubicBezTo>
                    <a:lnTo>
                      <a:pt x="461" y="288"/>
                    </a:lnTo>
                    <a:cubicBezTo>
                      <a:pt x="461" y="173"/>
                      <a:pt x="403" y="58"/>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0"/>
              <p:cNvSpPr/>
              <p:nvPr/>
            </p:nvSpPr>
            <p:spPr>
              <a:xfrm>
                <a:off x="6101450" y="3260375"/>
                <a:ext cx="11550" cy="66650"/>
              </a:xfrm>
              <a:custGeom>
                <a:avLst/>
                <a:gdLst/>
                <a:ahLst/>
                <a:cxnLst/>
                <a:rect l="l" t="t" r="r" b="b"/>
                <a:pathLst>
                  <a:path w="462" h="2666" extrusionOk="0">
                    <a:moveTo>
                      <a:pt x="203" y="0"/>
                    </a:moveTo>
                    <a:cubicBezTo>
                      <a:pt x="79" y="0"/>
                      <a:pt x="1" y="104"/>
                      <a:pt x="1" y="246"/>
                    </a:cubicBezTo>
                    <a:lnTo>
                      <a:pt x="1" y="2435"/>
                    </a:lnTo>
                    <a:cubicBezTo>
                      <a:pt x="1" y="2550"/>
                      <a:pt x="116" y="2666"/>
                      <a:pt x="289" y="2666"/>
                    </a:cubicBezTo>
                    <a:cubicBezTo>
                      <a:pt x="404" y="2608"/>
                      <a:pt x="462" y="2550"/>
                      <a:pt x="462" y="2377"/>
                    </a:cubicBezTo>
                    <a:lnTo>
                      <a:pt x="462" y="246"/>
                    </a:lnTo>
                    <a:cubicBezTo>
                      <a:pt x="462" y="131"/>
                      <a:pt x="404" y="15"/>
                      <a:pt x="289" y="15"/>
                    </a:cubicBezTo>
                    <a:cubicBezTo>
                      <a:pt x="258" y="5"/>
                      <a:pt x="23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79" name="Google Shape;1279;p60"/>
          <p:cNvSpPr txBox="1"/>
          <p:nvPr/>
        </p:nvSpPr>
        <p:spPr>
          <a:xfrm flipH="1">
            <a:off x="637013" y="2013056"/>
            <a:ext cx="21489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Day 1</a:t>
            </a:r>
            <a:endParaRPr sz="2400" b="1">
              <a:solidFill>
                <a:schemeClr val="dk2"/>
              </a:solidFill>
              <a:latin typeface="Albert Sans"/>
              <a:ea typeface="Albert Sans"/>
              <a:cs typeface="Albert Sans"/>
              <a:sym typeface="Albert Sans"/>
            </a:endParaRPr>
          </a:p>
        </p:txBody>
      </p:sp>
      <p:sp>
        <p:nvSpPr>
          <p:cNvPr id="1280" name="Google Shape;1280;p60"/>
          <p:cNvSpPr txBox="1"/>
          <p:nvPr/>
        </p:nvSpPr>
        <p:spPr>
          <a:xfrm flipH="1">
            <a:off x="637013" y="1500654"/>
            <a:ext cx="2148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 is the second planet from the Sun</a:t>
            </a:r>
            <a:endParaRPr>
              <a:solidFill>
                <a:schemeClr val="dk1"/>
              </a:solidFill>
              <a:latin typeface="Albert Sans"/>
              <a:ea typeface="Albert Sans"/>
              <a:cs typeface="Albert Sans"/>
              <a:sym typeface="Albert Sans"/>
            </a:endParaRPr>
          </a:p>
        </p:txBody>
      </p:sp>
      <p:grpSp>
        <p:nvGrpSpPr>
          <p:cNvPr id="1281" name="Google Shape;1281;p60"/>
          <p:cNvGrpSpPr/>
          <p:nvPr/>
        </p:nvGrpSpPr>
        <p:grpSpPr>
          <a:xfrm>
            <a:off x="1357784" y="2570875"/>
            <a:ext cx="707400" cy="707400"/>
            <a:chOff x="1357784" y="2570875"/>
            <a:chExt cx="707400" cy="707400"/>
          </a:xfrm>
        </p:grpSpPr>
        <p:sp>
          <p:nvSpPr>
            <p:cNvPr id="1282" name="Google Shape;1282;p60"/>
            <p:cNvSpPr/>
            <p:nvPr/>
          </p:nvSpPr>
          <p:spPr>
            <a:xfrm flipH="1">
              <a:off x="1357784" y="2570875"/>
              <a:ext cx="707400" cy="7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 name="Google Shape;1283;p60"/>
            <p:cNvGrpSpPr/>
            <p:nvPr/>
          </p:nvGrpSpPr>
          <p:grpSpPr>
            <a:xfrm>
              <a:off x="1556638" y="2723650"/>
              <a:ext cx="309675" cy="401850"/>
              <a:chOff x="5434625" y="3227625"/>
              <a:chExt cx="309675" cy="401850"/>
            </a:xfrm>
          </p:grpSpPr>
          <p:sp>
            <p:nvSpPr>
              <p:cNvPr id="1284" name="Google Shape;1284;p60"/>
              <p:cNvSpPr/>
              <p:nvPr/>
            </p:nvSpPr>
            <p:spPr>
              <a:xfrm>
                <a:off x="5643450" y="3263625"/>
                <a:ext cx="57650" cy="57650"/>
              </a:xfrm>
              <a:custGeom>
                <a:avLst/>
                <a:gdLst/>
                <a:ahLst/>
                <a:cxnLst/>
                <a:rect l="l" t="t" r="r" b="b"/>
                <a:pathLst>
                  <a:path w="2306" h="2306" extrusionOk="0">
                    <a:moveTo>
                      <a:pt x="1153" y="462"/>
                    </a:moveTo>
                    <a:cubicBezTo>
                      <a:pt x="1326" y="462"/>
                      <a:pt x="1499" y="577"/>
                      <a:pt x="1671" y="692"/>
                    </a:cubicBezTo>
                    <a:cubicBezTo>
                      <a:pt x="1787" y="807"/>
                      <a:pt x="1844" y="980"/>
                      <a:pt x="1844" y="1153"/>
                    </a:cubicBezTo>
                    <a:cubicBezTo>
                      <a:pt x="1844" y="1326"/>
                      <a:pt x="1787" y="1499"/>
                      <a:pt x="1671" y="1671"/>
                    </a:cubicBezTo>
                    <a:cubicBezTo>
                      <a:pt x="1556" y="1787"/>
                      <a:pt x="1383" y="1844"/>
                      <a:pt x="1153" y="1844"/>
                    </a:cubicBezTo>
                    <a:cubicBezTo>
                      <a:pt x="980" y="1844"/>
                      <a:pt x="807" y="1787"/>
                      <a:pt x="692" y="1671"/>
                    </a:cubicBezTo>
                    <a:cubicBezTo>
                      <a:pt x="577" y="1499"/>
                      <a:pt x="519" y="1326"/>
                      <a:pt x="519" y="1153"/>
                    </a:cubicBezTo>
                    <a:cubicBezTo>
                      <a:pt x="519" y="980"/>
                      <a:pt x="577" y="807"/>
                      <a:pt x="692" y="692"/>
                    </a:cubicBezTo>
                    <a:cubicBezTo>
                      <a:pt x="807" y="577"/>
                      <a:pt x="980" y="462"/>
                      <a:pt x="1153" y="462"/>
                    </a:cubicBezTo>
                    <a:close/>
                    <a:moveTo>
                      <a:pt x="1182" y="1"/>
                    </a:moveTo>
                    <a:cubicBezTo>
                      <a:pt x="879" y="1"/>
                      <a:pt x="577" y="116"/>
                      <a:pt x="346" y="346"/>
                    </a:cubicBezTo>
                    <a:cubicBezTo>
                      <a:pt x="173" y="577"/>
                      <a:pt x="1" y="865"/>
                      <a:pt x="1" y="1153"/>
                    </a:cubicBezTo>
                    <a:cubicBezTo>
                      <a:pt x="1" y="1499"/>
                      <a:pt x="173" y="1787"/>
                      <a:pt x="346" y="1959"/>
                    </a:cubicBezTo>
                    <a:cubicBezTo>
                      <a:pt x="577" y="2190"/>
                      <a:pt x="865" y="2305"/>
                      <a:pt x="1153" y="2305"/>
                    </a:cubicBezTo>
                    <a:cubicBezTo>
                      <a:pt x="1499" y="2305"/>
                      <a:pt x="1787" y="2190"/>
                      <a:pt x="2017" y="1959"/>
                    </a:cubicBezTo>
                    <a:cubicBezTo>
                      <a:pt x="2190" y="1787"/>
                      <a:pt x="2305" y="1499"/>
                      <a:pt x="2305" y="1153"/>
                    </a:cubicBezTo>
                    <a:cubicBezTo>
                      <a:pt x="2305" y="865"/>
                      <a:pt x="2190" y="577"/>
                      <a:pt x="2017" y="346"/>
                    </a:cubicBezTo>
                    <a:cubicBezTo>
                      <a:pt x="1787" y="116"/>
                      <a:pt x="1484" y="1"/>
                      <a:pt x="1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0"/>
              <p:cNvSpPr/>
              <p:nvPr/>
            </p:nvSpPr>
            <p:spPr>
              <a:xfrm>
                <a:off x="5607450" y="3227625"/>
                <a:ext cx="131075" cy="129650"/>
              </a:xfrm>
              <a:custGeom>
                <a:avLst/>
                <a:gdLst/>
                <a:ahLst/>
                <a:cxnLst/>
                <a:rect l="l" t="t" r="r" b="b"/>
                <a:pathLst>
                  <a:path w="5243" h="5186" extrusionOk="0">
                    <a:moveTo>
                      <a:pt x="2766" y="461"/>
                    </a:moveTo>
                    <a:lnTo>
                      <a:pt x="2823" y="922"/>
                    </a:lnTo>
                    <a:cubicBezTo>
                      <a:pt x="2823" y="1037"/>
                      <a:pt x="2939" y="1095"/>
                      <a:pt x="2996" y="1095"/>
                    </a:cubicBezTo>
                    <a:cubicBezTo>
                      <a:pt x="3111" y="1153"/>
                      <a:pt x="3284" y="1210"/>
                      <a:pt x="3399" y="1268"/>
                    </a:cubicBezTo>
                    <a:cubicBezTo>
                      <a:pt x="3428" y="1297"/>
                      <a:pt x="3471" y="1311"/>
                      <a:pt x="3515" y="1311"/>
                    </a:cubicBezTo>
                    <a:cubicBezTo>
                      <a:pt x="3558" y="1311"/>
                      <a:pt x="3601" y="1297"/>
                      <a:pt x="3630" y="1268"/>
                    </a:cubicBezTo>
                    <a:lnTo>
                      <a:pt x="4033" y="980"/>
                    </a:lnTo>
                    <a:lnTo>
                      <a:pt x="4206" y="1153"/>
                    </a:lnTo>
                    <a:lnTo>
                      <a:pt x="3976" y="1556"/>
                    </a:lnTo>
                    <a:cubicBezTo>
                      <a:pt x="3918" y="1613"/>
                      <a:pt x="3918" y="1729"/>
                      <a:pt x="3918" y="1844"/>
                    </a:cubicBezTo>
                    <a:cubicBezTo>
                      <a:pt x="4033" y="1959"/>
                      <a:pt x="4091" y="2074"/>
                      <a:pt x="4091" y="2190"/>
                    </a:cubicBezTo>
                    <a:cubicBezTo>
                      <a:pt x="4148" y="2305"/>
                      <a:pt x="4206" y="2362"/>
                      <a:pt x="4264" y="2362"/>
                    </a:cubicBezTo>
                    <a:lnTo>
                      <a:pt x="4724" y="2478"/>
                    </a:lnTo>
                    <a:lnTo>
                      <a:pt x="4724" y="2708"/>
                    </a:lnTo>
                    <a:lnTo>
                      <a:pt x="4264" y="2823"/>
                    </a:lnTo>
                    <a:cubicBezTo>
                      <a:pt x="4206" y="2823"/>
                      <a:pt x="4148" y="2881"/>
                      <a:pt x="4091" y="2996"/>
                    </a:cubicBezTo>
                    <a:cubicBezTo>
                      <a:pt x="4091" y="3111"/>
                      <a:pt x="4033" y="3227"/>
                      <a:pt x="3918" y="3399"/>
                    </a:cubicBezTo>
                    <a:cubicBezTo>
                      <a:pt x="3860" y="3457"/>
                      <a:pt x="3918" y="3572"/>
                      <a:pt x="3918" y="3630"/>
                    </a:cubicBezTo>
                    <a:lnTo>
                      <a:pt x="4206" y="4033"/>
                    </a:lnTo>
                    <a:lnTo>
                      <a:pt x="4033" y="4206"/>
                    </a:lnTo>
                    <a:lnTo>
                      <a:pt x="3630" y="3918"/>
                    </a:lnTo>
                    <a:cubicBezTo>
                      <a:pt x="3601" y="3889"/>
                      <a:pt x="3558" y="3875"/>
                      <a:pt x="3515" y="3875"/>
                    </a:cubicBezTo>
                    <a:cubicBezTo>
                      <a:pt x="3471" y="3875"/>
                      <a:pt x="3428" y="3889"/>
                      <a:pt x="3399" y="3918"/>
                    </a:cubicBezTo>
                    <a:cubicBezTo>
                      <a:pt x="3284" y="3976"/>
                      <a:pt x="3111" y="4033"/>
                      <a:pt x="2996" y="4091"/>
                    </a:cubicBezTo>
                    <a:cubicBezTo>
                      <a:pt x="2881" y="4091"/>
                      <a:pt x="2823" y="4206"/>
                      <a:pt x="2823" y="4264"/>
                    </a:cubicBezTo>
                    <a:lnTo>
                      <a:pt x="2708" y="4724"/>
                    </a:lnTo>
                    <a:lnTo>
                      <a:pt x="2478" y="4724"/>
                    </a:lnTo>
                    <a:lnTo>
                      <a:pt x="2362" y="4264"/>
                    </a:lnTo>
                    <a:cubicBezTo>
                      <a:pt x="2362" y="4206"/>
                      <a:pt x="2305" y="4091"/>
                      <a:pt x="2190" y="4091"/>
                    </a:cubicBezTo>
                    <a:cubicBezTo>
                      <a:pt x="2074" y="4033"/>
                      <a:pt x="1959" y="3976"/>
                      <a:pt x="1844" y="3918"/>
                    </a:cubicBezTo>
                    <a:cubicBezTo>
                      <a:pt x="1786" y="3889"/>
                      <a:pt x="1729" y="3875"/>
                      <a:pt x="1678" y="3875"/>
                    </a:cubicBezTo>
                    <a:cubicBezTo>
                      <a:pt x="1628" y="3875"/>
                      <a:pt x="1585" y="3889"/>
                      <a:pt x="1556" y="3918"/>
                    </a:cubicBezTo>
                    <a:lnTo>
                      <a:pt x="1210" y="4206"/>
                    </a:lnTo>
                    <a:lnTo>
                      <a:pt x="980" y="4033"/>
                    </a:lnTo>
                    <a:lnTo>
                      <a:pt x="1268" y="3630"/>
                    </a:lnTo>
                    <a:cubicBezTo>
                      <a:pt x="1325" y="3572"/>
                      <a:pt x="1325" y="3457"/>
                      <a:pt x="1268" y="3399"/>
                    </a:cubicBezTo>
                    <a:cubicBezTo>
                      <a:pt x="1210" y="3227"/>
                      <a:pt x="1153" y="3111"/>
                      <a:pt x="1095" y="2996"/>
                    </a:cubicBezTo>
                    <a:cubicBezTo>
                      <a:pt x="1095" y="2881"/>
                      <a:pt x="1037" y="2823"/>
                      <a:pt x="922" y="2823"/>
                    </a:cubicBezTo>
                    <a:lnTo>
                      <a:pt x="461" y="2708"/>
                    </a:lnTo>
                    <a:lnTo>
                      <a:pt x="461" y="2478"/>
                    </a:lnTo>
                    <a:lnTo>
                      <a:pt x="922" y="2362"/>
                    </a:lnTo>
                    <a:cubicBezTo>
                      <a:pt x="1037" y="2362"/>
                      <a:pt x="1095" y="2305"/>
                      <a:pt x="1095" y="2190"/>
                    </a:cubicBezTo>
                    <a:cubicBezTo>
                      <a:pt x="1153" y="2074"/>
                      <a:pt x="1210" y="1959"/>
                      <a:pt x="1268" y="1844"/>
                    </a:cubicBezTo>
                    <a:cubicBezTo>
                      <a:pt x="1325" y="1729"/>
                      <a:pt x="1325" y="1613"/>
                      <a:pt x="1268" y="1556"/>
                    </a:cubicBezTo>
                    <a:lnTo>
                      <a:pt x="1037" y="1153"/>
                    </a:lnTo>
                    <a:lnTo>
                      <a:pt x="1210" y="980"/>
                    </a:lnTo>
                    <a:lnTo>
                      <a:pt x="1556" y="1268"/>
                    </a:lnTo>
                    <a:cubicBezTo>
                      <a:pt x="1613" y="1297"/>
                      <a:pt x="1657" y="1311"/>
                      <a:pt x="1700" y="1311"/>
                    </a:cubicBezTo>
                    <a:cubicBezTo>
                      <a:pt x="1743" y="1311"/>
                      <a:pt x="1786" y="1297"/>
                      <a:pt x="1844" y="1268"/>
                    </a:cubicBezTo>
                    <a:cubicBezTo>
                      <a:pt x="1959" y="1210"/>
                      <a:pt x="2074" y="1153"/>
                      <a:pt x="2247" y="1095"/>
                    </a:cubicBezTo>
                    <a:cubicBezTo>
                      <a:pt x="2305" y="1095"/>
                      <a:pt x="2362" y="1037"/>
                      <a:pt x="2420" y="922"/>
                    </a:cubicBezTo>
                    <a:lnTo>
                      <a:pt x="2478" y="461"/>
                    </a:lnTo>
                    <a:close/>
                    <a:moveTo>
                      <a:pt x="2305" y="0"/>
                    </a:moveTo>
                    <a:cubicBezTo>
                      <a:pt x="2190" y="0"/>
                      <a:pt x="2074" y="58"/>
                      <a:pt x="2074" y="173"/>
                    </a:cubicBezTo>
                    <a:lnTo>
                      <a:pt x="1959" y="692"/>
                    </a:lnTo>
                    <a:cubicBezTo>
                      <a:pt x="1902" y="749"/>
                      <a:pt x="1786" y="749"/>
                      <a:pt x="1729" y="807"/>
                    </a:cubicBezTo>
                    <a:lnTo>
                      <a:pt x="1325" y="519"/>
                    </a:lnTo>
                    <a:cubicBezTo>
                      <a:pt x="1277" y="470"/>
                      <a:pt x="1228" y="452"/>
                      <a:pt x="1179" y="452"/>
                    </a:cubicBezTo>
                    <a:cubicBezTo>
                      <a:pt x="1113" y="452"/>
                      <a:pt x="1046" y="486"/>
                      <a:pt x="980" y="519"/>
                    </a:cubicBezTo>
                    <a:lnTo>
                      <a:pt x="519" y="980"/>
                    </a:lnTo>
                    <a:cubicBezTo>
                      <a:pt x="461" y="1095"/>
                      <a:pt x="461" y="1210"/>
                      <a:pt x="519" y="1268"/>
                    </a:cubicBezTo>
                    <a:lnTo>
                      <a:pt x="807" y="1729"/>
                    </a:lnTo>
                    <a:cubicBezTo>
                      <a:pt x="749" y="1786"/>
                      <a:pt x="749" y="1844"/>
                      <a:pt x="692" y="1959"/>
                    </a:cubicBezTo>
                    <a:lnTo>
                      <a:pt x="231" y="2017"/>
                    </a:lnTo>
                    <a:cubicBezTo>
                      <a:pt x="58" y="2074"/>
                      <a:pt x="0" y="2132"/>
                      <a:pt x="0" y="2247"/>
                    </a:cubicBezTo>
                    <a:lnTo>
                      <a:pt x="0" y="2939"/>
                    </a:lnTo>
                    <a:cubicBezTo>
                      <a:pt x="0" y="3054"/>
                      <a:pt x="116" y="3169"/>
                      <a:pt x="231" y="3169"/>
                    </a:cubicBezTo>
                    <a:lnTo>
                      <a:pt x="692" y="3284"/>
                    </a:lnTo>
                    <a:cubicBezTo>
                      <a:pt x="749" y="3342"/>
                      <a:pt x="749" y="3399"/>
                      <a:pt x="807" y="3457"/>
                    </a:cubicBezTo>
                    <a:lnTo>
                      <a:pt x="519" y="3918"/>
                    </a:lnTo>
                    <a:cubicBezTo>
                      <a:pt x="461" y="3976"/>
                      <a:pt x="461" y="4148"/>
                      <a:pt x="519" y="4206"/>
                    </a:cubicBezTo>
                    <a:lnTo>
                      <a:pt x="980" y="4667"/>
                    </a:lnTo>
                    <a:cubicBezTo>
                      <a:pt x="1047" y="4734"/>
                      <a:pt x="1115" y="4762"/>
                      <a:pt x="1182" y="4762"/>
                    </a:cubicBezTo>
                    <a:cubicBezTo>
                      <a:pt x="1230" y="4762"/>
                      <a:pt x="1278" y="4748"/>
                      <a:pt x="1325" y="4724"/>
                    </a:cubicBezTo>
                    <a:lnTo>
                      <a:pt x="1729" y="4436"/>
                    </a:lnTo>
                    <a:cubicBezTo>
                      <a:pt x="1786" y="4436"/>
                      <a:pt x="1902" y="4494"/>
                      <a:pt x="1959" y="4494"/>
                    </a:cubicBezTo>
                    <a:lnTo>
                      <a:pt x="2074" y="5013"/>
                    </a:lnTo>
                    <a:cubicBezTo>
                      <a:pt x="2074" y="5128"/>
                      <a:pt x="2190" y="5185"/>
                      <a:pt x="2305" y="5185"/>
                    </a:cubicBezTo>
                    <a:lnTo>
                      <a:pt x="2939" y="5185"/>
                    </a:lnTo>
                    <a:cubicBezTo>
                      <a:pt x="3054" y="5185"/>
                      <a:pt x="3169" y="5128"/>
                      <a:pt x="3169" y="5013"/>
                    </a:cubicBezTo>
                    <a:lnTo>
                      <a:pt x="3284" y="4494"/>
                    </a:lnTo>
                    <a:cubicBezTo>
                      <a:pt x="3342" y="4494"/>
                      <a:pt x="3399" y="4436"/>
                      <a:pt x="3515" y="4436"/>
                    </a:cubicBezTo>
                    <a:lnTo>
                      <a:pt x="3918" y="4724"/>
                    </a:lnTo>
                    <a:cubicBezTo>
                      <a:pt x="3966" y="4748"/>
                      <a:pt x="4013" y="4762"/>
                      <a:pt x="4057" y="4762"/>
                    </a:cubicBezTo>
                    <a:cubicBezTo>
                      <a:pt x="4119" y="4762"/>
                      <a:pt x="4172" y="4734"/>
                      <a:pt x="4206" y="4667"/>
                    </a:cubicBezTo>
                    <a:lnTo>
                      <a:pt x="4667" y="4206"/>
                    </a:lnTo>
                    <a:cubicBezTo>
                      <a:pt x="4782" y="4148"/>
                      <a:pt x="4782" y="3976"/>
                      <a:pt x="4724" y="3918"/>
                    </a:cubicBezTo>
                    <a:lnTo>
                      <a:pt x="4436" y="3457"/>
                    </a:lnTo>
                    <a:cubicBezTo>
                      <a:pt x="4436" y="3399"/>
                      <a:pt x="4494" y="3342"/>
                      <a:pt x="4494" y="3284"/>
                    </a:cubicBezTo>
                    <a:lnTo>
                      <a:pt x="5013" y="3169"/>
                    </a:lnTo>
                    <a:cubicBezTo>
                      <a:pt x="5128" y="3169"/>
                      <a:pt x="5243" y="3054"/>
                      <a:pt x="5243" y="2939"/>
                    </a:cubicBezTo>
                    <a:lnTo>
                      <a:pt x="5243" y="2247"/>
                    </a:lnTo>
                    <a:cubicBezTo>
                      <a:pt x="5243" y="2132"/>
                      <a:pt x="5128" y="2074"/>
                      <a:pt x="5013" y="2017"/>
                    </a:cubicBezTo>
                    <a:lnTo>
                      <a:pt x="4494" y="1959"/>
                    </a:lnTo>
                    <a:cubicBezTo>
                      <a:pt x="4494" y="1844"/>
                      <a:pt x="4436" y="1786"/>
                      <a:pt x="4436" y="1729"/>
                    </a:cubicBezTo>
                    <a:lnTo>
                      <a:pt x="4724" y="1268"/>
                    </a:lnTo>
                    <a:cubicBezTo>
                      <a:pt x="4782" y="1210"/>
                      <a:pt x="4782" y="1095"/>
                      <a:pt x="4667" y="980"/>
                    </a:cubicBezTo>
                    <a:lnTo>
                      <a:pt x="4206" y="519"/>
                    </a:lnTo>
                    <a:cubicBezTo>
                      <a:pt x="4173" y="486"/>
                      <a:pt x="4120" y="452"/>
                      <a:pt x="4060" y="452"/>
                    </a:cubicBezTo>
                    <a:cubicBezTo>
                      <a:pt x="4015" y="452"/>
                      <a:pt x="3967" y="470"/>
                      <a:pt x="3918" y="519"/>
                    </a:cubicBezTo>
                    <a:lnTo>
                      <a:pt x="3515" y="807"/>
                    </a:lnTo>
                    <a:cubicBezTo>
                      <a:pt x="3399" y="749"/>
                      <a:pt x="3342" y="692"/>
                      <a:pt x="3284" y="692"/>
                    </a:cubicBezTo>
                    <a:lnTo>
                      <a:pt x="3169" y="173"/>
                    </a:lnTo>
                    <a:cubicBezTo>
                      <a:pt x="3169" y="58"/>
                      <a:pt x="3054" y="0"/>
                      <a:pt x="2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0"/>
              <p:cNvSpPr/>
              <p:nvPr/>
            </p:nvSpPr>
            <p:spPr>
              <a:xfrm>
                <a:off x="5571450" y="3540150"/>
                <a:ext cx="36025" cy="63400"/>
              </a:xfrm>
              <a:custGeom>
                <a:avLst/>
                <a:gdLst/>
                <a:ahLst/>
                <a:cxnLst/>
                <a:rect l="l" t="t" r="r" b="b"/>
                <a:pathLst>
                  <a:path w="1441" h="2536" extrusionOk="0">
                    <a:moveTo>
                      <a:pt x="749" y="1"/>
                    </a:moveTo>
                    <a:cubicBezTo>
                      <a:pt x="576" y="1"/>
                      <a:pt x="461" y="58"/>
                      <a:pt x="461" y="231"/>
                    </a:cubicBezTo>
                    <a:lnTo>
                      <a:pt x="461" y="289"/>
                    </a:lnTo>
                    <a:cubicBezTo>
                      <a:pt x="461" y="289"/>
                      <a:pt x="173" y="519"/>
                      <a:pt x="115" y="750"/>
                    </a:cubicBezTo>
                    <a:cubicBezTo>
                      <a:pt x="58" y="923"/>
                      <a:pt x="173" y="1095"/>
                      <a:pt x="288" y="1211"/>
                    </a:cubicBezTo>
                    <a:cubicBezTo>
                      <a:pt x="403" y="1326"/>
                      <a:pt x="634" y="1441"/>
                      <a:pt x="807" y="1499"/>
                    </a:cubicBezTo>
                    <a:cubicBezTo>
                      <a:pt x="864" y="1499"/>
                      <a:pt x="922" y="1556"/>
                      <a:pt x="864" y="1614"/>
                    </a:cubicBezTo>
                    <a:cubicBezTo>
                      <a:pt x="864" y="1672"/>
                      <a:pt x="807" y="1787"/>
                      <a:pt x="691" y="1787"/>
                    </a:cubicBezTo>
                    <a:cubicBezTo>
                      <a:pt x="576" y="1787"/>
                      <a:pt x="519" y="1787"/>
                      <a:pt x="461" y="1729"/>
                    </a:cubicBezTo>
                    <a:cubicBezTo>
                      <a:pt x="413" y="1705"/>
                      <a:pt x="356" y="1691"/>
                      <a:pt x="300" y="1691"/>
                    </a:cubicBezTo>
                    <a:cubicBezTo>
                      <a:pt x="222" y="1691"/>
                      <a:pt x="149" y="1719"/>
                      <a:pt x="115" y="1787"/>
                    </a:cubicBezTo>
                    <a:cubicBezTo>
                      <a:pt x="0" y="1902"/>
                      <a:pt x="58" y="2017"/>
                      <a:pt x="173" y="2132"/>
                    </a:cubicBezTo>
                    <a:cubicBezTo>
                      <a:pt x="288" y="2190"/>
                      <a:pt x="519" y="2248"/>
                      <a:pt x="519" y="2248"/>
                    </a:cubicBezTo>
                    <a:lnTo>
                      <a:pt x="519" y="2305"/>
                    </a:lnTo>
                    <a:cubicBezTo>
                      <a:pt x="519" y="2421"/>
                      <a:pt x="576" y="2536"/>
                      <a:pt x="691" y="2536"/>
                    </a:cubicBezTo>
                    <a:lnTo>
                      <a:pt x="749" y="2536"/>
                    </a:lnTo>
                    <a:cubicBezTo>
                      <a:pt x="864" y="2536"/>
                      <a:pt x="922" y="2478"/>
                      <a:pt x="922" y="2363"/>
                    </a:cubicBezTo>
                    <a:lnTo>
                      <a:pt x="922" y="2248"/>
                    </a:lnTo>
                    <a:cubicBezTo>
                      <a:pt x="1152" y="2132"/>
                      <a:pt x="1325" y="1960"/>
                      <a:pt x="1383" y="1729"/>
                    </a:cubicBezTo>
                    <a:cubicBezTo>
                      <a:pt x="1440" y="1441"/>
                      <a:pt x="1268" y="1153"/>
                      <a:pt x="980" y="1038"/>
                    </a:cubicBezTo>
                    <a:cubicBezTo>
                      <a:pt x="864" y="1038"/>
                      <a:pt x="749" y="980"/>
                      <a:pt x="634" y="923"/>
                    </a:cubicBezTo>
                    <a:cubicBezTo>
                      <a:pt x="576" y="865"/>
                      <a:pt x="576" y="807"/>
                      <a:pt x="634" y="750"/>
                    </a:cubicBezTo>
                    <a:cubicBezTo>
                      <a:pt x="691" y="731"/>
                      <a:pt x="736" y="724"/>
                      <a:pt x="770" y="724"/>
                    </a:cubicBezTo>
                    <a:cubicBezTo>
                      <a:pt x="839" y="724"/>
                      <a:pt x="864" y="750"/>
                      <a:pt x="864" y="750"/>
                    </a:cubicBezTo>
                    <a:cubicBezTo>
                      <a:pt x="864" y="750"/>
                      <a:pt x="941" y="827"/>
                      <a:pt x="1026" y="827"/>
                    </a:cubicBezTo>
                    <a:cubicBezTo>
                      <a:pt x="1069" y="827"/>
                      <a:pt x="1114" y="807"/>
                      <a:pt x="1152" y="750"/>
                    </a:cubicBezTo>
                    <a:cubicBezTo>
                      <a:pt x="1325" y="577"/>
                      <a:pt x="1152" y="404"/>
                      <a:pt x="1152" y="404"/>
                    </a:cubicBezTo>
                    <a:cubicBezTo>
                      <a:pt x="1152" y="404"/>
                      <a:pt x="1037" y="347"/>
                      <a:pt x="922" y="289"/>
                    </a:cubicBezTo>
                    <a:lnTo>
                      <a:pt x="922" y="231"/>
                    </a:lnTo>
                    <a:cubicBezTo>
                      <a:pt x="922" y="116"/>
                      <a:pt x="864"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0"/>
              <p:cNvSpPr/>
              <p:nvPr/>
            </p:nvSpPr>
            <p:spPr>
              <a:xfrm>
                <a:off x="5434625" y="3255000"/>
                <a:ext cx="309675" cy="374475"/>
              </a:xfrm>
              <a:custGeom>
                <a:avLst/>
                <a:gdLst/>
                <a:ahLst/>
                <a:cxnLst/>
                <a:rect l="l" t="t" r="r" b="b"/>
                <a:pathLst>
                  <a:path w="12387" h="14979" extrusionOk="0">
                    <a:moveTo>
                      <a:pt x="3727" y="2472"/>
                    </a:moveTo>
                    <a:cubicBezTo>
                      <a:pt x="4263" y="2472"/>
                      <a:pt x="4724" y="2913"/>
                      <a:pt x="4724" y="3457"/>
                    </a:cubicBezTo>
                    <a:cubicBezTo>
                      <a:pt x="4724" y="3975"/>
                      <a:pt x="4321" y="4378"/>
                      <a:pt x="3802" y="4436"/>
                    </a:cubicBezTo>
                    <a:lnTo>
                      <a:pt x="3572" y="4436"/>
                    </a:lnTo>
                    <a:cubicBezTo>
                      <a:pt x="3053" y="4378"/>
                      <a:pt x="2650" y="3918"/>
                      <a:pt x="2708" y="3341"/>
                    </a:cubicBezTo>
                    <a:cubicBezTo>
                      <a:pt x="2765" y="2881"/>
                      <a:pt x="3111" y="2477"/>
                      <a:pt x="3630" y="2477"/>
                    </a:cubicBezTo>
                    <a:cubicBezTo>
                      <a:pt x="3662" y="2474"/>
                      <a:pt x="3695" y="2472"/>
                      <a:pt x="3727" y="2472"/>
                    </a:cubicBezTo>
                    <a:close/>
                    <a:moveTo>
                      <a:pt x="3918" y="518"/>
                    </a:moveTo>
                    <a:lnTo>
                      <a:pt x="4090" y="1152"/>
                    </a:lnTo>
                    <a:cubicBezTo>
                      <a:pt x="4090" y="1267"/>
                      <a:pt x="4148" y="1325"/>
                      <a:pt x="4263" y="1383"/>
                    </a:cubicBezTo>
                    <a:cubicBezTo>
                      <a:pt x="4436" y="1440"/>
                      <a:pt x="4609" y="1498"/>
                      <a:pt x="4782" y="1613"/>
                    </a:cubicBezTo>
                    <a:lnTo>
                      <a:pt x="5070" y="1613"/>
                    </a:lnTo>
                    <a:lnTo>
                      <a:pt x="5588" y="1210"/>
                    </a:lnTo>
                    <a:lnTo>
                      <a:pt x="5992" y="1555"/>
                    </a:lnTo>
                    <a:lnTo>
                      <a:pt x="5588" y="2132"/>
                    </a:lnTo>
                    <a:cubicBezTo>
                      <a:pt x="5531" y="2189"/>
                      <a:pt x="5531" y="2304"/>
                      <a:pt x="5588" y="2362"/>
                    </a:cubicBezTo>
                    <a:cubicBezTo>
                      <a:pt x="5646" y="2535"/>
                      <a:pt x="5761" y="2708"/>
                      <a:pt x="5819" y="2938"/>
                    </a:cubicBezTo>
                    <a:cubicBezTo>
                      <a:pt x="5819" y="2996"/>
                      <a:pt x="5876" y="3053"/>
                      <a:pt x="5992" y="3111"/>
                    </a:cubicBezTo>
                    <a:lnTo>
                      <a:pt x="6683" y="3226"/>
                    </a:lnTo>
                    <a:lnTo>
                      <a:pt x="6683" y="3687"/>
                    </a:lnTo>
                    <a:lnTo>
                      <a:pt x="5992" y="3860"/>
                    </a:lnTo>
                    <a:cubicBezTo>
                      <a:pt x="5876" y="3860"/>
                      <a:pt x="5819" y="3918"/>
                      <a:pt x="5819" y="4033"/>
                    </a:cubicBezTo>
                    <a:cubicBezTo>
                      <a:pt x="5761" y="4148"/>
                      <a:pt x="5704" y="4321"/>
                      <a:pt x="5646" y="4436"/>
                    </a:cubicBezTo>
                    <a:lnTo>
                      <a:pt x="4782" y="4436"/>
                    </a:lnTo>
                    <a:cubicBezTo>
                      <a:pt x="5070" y="4148"/>
                      <a:pt x="5185" y="3802"/>
                      <a:pt x="5185" y="3341"/>
                    </a:cubicBezTo>
                    <a:cubicBezTo>
                      <a:pt x="5127" y="2650"/>
                      <a:pt x="4551" y="2016"/>
                      <a:pt x="3802" y="1959"/>
                    </a:cubicBezTo>
                    <a:cubicBezTo>
                      <a:pt x="3769" y="1957"/>
                      <a:pt x="3735" y="1955"/>
                      <a:pt x="3702" y="1955"/>
                    </a:cubicBezTo>
                    <a:cubicBezTo>
                      <a:pt x="2885" y="1955"/>
                      <a:pt x="2247" y="2626"/>
                      <a:pt x="2247" y="3457"/>
                    </a:cubicBezTo>
                    <a:cubicBezTo>
                      <a:pt x="2247" y="3860"/>
                      <a:pt x="2362" y="4206"/>
                      <a:pt x="2593" y="4436"/>
                    </a:cubicBezTo>
                    <a:lnTo>
                      <a:pt x="1786" y="4436"/>
                    </a:lnTo>
                    <a:cubicBezTo>
                      <a:pt x="1728" y="4321"/>
                      <a:pt x="1671" y="4148"/>
                      <a:pt x="1613" y="3975"/>
                    </a:cubicBezTo>
                    <a:lnTo>
                      <a:pt x="1613" y="4033"/>
                    </a:lnTo>
                    <a:cubicBezTo>
                      <a:pt x="1556" y="3918"/>
                      <a:pt x="1498" y="3860"/>
                      <a:pt x="1383" y="3860"/>
                    </a:cubicBezTo>
                    <a:lnTo>
                      <a:pt x="749" y="3687"/>
                    </a:lnTo>
                    <a:lnTo>
                      <a:pt x="749" y="3226"/>
                    </a:lnTo>
                    <a:lnTo>
                      <a:pt x="1383" y="3111"/>
                    </a:lnTo>
                    <a:cubicBezTo>
                      <a:pt x="1498" y="3053"/>
                      <a:pt x="1556" y="2996"/>
                      <a:pt x="1613" y="2938"/>
                    </a:cubicBezTo>
                    <a:cubicBezTo>
                      <a:pt x="1613" y="2708"/>
                      <a:pt x="1728" y="2535"/>
                      <a:pt x="1844" y="2362"/>
                    </a:cubicBezTo>
                    <a:cubicBezTo>
                      <a:pt x="1844" y="2304"/>
                      <a:pt x="1844" y="2189"/>
                      <a:pt x="1786" y="2132"/>
                    </a:cubicBezTo>
                    <a:lnTo>
                      <a:pt x="1440" y="1555"/>
                    </a:lnTo>
                    <a:lnTo>
                      <a:pt x="1786" y="1210"/>
                    </a:lnTo>
                    <a:lnTo>
                      <a:pt x="2362" y="1613"/>
                    </a:lnTo>
                    <a:cubicBezTo>
                      <a:pt x="2401" y="1613"/>
                      <a:pt x="2465" y="1639"/>
                      <a:pt x="2520" y="1639"/>
                    </a:cubicBezTo>
                    <a:cubicBezTo>
                      <a:pt x="2548" y="1639"/>
                      <a:pt x="2573" y="1632"/>
                      <a:pt x="2593" y="1613"/>
                    </a:cubicBezTo>
                    <a:cubicBezTo>
                      <a:pt x="2765" y="1498"/>
                      <a:pt x="2938" y="1440"/>
                      <a:pt x="3169" y="1383"/>
                    </a:cubicBezTo>
                    <a:cubicBezTo>
                      <a:pt x="3226" y="1325"/>
                      <a:pt x="3284" y="1267"/>
                      <a:pt x="3342" y="1152"/>
                    </a:cubicBezTo>
                    <a:lnTo>
                      <a:pt x="3457" y="518"/>
                    </a:lnTo>
                    <a:close/>
                    <a:moveTo>
                      <a:pt x="11465" y="4955"/>
                    </a:moveTo>
                    <a:cubicBezTo>
                      <a:pt x="11753" y="4955"/>
                      <a:pt x="11753" y="5415"/>
                      <a:pt x="11465" y="5415"/>
                    </a:cubicBezTo>
                    <a:lnTo>
                      <a:pt x="4033" y="5415"/>
                    </a:lnTo>
                    <a:cubicBezTo>
                      <a:pt x="3918" y="5415"/>
                      <a:pt x="3802" y="5473"/>
                      <a:pt x="3745" y="5588"/>
                    </a:cubicBezTo>
                    <a:cubicBezTo>
                      <a:pt x="3745" y="5761"/>
                      <a:pt x="3860" y="5876"/>
                      <a:pt x="3975" y="5876"/>
                    </a:cubicBezTo>
                    <a:lnTo>
                      <a:pt x="10658" y="5876"/>
                    </a:lnTo>
                    <a:cubicBezTo>
                      <a:pt x="9909" y="6568"/>
                      <a:pt x="7432" y="8930"/>
                      <a:pt x="6913" y="9448"/>
                    </a:cubicBezTo>
                    <a:cubicBezTo>
                      <a:pt x="6856" y="9506"/>
                      <a:pt x="6856" y="9563"/>
                      <a:pt x="6856" y="9621"/>
                    </a:cubicBezTo>
                    <a:lnTo>
                      <a:pt x="6856" y="10485"/>
                    </a:lnTo>
                    <a:cubicBezTo>
                      <a:pt x="6654" y="10428"/>
                      <a:pt x="6438" y="10399"/>
                      <a:pt x="6222" y="10399"/>
                    </a:cubicBezTo>
                    <a:cubicBezTo>
                      <a:pt x="6006" y="10399"/>
                      <a:pt x="5790" y="10428"/>
                      <a:pt x="5588" y="10485"/>
                    </a:cubicBezTo>
                    <a:lnTo>
                      <a:pt x="5588" y="9851"/>
                    </a:lnTo>
                    <a:cubicBezTo>
                      <a:pt x="5588" y="9679"/>
                      <a:pt x="5588" y="9563"/>
                      <a:pt x="5473" y="9391"/>
                    </a:cubicBezTo>
                    <a:cubicBezTo>
                      <a:pt x="5300" y="9218"/>
                      <a:pt x="1786" y="5876"/>
                      <a:pt x="1786" y="5876"/>
                    </a:cubicBezTo>
                    <a:lnTo>
                      <a:pt x="2765" y="5876"/>
                    </a:lnTo>
                    <a:cubicBezTo>
                      <a:pt x="2881" y="5876"/>
                      <a:pt x="2996" y="5761"/>
                      <a:pt x="2996" y="5588"/>
                    </a:cubicBezTo>
                    <a:cubicBezTo>
                      <a:pt x="2938" y="5473"/>
                      <a:pt x="2823" y="5415"/>
                      <a:pt x="2765" y="5415"/>
                    </a:cubicBezTo>
                    <a:lnTo>
                      <a:pt x="979" y="5415"/>
                    </a:lnTo>
                    <a:cubicBezTo>
                      <a:pt x="634" y="5415"/>
                      <a:pt x="634" y="4955"/>
                      <a:pt x="979" y="4955"/>
                    </a:cubicBezTo>
                    <a:close/>
                    <a:moveTo>
                      <a:pt x="3226" y="0"/>
                    </a:moveTo>
                    <a:cubicBezTo>
                      <a:pt x="3111" y="0"/>
                      <a:pt x="2996" y="115"/>
                      <a:pt x="2996" y="230"/>
                    </a:cubicBezTo>
                    <a:lnTo>
                      <a:pt x="2881" y="922"/>
                    </a:lnTo>
                    <a:cubicBezTo>
                      <a:pt x="2708" y="979"/>
                      <a:pt x="2593" y="1037"/>
                      <a:pt x="2477" y="1095"/>
                    </a:cubicBezTo>
                    <a:lnTo>
                      <a:pt x="1844" y="691"/>
                    </a:lnTo>
                    <a:cubicBezTo>
                      <a:pt x="1815" y="663"/>
                      <a:pt x="1757" y="648"/>
                      <a:pt x="1700" y="648"/>
                    </a:cubicBezTo>
                    <a:cubicBezTo>
                      <a:pt x="1642" y="648"/>
                      <a:pt x="1584" y="663"/>
                      <a:pt x="1556" y="691"/>
                    </a:cubicBezTo>
                    <a:lnTo>
                      <a:pt x="922" y="1325"/>
                    </a:lnTo>
                    <a:cubicBezTo>
                      <a:pt x="864" y="1440"/>
                      <a:pt x="864" y="1555"/>
                      <a:pt x="922" y="1671"/>
                    </a:cubicBezTo>
                    <a:lnTo>
                      <a:pt x="1325" y="2247"/>
                    </a:lnTo>
                    <a:cubicBezTo>
                      <a:pt x="1268" y="2420"/>
                      <a:pt x="1210" y="2535"/>
                      <a:pt x="1152" y="2650"/>
                    </a:cubicBezTo>
                    <a:lnTo>
                      <a:pt x="461" y="2765"/>
                    </a:lnTo>
                    <a:cubicBezTo>
                      <a:pt x="346" y="2823"/>
                      <a:pt x="231" y="2881"/>
                      <a:pt x="231" y="2996"/>
                    </a:cubicBezTo>
                    <a:lnTo>
                      <a:pt x="231" y="4090"/>
                    </a:lnTo>
                    <a:lnTo>
                      <a:pt x="288" y="4090"/>
                    </a:lnTo>
                    <a:lnTo>
                      <a:pt x="1152" y="4263"/>
                    </a:lnTo>
                    <a:cubicBezTo>
                      <a:pt x="1210" y="4321"/>
                      <a:pt x="1210" y="4378"/>
                      <a:pt x="1210" y="4436"/>
                    </a:cubicBezTo>
                    <a:lnTo>
                      <a:pt x="922" y="4436"/>
                    </a:lnTo>
                    <a:cubicBezTo>
                      <a:pt x="58" y="4436"/>
                      <a:pt x="0" y="5876"/>
                      <a:pt x="922" y="5876"/>
                    </a:cubicBezTo>
                    <a:lnTo>
                      <a:pt x="1095" y="5876"/>
                    </a:lnTo>
                    <a:cubicBezTo>
                      <a:pt x="1095" y="5876"/>
                      <a:pt x="4897" y="9563"/>
                      <a:pt x="5070" y="9736"/>
                    </a:cubicBezTo>
                    <a:cubicBezTo>
                      <a:pt x="5070" y="10024"/>
                      <a:pt x="5070" y="10370"/>
                      <a:pt x="5070" y="10658"/>
                    </a:cubicBezTo>
                    <a:cubicBezTo>
                      <a:pt x="4379" y="11061"/>
                      <a:pt x="3860" y="11810"/>
                      <a:pt x="3860" y="12674"/>
                    </a:cubicBezTo>
                    <a:cubicBezTo>
                      <a:pt x="3860" y="13942"/>
                      <a:pt x="4897" y="14979"/>
                      <a:pt x="6222" y="14979"/>
                    </a:cubicBezTo>
                    <a:cubicBezTo>
                      <a:pt x="6683" y="14979"/>
                      <a:pt x="7144" y="14864"/>
                      <a:pt x="7547" y="14575"/>
                    </a:cubicBezTo>
                    <a:cubicBezTo>
                      <a:pt x="7720" y="14460"/>
                      <a:pt x="7662" y="14172"/>
                      <a:pt x="7374" y="14115"/>
                    </a:cubicBezTo>
                    <a:lnTo>
                      <a:pt x="7317" y="14115"/>
                    </a:lnTo>
                    <a:cubicBezTo>
                      <a:pt x="7007" y="14368"/>
                      <a:pt x="6616" y="14511"/>
                      <a:pt x="6202" y="14511"/>
                    </a:cubicBezTo>
                    <a:cubicBezTo>
                      <a:pt x="5768" y="14511"/>
                      <a:pt x="5310" y="14353"/>
                      <a:pt x="4897" y="13999"/>
                    </a:cubicBezTo>
                    <a:lnTo>
                      <a:pt x="4839" y="13999"/>
                    </a:lnTo>
                    <a:cubicBezTo>
                      <a:pt x="3724" y="12482"/>
                      <a:pt x="4786" y="10827"/>
                      <a:pt x="6231" y="10827"/>
                    </a:cubicBezTo>
                    <a:cubicBezTo>
                      <a:pt x="6652" y="10827"/>
                      <a:pt x="7106" y="10967"/>
                      <a:pt x="7547" y="11292"/>
                    </a:cubicBezTo>
                    <a:cubicBezTo>
                      <a:pt x="7547" y="11349"/>
                      <a:pt x="7605" y="11349"/>
                      <a:pt x="7605" y="11349"/>
                    </a:cubicBezTo>
                    <a:cubicBezTo>
                      <a:pt x="8066" y="12041"/>
                      <a:pt x="8181" y="12790"/>
                      <a:pt x="7893" y="13423"/>
                    </a:cubicBezTo>
                    <a:cubicBezTo>
                      <a:pt x="7954" y="13575"/>
                      <a:pt x="8063" y="13647"/>
                      <a:pt x="8160" y="13647"/>
                    </a:cubicBezTo>
                    <a:cubicBezTo>
                      <a:pt x="8248" y="13647"/>
                      <a:pt x="8326" y="13590"/>
                      <a:pt x="8354" y="13481"/>
                    </a:cubicBezTo>
                    <a:cubicBezTo>
                      <a:pt x="8469" y="13250"/>
                      <a:pt x="8526" y="12962"/>
                      <a:pt x="8526" y="12674"/>
                    </a:cubicBezTo>
                    <a:cubicBezTo>
                      <a:pt x="8526" y="11810"/>
                      <a:pt x="8008" y="11061"/>
                      <a:pt x="7317" y="10658"/>
                    </a:cubicBezTo>
                    <a:cubicBezTo>
                      <a:pt x="7317" y="10312"/>
                      <a:pt x="7317" y="10024"/>
                      <a:pt x="7317" y="9736"/>
                    </a:cubicBezTo>
                    <a:lnTo>
                      <a:pt x="11292" y="5876"/>
                    </a:lnTo>
                    <a:lnTo>
                      <a:pt x="11465" y="5876"/>
                    </a:lnTo>
                    <a:cubicBezTo>
                      <a:pt x="12329" y="5876"/>
                      <a:pt x="12386" y="4436"/>
                      <a:pt x="11465" y="4436"/>
                    </a:cubicBezTo>
                    <a:lnTo>
                      <a:pt x="6107" y="4436"/>
                    </a:lnTo>
                    <a:cubicBezTo>
                      <a:pt x="6107" y="4378"/>
                      <a:pt x="6164" y="4321"/>
                      <a:pt x="6164" y="4263"/>
                    </a:cubicBezTo>
                    <a:lnTo>
                      <a:pt x="6913" y="4148"/>
                    </a:lnTo>
                    <a:cubicBezTo>
                      <a:pt x="7029" y="4090"/>
                      <a:pt x="7086" y="4033"/>
                      <a:pt x="7086" y="3918"/>
                    </a:cubicBezTo>
                    <a:lnTo>
                      <a:pt x="7086" y="2996"/>
                    </a:lnTo>
                    <a:cubicBezTo>
                      <a:pt x="7086" y="2881"/>
                      <a:pt x="7029" y="2823"/>
                      <a:pt x="6913" y="2765"/>
                    </a:cubicBezTo>
                    <a:lnTo>
                      <a:pt x="6164" y="2650"/>
                    </a:lnTo>
                    <a:cubicBezTo>
                      <a:pt x="6107" y="2535"/>
                      <a:pt x="6107" y="2362"/>
                      <a:pt x="5992" y="2247"/>
                    </a:cubicBezTo>
                    <a:lnTo>
                      <a:pt x="6453" y="1671"/>
                    </a:lnTo>
                    <a:cubicBezTo>
                      <a:pt x="6510" y="1555"/>
                      <a:pt x="6510" y="1440"/>
                      <a:pt x="6395" y="1325"/>
                    </a:cubicBezTo>
                    <a:lnTo>
                      <a:pt x="5761" y="691"/>
                    </a:lnTo>
                    <a:cubicBezTo>
                      <a:pt x="5732" y="663"/>
                      <a:pt x="5689" y="648"/>
                      <a:pt x="5639" y="648"/>
                    </a:cubicBezTo>
                    <a:cubicBezTo>
                      <a:pt x="5588" y="648"/>
                      <a:pt x="5531" y="663"/>
                      <a:pt x="5473" y="691"/>
                    </a:cubicBezTo>
                    <a:lnTo>
                      <a:pt x="4897" y="1095"/>
                    </a:lnTo>
                    <a:cubicBezTo>
                      <a:pt x="4724" y="1037"/>
                      <a:pt x="4609" y="979"/>
                      <a:pt x="4494" y="922"/>
                    </a:cubicBezTo>
                    <a:lnTo>
                      <a:pt x="4321" y="230"/>
                    </a:lnTo>
                    <a:cubicBezTo>
                      <a:pt x="4321" y="115"/>
                      <a:pt x="4206" y="0"/>
                      <a:pt x="4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1"/>
        <p:cNvGrpSpPr/>
        <p:nvPr/>
      </p:nvGrpSpPr>
      <p:grpSpPr>
        <a:xfrm>
          <a:off x="0" y="0"/>
          <a:ext cx="0" cy="0"/>
          <a:chOff x="0" y="0"/>
          <a:chExt cx="0" cy="0"/>
        </a:xfrm>
      </p:grpSpPr>
      <p:sp>
        <p:nvSpPr>
          <p:cNvPr id="1292" name="Google Shape;1292;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growth</a:t>
            </a:r>
            <a:endParaRPr/>
          </a:p>
        </p:txBody>
      </p:sp>
      <p:pic>
        <p:nvPicPr>
          <p:cNvPr id="1293" name="Google Shape;1293;p61">
            <a:hlinkClick r:id="rId3"/>
          </p:cNvPr>
          <p:cNvPicPr preferRelativeResize="0"/>
          <p:nvPr/>
        </p:nvPicPr>
        <p:blipFill>
          <a:blip r:embed="rId4">
            <a:alphaModFix/>
          </a:blip>
          <a:stretch>
            <a:fillRect/>
          </a:stretch>
        </p:blipFill>
        <p:spPr>
          <a:xfrm>
            <a:off x="570350" y="1540825"/>
            <a:ext cx="3973074" cy="2456675"/>
          </a:xfrm>
          <a:prstGeom prst="rect">
            <a:avLst/>
          </a:prstGeom>
          <a:noFill/>
          <a:ln>
            <a:noFill/>
          </a:ln>
        </p:spPr>
      </p:pic>
      <p:sp>
        <p:nvSpPr>
          <p:cNvPr id="1294" name="Google Shape;1294;p61"/>
          <p:cNvSpPr txBox="1"/>
          <p:nvPr/>
        </p:nvSpPr>
        <p:spPr>
          <a:xfrm>
            <a:off x="694050" y="4219325"/>
            <a:ext cx="4106400" cy="395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Follow the link in the graph to modify its data and then paste the new one here. For more info, </a:t>
            </a:r>
            <a:r>
              <a:rPr lang="en" sz="1200" b="1">
                <a:solidFill>
                  <a:schemeClr val="dk1"/>
                </a:solidFill>
                <a:uFill>
                  <a:noFill/>
                </a:uFill>
                <a:latin typeface="Albert Sans"/>
                <a:ea typeface="Albert Sans"/>
                <a:cs typeface="Albert Sans"/>
                <a:sym typeface="Albert Sans"/>
                <a:hlinkClick r:id="rId5">
                  <a:extLst>
                    <a:ext uri="{A12FA001-AC4F-418D-AE19-62706E023703}">
                      <ahyp:hlinkClr xmlns:ahyp="http://schemas.microsoft.com/office/drawing/2018/hyperlinkcolor" val="tx"/>
                    </a:ext>
                  </a:extLst>
                </a:hlinkClick>
              </a:rPr>
              <a:t>click here</a:t>
            </a:r>
            <a:endParaRPr sz="1200" b="1">
              <a:solidFill>
                <a:schemeClr val="dk1"/>
              </a:solidFill>
              <a:latin typeface="Albert Sans"/>
              <a:ea typeface="Albert Sans"/>
              <a:cs typeface="Albert Sans"/>
              <a:sym typeface="Albert Sans"/>
            </a:endParaRPr>
          </a:p>
        </p:txBody>
      </p:sp>
      <p:sp>
        <p:nvSpPr>
          <p:cNvPr id="1295" name="Google Shape;1295;p61"/>
          <p:cNvSpPr txBox="1"/>
          <p:nvPr/>
        </p:nvSpPr>
        <p:spPr>
          <a:xfrm>
            <a:off x="4687263" y="1476575"/>
            <a:ext cx="3035700" cy="39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From 2XXX-2XXX</a:t>
            </a:r>
            <a:endParaRPr sz="2400" b="1">
              <a:solidFill>
                <a:schemeClr val="dk2"/>
              </a:solidFill>
              <a:latin typeface="Albert Sans"/>
              <a:ea typeface="Albert Sans"/>
              <a:cs typeface="Albert Sans"/>
              <a:sym typeface="Albert Sans"/>
            </a:endParaRPr>
          </a:p>
        </p:txBody>
      </p:sp>
      <p:sp>
        <p:nvSpPr>
          <p:cNvPr id="1296" name="Google Shape;1296;p61"/>
          <p:cNvSpPr txBox="1"/>
          <p:nvPr/>
        </p:nvSpPr>
        <p:spPr>
          <a:xfrm>
            <a:off x="4688913" y="1871975"/>
            <a:ext cx="3032400" cy="134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bert Sans"/>
                <a:ea typeface="Albert Sans"/>
                <a:cs typeface="Albert Sans"/>
                <a:sym typeface="Albert Sans"/>
              </a:rPr>
              <a:t>Venus has a beautiful name and is the second planet from the Sun. It’s terribly hot, even hotter than Mercury, and its atmosphere is extremely poisonous</a:t>
            </a:r>
            <a:endParaRPr>
              <a:solidFill>
                <a:schemeClr val="dk1"/>
              </a:solidFill>
              <a:latin typeface="Albert Sans"/>
              <a:ea typeface="Albert Sans"/>
              <a:cs typeface="Albert Sans"/>
              <a:sym typeface="Albert Sans"/>
            </a:endParaRPr>
          </a:p>
        </p:txBody>
      </p:sp>
      <p:grpSp>
        <p:nvGrpSpPr>
          <p:cNvPr id="1297" name="Google Shape;1297;p61"/>
          <p:cNvGrpSpPr/>
          <p:nvPr/>
        </p:nvGrpSpPr>
        <p:grpSpPr>
          <a:xfrm rot="10800000" flipH="1">
            <a:off x="7191426" y="3236007"/>
            <a:ext cx="2340953" cy="423402"/>
            <a:chOff x="6456475" y="3575600"/>
            <a:chExt cx="2936100" cy="552600"/>
          </a:xfrm>
        </p:grpSpPr>
        <p:sp>
          <p:nvSpPr>
            <p:cNvPr id="1298" name="Google Shape;1298;p61"/>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61"/>
          <p:cNvSpPr txBox="1"/>
          <p:nvPr/>
        </p:nvSpPr>
        <p:spPr>
          <a:xfrm>
            <a:off x="6575379" y="4368831"/>
            <a:ext cx="18288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n">
                <a:solidFill>
                  <a:schemeClr val="dk1"/>
                </a:solidFill>
                <a:latin typeface="Albert Sans Light"/>
                <a:ea typeface="Albert Sans Light"/>
                <a:cs typeface="Albert Sans Light"/>
                <a:sym typeface="Albert Sans Light"/>
              </a:rPr>
              <a:t>Expected income </a:t>
            </a:r>
            <a:endParaRPr>
              <a:solidFill>
                <a:schemeClr val="dk1"/>
              </a:solidFill>
              <a:latin typeface="Albert Sans Light"/>
              <a:ea typeface="Albert Sans Light"/>
              <a:cs typeface="Albert Sans Light"/>
              <a:sym typeface="Albert Sans Light"/>
            </a:endParaRPr>
          </a:p>
        </p:txBody>
      </p:sp>
      <p:sp>
        <p:nvSpPr>
          <p:cNvPr id="1301" name="Google Shape;1301;p61"/>
          <p:cNvSpPr txBox="1"/>
          <p:nvPr/>
        </p:nvSpPr>
        <p:spPr>
          <a:xfrm>
            <a:off x="6575379" y="3884344"/>
            <a:ext cx="1828800" cy="5409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n" sz="2400" b="1">
                <a:solidFill>
                  <a:schemeClr val="dk2"/>
                </a:solidFill>
                <a:latin typeface="Albert Sans"/>
                <a:ea typeface="Albert Sans"/>
                <a:cs typeface="Albert Sans"/>
                <a:sym typeface="Albert Sans"/>
              </a:rPr>
              <a:t>$20,000</a:t>
            </a:r>
            <a:endParaRPr sz="3600">
              <a:solidFill>
                <a:schemeClr val="dk2"/>
              </a:solidFill>
              <a:latin typeface="Fira Sans Extra Condensed SemiBold"/>
              <a:ea typeface="Fira Sans Extra Condensed SemiBold"/>
              <a:cs typeface="Fira Sans Extra Condensed SemiBold"/>
              <a:sym typeface="Fira Sans Extra Condensed SemiBold"/>
            </a:endParaRPr>
          </a:p>
        </p:txBody>
      </p:sp>
      <p:sp>
        <p:nvSpPr>
          <p:cNvPr id="1302" name="Google Shape;1302;p61"/>
          <p:cNvSpPr txBox="1"/>
          <p:nvPr/>
        </p:nvSpPr>
        <p:spPr>
          <a:xfrm>
            <a:off x="4790988" y="4368831"/>
            <a:ext cx="18288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n">
                <a:solidFill>
                  <a:schemeClr val="dk1"/>
                </a:solidFill>
                <a:latin typeface="Albert Sans Light"/>
                <a:ea typeface="Albert Sans Light"/>
                <a:cs typeface="Albert Sans Light"/>
                <a:sym typeface="Albert Sans Light"/>
              </a:rPr>
              <a:t>New employees</a:t>
            </a:r>
            <a:endParaRPr>
              <a:solidFill>
                <a:schemeClr val="dk1"/>
              </a:solidFill>
              <a:latin typeface="Albert Sans Light"/>
              <a:ea typeface="Albert Sans Light"/>
              <a:cs typeface="Albert Sans Light"/>
              <a:sym typeface="Albert Sans Light"/>
            </a:endParaRPr>
          </a:p>
        </p:txBody>
      </p:sp>
      <p:sp>
        <p:nvSpPr>
          <p:cNvPr id="1303" name="Google Shape;1303;p61"/>
          <p:cNvSpPr txBox="1"/>
          <p:nvPr/>
        </p:nvSpPr>
        <p:spPr>
          <a:xfrm>
            <a:off x="4790988" y="3884344"/>
            <a:ext cx="1828800" cy="5409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n" sz="2400" b="1">
                <a:solidFill>
                  <a:schemeClr val="dk2"/>
                </a:solidFill>
                <a:latin typeface="Albert Sans"/>
                <a:ea typeface="Albert Sans"/>
                <a:cs typeface="Albert Sans"/>
                <a:sym typeface="Albert Sans"/>
              </a:rPr>
              <a:t>100</a:t>
            </a:r>
            <a:endParaRPr sz="3600">
              <a:solidFill>
                <a:schemeClr val="dk2"/>
              </a:solidFill>
              <a:latin typeface="Fira Sans Extra Condensed SemiBold"/>
              <a:ea typeface="Fira Sans Extra Condensed SemiBold"/>
              <a:cs typeface="Fira Sans Extra Condensed SemiBold"/>
              <a:sym typeface="Fira Sans Extra Condensed SemiBold"/>
            </a:endParaRPr>
          </a:p>
        </p:txBody>
      </p:sp>
      <p:grpSp>
        <p:nvGrpSpPr>
          <p:cNvPr id="1304" name="Google Shape;1304;p61"/>
          <p:cNvGrpSpPr/>
          <p:nvPr/>
        </p:nvGrpSpPr>
        <p:grpSpPr>
          <a:xfrm flipH="1">
            <a:off x="-311297" y="150024"/>
            <a:ext cx="1590595" cy="875375"/>
            <a:chOff x="6456464" y="3575600"/>
            <a:chExt cx="1004100" cy="552601"/>
          </a:xfrm>
        </p:grpSpPr>
        <p:sp>
          <p:nvSpPr>
            <p:cNvPr id="1305" name="Google Shape;1305;p61"/>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61"/>
          <p:cNvGrpSpPr/>
          <p:nvPr/>
        </p:nvGrpSpPr>
        <p:grpSpPr>
          <a:xfrm flipH="1">
            <a:off x="-425085" y="1025388"/>
            <a:ext cx="1249832" cy="707506"/>
            <a:chOff x="6456475" y="3575600"/>
            <a:chExt cx="976202" cy="552609"/>
          </a:xfrm>
        </p:grpSpPr>
        <p:sp>
          <p:nvSpPr>
            <p:cNvPr id="1308" name="Google Shape;1308;p61"/>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1"/>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Investment</a:t>
            </a:r>
            <a:endParaRPr/>
          </a:p>
        </p:txBody>
      </p:sp>
      <p:sp>
        <p:nvSpPr>
          <p:cNvPr id="1315" name="Google Shape;1315;p62"/>
          <p:cNvSpPr txBox="1"/>
          <p:nvPr/>
        </p:nvSpPr>
        <p:spPr>
          <a:xfrm>
            <a:off x="2404350" y="4153500"/>
            <a:ext cx="43353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Follow the link in the graph to modify its data and then paste the new one here. </a:t>
            </a:r>
            <a:r>
              <a:rPr lang="en" sz="1200" b="1">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For more info, click here</a:t>
            </a:r>
            <a:endParaRPr sz="1200" b="1">
              <a:solidFill>
                <a:schemeClr val="dk1"/>
              </a:solidFill>
              <a:latin typeface="Albert Sans"/>
              <a:ea typeface="Albert Sans"/>
              <a:cs typeface="Albert Sans"/>
              <a:sym typeface="Albert Sans"/>
            </a:endParaRPr>
          </a:p>
        </p:txBody>
      </p:sp>
      <p:pic>
        <p:nvPicPr>
          <p:cNvPr id="1316" name="Google Shape;1316;p62">
            <a:hlinkClick r:id="rId4"/>
          </p:cNvPr>
          <p:cNvPicPr preferRelativeResize="0"/>
          <p:nvPr/>
        </p:nvPicPr>
        <p:blipFill>
          <a:blip r:embed="rId5">
            <a:alphaModFix/>
          </a:blip>
          <a:stretch>
            <a:fillRect/>
          </a:stretch>
        </p:blipFill>
        <p:spPr>
          <a:xfrm>
            <a:off x="3169460" y="1352231"/>
            <a:ext cx="2805072" cy="2792025"/>
          </a:xfrm>
          <a:prstGeom prst="rect">
            <a:avLst/>
          </a:prstGeom>
          <a:noFill/>
          <a:ln>
            <a:noFill/>
          </a:ln>
        </p:spPr>
      </p:pic>
      <p:sp>
        <p:nvSpPr>
          <p:cNvPr id="1317" name="Google Shape;1317;p62"/>
          <p:cNvSpPr txBox="1"/>
          <p:nvPr/>
        </p:nvSpPr>
        <p:spPr>
          <a:xfrm>
            <a:off x="6450172" y="2210793"/>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 has extremely high temperatures</a:t>
            </a:r>
            <a:endParaRPr>
              <a:solidFill>
                <a:schemeClr val="dk1"/>
              </a:solidFill>
              <a:latin typeface="Albert Sans"/>
              <a:ea typeface="Albert Sans"/>
              <a:cs typeface="Albert Sans"/>
              <a:sym typeface="Albert Sans"/>
            </a:endParaRPr>
          </a:p>
        </p:txBody>
      </p:sp>
      <p:sp>
        <p:nvSpPr>
          <p:cNvPr id="1318" name="Google Shape;1318;p62"/>
          <p:cNvSpPr txBox="1"/>
          <p:nvPr/>
        </p:nvSpPr>
        <p:spPr>
          <a:xfrm>
            <a:off x="718628" y="2210793"/>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Mars is actually a very cold place</a:t>
            </a:r>
            <a:endParaRPr>
              <a:solidFill>
                <a:schemeClr val="dk1"/>
              </a:solidFill>
              <a:latin typeface="Albert Sans"/>
              <a:ea typeface="Albert Sans"/>
              <a:cs typeface="Albert Sans"/>
              <a:sym typeface="Albert Sans"/>
            </a:endParaRPr>
          </a:p>
        </p:txBody>
      </p:sp>
      <p:sp>
        <p:nvSpPr>
          <p:cNvPr id="1319" name="Google Shape;1319;p62"/>
          <p:cNvSpPr txBox="1"/>
          <p:nvPr/>
        </p:nvSpPr>
        <p:spPr>
          <a:xfrm>
            <a:off x="718628" y="3828178"/>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It’s the closest planet to the Sun</a:t>
            </a:r>
            <a:endParaRPr>
              <a:solidFill>
                <a:schemeClr val="dk1"/>
              </a:solidFill>
              <a:latin typeface="Albert Sans"/>
              <a:ea typeface="Albert Sans"/>
              <a:cs typeface="Albert Sans"/>
              <a:sym typeface="Albert Sans"/>
            </a:endParaRPr>
          </a:p>
        </p:txBody>
      </p:sp>
      <p:sp>
        <p:nvSpPr>
          <p:cNvPr id="1320" name="Google Shape;1320;p62"/>
          <p:cNvSpPr txBox="1"/>
          <p:nvPr/>
        </p:nvSpPr>
        <p:spPr>
          <a:xfrm>
            <a:off x="6450172" y="3828178"/>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Saturn is a gas giant with several rings</a:t>
            </a:r>
            <a:endParaRPr>
              <a:solidFill>
                <a:schemeClr val="dk1"/>
              </a:solidFill>
              <a:latin typeface="Albert Sans"/>
              <a:ea typeface="Albert Sans"/>
              <a:cs typeface="Albert Sans"/>
              <a:sym typeface="Albert Sans"/>
            </a:endParaRPr>
          </a:p>
        </p:txBody>
      </p:sp>
      <p:sp>
        <p:nvSpPr>
          <p:cNvPr id="1321" name="Google Shape;1321;p62"/>
          <p:cNvSpPr txBox="1"/>
          <p:nvPr/>
        </p:nvSpPr>
        <p:spPr>
          <a:xfrm>
            <a:off x="717128" y="2003406"/>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Mars</a:t>
            </a:r>
            <a:endParaRPr sz="2400" b="1">
              <a:solidFill>
                <a:schemeClr val="dk2"/>
              </a:solidFill>
              <a:latin typeface="Albert Sans"/>
              <a:ea typeface="Albert Sans"/>
              <a:cs typeface="Albert Sans"/>
              <a:sym typeface="Albert Sans"/>
            </a:endParaRPr>
          </a:p>
        </p:txBody>
      </p:sp>
      <p:sp>
        <p:nvSpPr>
          <p:cNvPr id="1322" name="Google Shape;1322;p62"/>
          <p:cNvSpPr txBox="1"/>
          <p:nvPr/>
        </p:nvSpPr>
        <p:spPr>
          <a:xfrm>
            <a:off x="6448672" y="2003406"/>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Venus</a:t>
            </a:r>
            <a:endParaRPr sz="2400" b="1">
              <a:solidFill>
                <a:schemeClr val="dk2"/>
              </a:solidFill>
              <a:latin typeface="Albert Sans"/>
              <a:ea typeface="Albert Sans"/>
              <a:cs typeface="Albert Sans"/>
              <a:sym typeface="Albert Sans"/>
            </a:endParaRPr>
          </a:p>
        </p:txBody>
      </p:sp>
      <p:sp>
        <p:nvSpPr>
          <p:cNvPr id="1323" name="Google Shape;1323;p62"/>
          <p:cNvSpPr txBox="1"/>
          <p:nvPr/>
        </p:nvSpPr>
        <p:spPr>
          <a:xfrm>
            <a:off x="717128" y="3619653"/>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Mercury</a:t>
            </a:r>
            <a:endParaRPr sz="2400" b="1">
              <a:solidFill>
                <a:schemeClr val="dk2"/>
              </a:solidFill>
              <a:latin typeface="Albert Sans"/>
              <a:ea typeface="Albert Sans"/>
              <a:cs typeface="Albert Sans"/>
              <a:sym typeface="Albert Sans"/>
            </a:endParaRPr>
          </a:p>
        </p:txBody>
      </p:sp>
      <p:sp>
        <p:nvSpPr>
          <p:cNvPr id="1324" name="Google Shape;1324;p62"/>
          <p:cNvSpPr txBox="1"/>
          <p:nvPr/>
        </p:nvSpPr>
        <p:spPr>
          <a:xfrm>
            <a:off x="6448672" y="3619653"/>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Saturn</a:t>
            </a:r>
            <a:endParaRPr sz="2400" b="1">
              <a:solidFill>
                <a:schemeClr val="dk2"/>
              </a:solidFill>
              <a:latin typeface="Albert Sans"/>
              <a:ea typeface="Albert Sans"/>
              <a:cs typeface="Albert Sans"/>
              <a:sym typeface="Albert Sans"/>
            </a:endParaRPr>
          </a:p>
        </p:txBody>
      </p:sp>
      <p:sp>
        <p:nvSpPr>
          <p:cNvPr id="1325" name="Google Shape;1325;p62"/>
          <p:cNvSpPr/>
          <p:nvPr/>
        </p:nvSpPr>
        <p:spPr>
          <a:xfrm rot="5400000">
            <a:off x="7084072" y="1260564"/>
            <a:ext cx="707400" cy="707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2"/>
          <p:cNvSpPr/>
          <p:nvPr/>
        </p:nvSpPr>
        <p:spPr>
          <a:xfrm rot="5400000">
            <a:off x="1352528" y="1260564"/>
            <a:ext cx="707400" cy="707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2"/>
          <p:cNvSpPr/>
          <p:nvPr/>
        </p:nvSpPr>
        <p:spPr>
          <a:xfrm rot="5400000">
            <a:off x="1352528" y="2879949"/>
            <a:ext cx="707400" cy="7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2"/>
          <p:cNvSpPr/>
          <p:nvPr/>
        </p:nvSpPr>
        <p:spPr>
          <a:xfrm rot="5400000">
            <a:off x="7084072" y="2879949"/>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2"/>
          <p:cNvSpPr txBox="1"/>
          <p:nvPr/>
        </p:nvSpPr>
        <p:spPr>
          <a:xfrm>
            <a:off x="1218728" y="1388514"/>
            <a:ext cx="9750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25%</a:t>
            </a:r>
            <a:endParaRPr sz="2200" b="1">
              <a:solidFill>
                <a:schemeClr val="lt1"/>
              </a:solidFill>
              <a:latin typeface="Albert Sans"/>
              <a:ea typeface="Albert Sans"/>
              <a:cs typeface="Albert Sans"/>
              <a:sym typeface="Albert Sans"/>
            </a:endParaRPr>
          </a:p>
        </p:txBody>
      </p:sp>
      <p:sp>
        <p:nvSpPr>
          <p:cNvPr id="1330" name="Google Shape;1330;p62"/>
          <p:cNvSpPr txBox="1"/>
          <p:nvPr/>
        </p:nvSpPr>
        <p:spPr>
          <a:xfrm>
            <a:off x="1218728" y="3007899"/>
            <a:ext cx="9750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32%</a:t>
            </a:r>
            <a:endParaRPr sz="2200" b="1">
              <a:solidFill>
                <a:schemeClr val="lt1"/>
              </a:solidFill>
              <a:latin typeface="Albert Sans"/>
              <a:ea typeface="Albert Sans"/>
              <a:cs typeface="Albert Sans"/>
              <a:sym typeface="Albert Sans"/>
            </a:endParaRPr>
          </a:p>
        </p:txBody>
      </p:sp>
      <p:sp>
        <p:nvSpPr>
          <p:cNvPr id="1331" name="Google Shape;1331;p62"/>
          <p:cNvSpPr txBox="1"/>
          <p:nvPr/>
        </p:nvSpPr>
        <p:spPr>
          <a:xfrm>
            <a:off x="6950272" y="1388514"/>
            <a:ext cx="9750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23%</a:t>
            </a:r>
            <a:endParaRPr sz="2200" b="1">
              <a:solidFill>
                <a:schemeClr val="lt1"/>
              </a:solidFill>
              <a:latin typeface="Albert Sans"/>
              <a:ea typeface="Albert Sans"/>
              <a:cs typeface="Albert Sans"/>
              <a:sym typeface="Albert Sans"/>
            </a:endParaRPr>
          </a:p>
        </p:txBody>
      </p:sp>
      <p:sp>
        <p:nvSpPr>
          <p:cNvPr id="1332" name="Google Shape;1332;p62"/>
          <p:cNvSpPr txBox="1"/>
          <p:nvPr/>
        </p:nvSpPr>
        <p:spPr>
          <a:xfrm>
            <a:off x="6950272" y="3007899"/>
            <a:ext cx="9750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20%</a:t>
            </a:r>
            <a:endParaRPr sz="2200" b="1">
              <a:solidFill>
                <a:schemeClr val="lt1"/>
              </a:solidFill>
              <a:latin typeface="Albert Sans"/>
              <a:ea typeface="Albert Sans"/>
              <a:cs typeface="Albert Sans"/>
              <a:sym typeface="Albert Sans"/>
            </a:endParaRPr>
          </a:p>
        </p:txBody>
      </p:sp>
      <p:grpSp>
        <p:nvGrpSpPr>
          <p:cNvPr id="1333" name="Google Shape;1333;p62"/>
          <p:cNvGrpSpPr/>
          <p:nvPr/>
        </p:nvGrpSpPr>
        <p:grpSpPr>
          <a:xfrm flipH="1">
            <a:off x="-311297" y="150024"/>
            <a:ext cx="1590595" cy="875375"/>
            <a:chOff x="6456464" y="3575600"/>
            <a:chExt cx="1004100" cy="552601"/>
          </a:xfrm>
        </p:grpSpPr>
        <p:sp>
          <p:nvSpPr>
            <p:cNvPr id="1334" name="Google Shape;1334;p62"/>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2"/>
          <p:cNvGrpSpPr/>
          <p:nvPr/>
        </p:nvGrpSpPr>
        <p:grpSpPr>
          <a:xfrm flipH="1">
            <a:off x="-425085" y="1025388"/>
            <a:ext cx="1249832" cy="707506"/>
            <a:chOff x="6456475" y="3575600"/>
            <a:chExt cx="976202" cy="552609"/>
          </a:xfrm>
        </p:grpSpPr>
        <p:sp>
          <p:nvSpPr>
            <p:cNvPr id="1337" name="Google Shape;1337;p62"/>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2"/>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42"/>
        <p:cNvGrpSpPr/>
        <p:nvPr/>
      </p:nvGrpSpPr>
      <p:grpSpPr>
        <a:xfrm>
          <a:off x="0" y="0"/>
          <a:ext cx="0" cy="0"/>
          <a:chOff x="0" y="0"/>
          <a:chExt cx="0" cy="0"/>
        </a:xfrm>
      </p:grpSpPr>
      <p:sp>
        <p:nvSpPr>
          <p:cNvPr id="1343" name="Google Shape;1343;p63"/>
          <p:cNvSpPr txBox="1">
            <a:spLocks noGrp="1"/>
          </p:cNvSpPr>
          <p:nvPr>
            <p:ph type="title"/>
          </p:nvPr>
        </p:nvSpPr>
        <p:spPr>
          <a:xfrm>
            <a:off x="713275" y="540000"/>
            <a:ext cx="4448100" cy="13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44" name="Google Shape;1344;p63"/>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rPr>
              <a:t>Do you have any questions?</a:t>
            </a:r>
            <a:endParaRPr sz="1600" b="1">
              <a:solidFill>
                <a:schemeClr val="dk2"/>
              </a:solidFill>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345" name="Google Shape;1345;p63"/>
          <p:cNvSpPr txBox="1"/>
          <p:nvPr/>
        </p:nvSpPr>
        <p:spPr>
          <a:xfrm>
            <a:off x="713225" y="43544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Please keep this slide for attribution</a:t>
            </a:r>
            <a:endParaRPr sz="1200">
              <a:solidFill>
                <a:schemeClr val="dk1"/>
              </a:solidFill>
              <a:latin typeface="Albert Sans"/>
              <a:ea typeface="Albert Sans"/>
              <a:cs typeface="Albert Sans"/>
              <a:sym typeface="Albert Sans"/>
            </a:endParaRPr>
          </a:p>
        </p:txBody>
      </p:sp>
      <p:sp>
        <p:nvSpPr>
          <p:cNvPr id="1346" name="Google Shape;1346;p63"/>
          <p:cNvSpPr/>
          <p:nvPr/>
        </p:nvSpPr>
        <p:spPr>
          <a:xfrm flipH="1">
            <a:off x="-326999" y="3038800"/>
            <a:ext cx="4899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 name="Google Shape;1347;p63"/>
          <p:cNvGrpSpPr/>
          <p:nvPr/>
        </p:nvGrpSpPr>
        <p:grpSpPr>
          <a:xfrm>
            <a:off x="1467184" y="3038850"/>
            <a:ext cx="707400" cy="707400"/>
            <a:chOff x="1467184" y="3038850"/>
            <a:chExt cx="707400" cy="707400"/>
          </a:xfrm>
        </p:grpSpPr>
        <p:sp>
          <p:nvSpPr>
            <p:cNvPr id="1348" name="Google Shape;1348;p63"/>
            <p:cNvSpPr/>
            <p:nvPr/>
          </p:nvSpPr>
          <p:spPr>
            <a:xfrm flipH="1">
              <a:off x="1467184" y="30388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63"/>
            <p:cNvGrpSpPr/>
            <p:nvPr/>
          </p:nvGrpSpPr>
          <p:grpSpPr>
            <a:xfrm>
              <a:off x="1675294" y="3262297"/>
              <a:ext cx="291180" cy="260405"/>
              <a:chOff x="3824739" y="3890112"/>
              <a:chExt cx="208105" cy="186110"/>
            </a:xfrm>
          </p:grpSpPr>
          <p:sp>
            <p:nvSpPr>
              <p:cNvPr id="1350" name="Google Shape;135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3" name="Google Shape;1353;p63"/>
          <p:cNvGrpSpPr/>
          <p:nvPr/>
        </p:nvGrpSpPr>
        <p:grpSpPr>
          <a:xfrm>
            <a:off x="2614434" y="3038850"/>
            <a:ext cx="707400" cy="707400"/>
            <a:chOff x="2614434" y="3038850"/>
            <a:chExt cx="707400" cy="707400"/>
          </a:xfrm>
        </p:grpSpPr>
        <p:sp>
          <p:nvSpPr>
            <p:cNvPr id="1354" name="Google Shape;1354;p63"/>
            <p:cNvSpPr/>
            <p:nvPr/>
          </p:nvSpPr>
          <p:spPr>
            <a:xfrm flipH="1">
              <a:off x="2614434" y="30388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2808716" y="3262349"/>
              <a:ext cx="318837" cy="260401"/>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63"/>
          <p:cNvGrpSpPr/>
          <p:nvPr/>
        </p:nvGrpSpPr>
        <p:grpSpPr>
          <a:xfrm>
            <a:off x="3864609" y="3038800"/>
            <a:ext cx="707400" cy="707400"/>
            <a:chOff x="3864609" y="3038800"/>
            <a:chExt cx="707400" cy="707400"/>
          </a:xfrm>
        </p:grpSpPr>
        <p:sp>
          <p:nvSpPr>
            <p:cNvPr id="1357" name="Google Shape;1357;p63"/>
            <p:cNvSpPr/>
            <p:nvPr/>
          </p:nvSpPr>
          <p:spPr>
            <a:xfrm flipH="1">
              <a:off x="3864609" y="30388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 name="Google Shape;1358;p63"/>
            <p:cNvGrpSpPr/>
            <p:nvPr/>
          </p:nvGrpSpPr>
          <p:grpSpPr>
            <a:xfrm>
              <a:off x="4047322" y="3262296"/>
              <a:ext cx="341880" cy="260407"/>
              <a:chOff x="5590763" y="3890208"/>
              <a:chExt cx="262661" cy="200052"/>
            </a:xfrm>
          </p:grpSpPr>
          <p:sp>
            <p:nvSpPr>
              <p:cNvPr id="1359" name="Google Shape;1359;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1" name="Google Shape;1361;p63"/>
          <p:cNvGrpSpPr/>
          <p:nvPr/>
        </p:nvGrpSpPr>
        <p:grpSpPr>
          <a:xfrm>
            <a:off x="6030920" y="1103972"/>
            <a:ext cx="4357122" cy="707497"/>
            <a:chOff x="6456475" y="3575600"/>
            <a:chExt cx="3403204" cy="552603"/>
          </a:xfrm>
        </p:grpSpPr>
        <p:sp>
          <p:nvSpPr>
            <p:cNvPr id="1362" name="Google Shape;1362;p63"/>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63"/>
          <p:cNvGrpSpPr/>
          <p:nvPr/>
        </p:nvGrpSpPr>
        <p:grpSpPr>
          <a:xfrm>
            <a:off x="5015575" y="228600"/>
            <a:ext cx="5455165" cy="875381"/>
            <a:chOff x="6456469" y="3575596"/>
            <a:chExt cx="3443700" cy="552604"/>
          </a:xfrm>
        </p:grpSpPr>
        <p:sp>
          <p:nvSpPr>
            <p:cNvPr id="1365" name="Google Shape;1365;p63"/>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63"/>
          <p:cNvGrpSpPr/>
          <p:nvPr/>
        </p:nvGrpSpPr>
        <p:grpSpPr>
          <a:xfrm>
            <a:off x="7099358" y="1811472"/>
            <a:ext cx="3759089" cy="707494"/>
            <a:chOff x="6456475" y="3575600"/>
            <a:chExt cx="2936100" cy="552600"/>
          </a:xfrm>
        </p:grpSpPr>
        <p:sp>
          <p:nvSpPr>
            <p:cNvPr id="1368" name="Google Shape;1368;p63"/>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375" name="Google Shape;1375;p64"/>
          <p:cNvGrpSpPr/>
          <p:nvPr/>
        </p:nvGrpSpPr>
        <p:grpSpPr>
          <a:xfrm>
            <a:off x="6650583" y="1901550"/>
            <a:ext cx="595348" cy="595348"/>
            <a:chOff x="5488747" y="1393050"/>
            <a:chExt cx="707400" cy="707400"/>
          </a:xfrm>
        </p:grpSpPr>
        <p:sp>
          <p:nvSpPr>
            <p:cNvPr id="1376" name="Google Shape;1376;p64"/>
            <p:cNvSpPr/>
            <p:nvPr/>
          </p:nvSpPr>
          <p:spPr>
            <a:xfrm flipH="1">
              <a:off x="5488747"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 name="Google Shape;1377;p64"/>
            <p:cNvGrpSpPr/>
            <p:nvPr/>
          </p:nvGrpSpPr>
          <p:grpSpPr>
            <a:xfrm>
              <a:off x="5656634" y="1545288"/>
              <a:ext cx="371625" cy="402925"/>
              <a:chOff x="6991550" y="2075775"/>
              <a:chExt cx="371625" cy="402925"/>
            </a:xfrm>
          </p:grpSpPr>
          <p:sp>
            <p:nvSpPr>
              <p:cNvPr id="1378" name="Google Shape;1378;p64"/>
              <p:cNvSpPr/>
              <p:nvPr/>
            </p:nvSpPr>
            <p:spPr>
              <a:xfrm>
                <a:off x="7107775" y="2328450"/>
                <a:ext cx="62825" cy="22075"/>
              </a:xfrm>
              <a:custGeom>
                <a:avLst/>
                <a:gdLst/>
                <a:ahLst/>
                <a:cxnLst/>
                <a:rect l="l" t="t" r="r" b="b"/>
                <a:pathLst>
                  <a:path w="2513" h="883" extrusionOk="0">
                    <a:moveTo>
                      <a:pt x="315" y="0"/>
                    </a:moveTo>
                    <a:cubicBezTo>
                      <a:pt x="139" y="0"/>
                      <a:pt x="1" y="245"/>
                      <a:pt x="133" y="422"/>
                    </a:cubicBezTo>
                    <a:cubicBezTo>
                      <a:pt x="479" y="710"/>
                      <a:pt x="882" y="883"/>
                      <a:pt x="1285" y="883"/>
                    </a:cubicBezTo>
                    <a:cubicBezTo>
                      <a:pt x="1631" y="883"/>
                      <a:pt x="2034" y="710"/>
                      <a:pt x="2380" y="422"/>
                    </a:cubicBezTo>
                    <a:cubicBezTo>
                      <a:pt x="2513" y="245"/>
                      <a:pt x="2374" y="0"/>
                      <a:pt x="2198" y="0"/>
                    </a:cubicBezTo>
                    <a:cubicBezTo>
                      <a:pt x="2145" y="0"/>
                      <a:pt x="2088" y="23"/>
                      <a:pt x="2034" y="76"/>
                    </a:cubicBezTo>
                    <a:cubicBezTo>
                      <a:pt x="1804" y="307"/>
                      <a:pt x="1530" y="422"/>
                      <a:pt x="1257" y="422"/>
                    </a:cubicBezTo>
                    <a:cubicBezTo>
                      <a:pt x="983" y="422"/>
                      <a:pt x="709" y="307"/>
                      <a:pt x="479" y="76"/>
                    </a:cubicBezTo>
                    <a:cubicBezTo>
                      <a:pt x="425" y="23"/>
                      <a:pt x="369"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4"/>
              <p:cNvSpPr/>
              <p:nvPr/>
            </p:nvSpPr>
            <p:spPr>
              <a:xfrm>
                <a:off x="6991550" y="2109850"/>
                <a:ext cx="332725" cy="368850"/>
              </a:xfrm>
              <a:custGeom>
                <a:avLst/>
                <a:gdLst/>
                <a:ahLst/>
                <a:cxnLst/>
                <a:rect l="l" t="t" r="r" b="b"/>
                <a:pathLst>
                  <a:path w="13309" h="14754" extrusionOk="0">
                    <a:moveTo>
                      <a:pt x="11350" y="5536"/>
                    </a:moveTo>
                    <a:lnTo>
                      <a:pt x="11350" y="5940"/>
                    </a:lnTo>
                    <a:cubicBezTo>
                      <a:pt x="11350" y="6112"/>
                      <a:pt x="11235" y="6228"/>
                      <a:pt x="11062" y="6228"/>
                    </a:cubicBezTo>
                    <a:lnTo>
                      <a:pt x="10486" y="6228"/>
                    </a:lnTo>
                    <a:cubicBezTo>
                      <a:pt x="10313" y="6228"/>
                      <a:pt x="10198" y="6055"/>
                      <a:pt x="10198" y="5940"/>
                    </a:cubicBezTo>
                    <a:lnTo>
                      <a:pt x="10198" y="5536"/>
                    </a:lnTo>
                    <a:close/>
                    <a:moveTo>
                      <a:pt x="4437" y="5133"/>
                    </a:moveTo>
                    <a:cubicBezTo>
                      <a:pt x="5187" y="7031"/>
                      <a:pt x="6952" y="7475"/>
                      <a:pt x="8385" y="7475"/>
                    </a:cubicBezTo>
                    <a:cubicBezTo>
                      <a:pt x="8821" y="7475"/>
                      <a:pt x="9227" y="7434"/>
                      <a:pt x="9564" y="7380"/>
                    </a:cubicBezTo>
                    <a:lnTo>
                      <a:pt x="9564" y="7380"/>
                    </a:lnTo>
                    <a:cubicBezTo>
                      <a:pt x="9333" y="9223"/>
                      <a:pt x="7778" y="10548"/>
                      <a:pt x="5934" y="10548"/>
                    </a:cubicBezTo>
                    <a:cubicBezTo>
                      <a:pt x="3976" y="10548"/>
                      <a:pt x="2363" y="9051"/>
                      <a:pt x="2247" y="7092"/>
                    </a:cubicBezTo>
                    <a:cubicBezTo>
                      <a:pt x="3227" y="6804"/>
                      <a:pt x="3976" y="6055"/>
                      <a:pt x="4437" y="5133"/>
                    </a:cubicBezTo>
                    <a:close/>
                    <a:moveTo>
                      <a:pt x="5877" y="1215"/>
                    </a:moveTo>
                    <a:cubicBezTo>
                      <a:pt x="6741" y="1215"/>
                      <a:pt x="7547" y="1446"/>
                      <a:pt x="8296" y="1849"/>
                    </a:cubicBezTo>
                    <a:cubicBezTo>
                      <a:pt x="8239" y="2080"/>
                      <a:pt x="8181" y="2252"/>
                      <a:pt x="8181" y="2483"/>
                    </a:cubicBezTo>
                    <a:cubicBezTo>
                      <a:pt x="8181" y="3405"/>
                      <a:pt x="8642" y="4269"/>
                      <a:pt x="9449" y="4730"/>
                    </a:cubicBezTo>
                    <a:lnTo>
                      <a:pt x="9449" y="5018"/>
                    </a:lnTo>
                    <a:cubicBezTo>
                      <a:pt x="9391" y="5191"/>
                      <a:pt x="9564" y="5363"/>
                      <a:pt x="9737" y="5479"/>
                    </a:cubicBezTo>
                    <a:lnTo>
                      <a:pt x="9737" y="5940"/>
                    </a:lnTo>
                    <a:cubicBezTo>
                      <a:pt x="9737" y="6343"/>
                      <a:pt x="10025" y="6688"/>
                      <a:pt x="10486" y="6688"/>
                    </a:cubicBezTo>
                    <a:lnTo>
                      <a:pt x="10601" y="6688"/>
                    </a:lnTo>
                    <a:cubicBezTo>
                      <a:pt x="10658" y="6861"/>
                      <a:pt x="10774" y="6977"/>
                      <a:pt x="10831" y="7092"/>
                    </a:cubicBezTo>
                    <a:cubicBezTo>
                      <a:pt x="11177" y="7495"/>
                      <a:pt x="11350" y="7956"/>
                      <a:pt x="11350" y="8474"/>
                    </a:cubicBezTo>
                    <a:cubicBezTo>
                      <a:pt x="11350" y="9223"/>
                      <a:pt x="10947" y="9972"/>
                      <a:pt x="10313" y="10376"/>
                    </a:cubicBezTo>
                    <a:cubicBezTo>
                      <a:pt x="10082" y="10548"/>
                      <a:pt x="9910" y="10894"/>
                      <a:pt x="9967" y="11182"/>
                    </a:cubicBezTo>
                    <a:cubicBezTo>
                      <a:pt x="10025" y="11470"/>
                      <a:pt x="10025" y="11758"/>
                      <a:pt x="9910" y="11989"/>
                    </a:cubicBezTo>
                    <a:cubicBezTo>
                      <a:pt x="9506" y="11297"/>
                      <a:pt x="8873" y="10779"/>
                      <a:pt x="8181" y="10376"/>
                    </a:cubicBezTo>
                    <a:cubicBezTo>
                      <a:pt x="9276" y="9684"/>
                      <a:pt x="9967" y="8474"/>
                      <a:pt x="10025" y="7092"/>
                    </a:cubicBezTo>
                    <a:cubicBezTo>
                      <a:pt x="10025" y="6919"/>
                      <a:pt x="9910" y="6861"/>
                      <a:pt x="9737" y="6861"/>
                    </a:cubicBezTo>
                    <a:cubicBezTo>
                      <a:pt x="9391" y="6948"/>
                      <a:pt x="8930" y="7005"/>
                      <a:pt x="8433" y="7005"/>
                    </a:cubicBezTo>
                    <a:cubicBezTo>
                      <a:pt x="7936" y="7005"/>
                      <a:pt x="7403" y="6948"/>
                      <a:pt x="6914" y="6804"/>
                    </a:cubicBezTo>
                    <a:cubicBezTo>
                      <a:pt x="5704" y="6458"/>
                      <a:pt x="4955" y="5651"/>
                      <a:pt x="4667" y="4326"/>
                    </a:cubicBezTo>
                    <a:cubicBezTo>
                      <a:pt x="4638" y="4211"/>
                      <a:pt x="4537" y="4154"/>
                      <a:pt x="4437" y="4154"/>
                    </a:cubicBezTo>
                    <a:cubicBezTo>
                      <a:pt x="4336" y="4154"/>
                      <a:pt x="4235" y="4211"/>
                      <a:pt x="4206" y="4326"/>
                    </a:cubicBezTo>
                    <a:cubicBezTo>
                      <a:pt x="4206" y="4384"/>
                      <a:pt x="3803" y="6228"/>
                      <a:pt x="1959" y="6688"/>
                    </a:cubicBezTo>
                    <a:cubicBezTo>
                      <a:pt x="1844" y="6688"/>
                      <a:pt x="1786" y="6804"/>
                      <a:pt x="1786" y="6919"/>
                    </a:cubicBezTo>
                    <a:cubicBezTo>
                      <a:pt x="1786" y="8359"/>
                      <a:pt x="2535" y="9627"/>
                      <a:pt x="3630" y="10376"/>
                    </a:cubicBezTo>
                    <a:cubicBezTo>
                      <a:pt x="2881" y="10779"/>
                      <a:pt x="2247" y="11355"/>
                      <a:pt x="1844" y="12104"/>
                    </a:cubicBezTo>
                    <a:cubicBezTo>
                      <a:pt x="1729" y="11816"/>
                      <a:pt x="1671" y="11470"/>
                      <a:pt x="1729" y="11182"/>
                    </a:cubicBezTo>
                    <a:cubicBezTo>
                      <a:pt x="1786" y="10894"/>
                      <a:pt x="1671" y="10548"/>
                      <a:pt x="1383" y="10376"/>
                    </a:cubicBezTo>
                    <a:cubicBezTo>
                      <a:pt x="749" y="9972"/>
                      <a:pt x="404" y="9223"/>
                      <a:pt x="404" y="8474"/>
                    </a:cubicBezTo>
                    <a:cubicBezTo>
                      <a:pt x="404" y="7956"/>
                      <a:pt x="577" y="7437"/>
                      <a:pt x="922" y="7034"/>
                    </a:cubicBezTo>
                    <a:cubicBezTo>
                      <a:pt x="1153" y="6746"/>
                      <a:pt x="1268" y="6285"/>
                      <a:pt x="1210" y="5824"/>
                    </a:cubicBezTo>
                    <a:cubicBezTo>
                      <a:pt x="1210" y="4499"/>
                      <a:pt x="1844" y="3174"/>
                      <a:pt x="2823" y="2368"/>
                    </a:cubicBezTo>
                    <a:cubicBezTo>
                      <a:pt x="3745" y="1619"/>
                      <a:pt x="4782" y="1215"/>
                      <a:pt x="5877" y="1215"/>
                    </a:cubicBezTo>
                    <a:close/>
                    <a:moveTo>
                      <a:pt x="4897" y="10952"/>
                    </a:moveTo>
                    <a:lnTo>
                      <a:pt x="4897" y="10952"/>
                    </a:lnTo>
                    <a:cubicBezTo>
                      <a:pt x="5243" y="11009"/>
                      <a:pt x="5531" y="11067"/>
                      <a:pt x="5877" y="11067"/>
                    </a:cubicBezTo>
                    <a:cubicBezTo>
                      <a:pt x="6222" y="11067"/>
                      <a:pt x="6568" y="11009"/>
                      <a:pt x="6914" y="10952"/>
                    </a:cubicBezTo>
                    <a:lnTo>
                      <a:pt x="6914" y="10952"/>
                    </a:lnTo>
                    <a:lnTo>
                      <a:pt x="5906" y="12184"/>
                    </a:lnTo>
                    <a:lnTo>
                      <a:pt x="5906" y="12184"/>
                    </a:lnTo>
                    <a:lnTo>
                      <a:pt x="4897" y="10952"/>
                    </a:lnTo>
                    <a:close/>
                    <a:moveTo>
                      <a:pt x="7317" y="11240"/>
                    </a:moveTo>
                    <a:lnTo>
                      <a:pt x="7029" y="13083"/>
                    </a:lnTo>
                    <a:cubicBezTo>
                      <a:pt x="6799" y="12910"/>
                      <a:pt x="6510" y="12738"/>
                      <a:pt x="6280" y="12622"/>
                    </a:cubicBezTo>
                    <a:lnTo>
                      <a:pt x="7317" y="11240"/>
                    </a:lnTo>
                    <a:close/>
                    <a:moveTo>
                      <a:pt x="10869" y="0"/>
                    </a:moveTo>
                    <a:cubicBezTo>
                      <a:pt x="10818" y="0"/>
                      <a:pt x="10767" y="2"/>
                      <a:pt x="10716" y="6"/>
                    </a:cubicBezTo>
                    <a:cubicBezTo>
                      <a:pt x="10025" y="6"/>
                      <a:pt x="9391" y="294"/>
                      <a:pt x="8930" y="755"/>
                    </a:cubicBezTo>
                    <a:cubicBezTo>
                      <a:pt x="8757" y="927"/>
                      <a:pt x="8584" y="1158"/>
                      <a:pt x="8469" y="1446"/>
                    </a:cubicBezTo>
                    <a:cubicBezTo>
                      <a:pt x="7663" y="985"/>
                      <a:pt x="6799" y="755"/>
                      <a:pt x="5934" y="755"/>
                    </a:cubicBezTo>
                    <a:cubicBezTo>
                      <a:pt x="4725" y="755"/>
                      <a:pt x="3572" y="1215"/>
                      <a:pt x="2593" y="2022"/>
                    </a:cubicBezTo>
                    <a:cubicBezTo>
                      <a:pt x="1498" y="2944"/>
                      <a:pt x="807" y="4384"/>
                      <a:pt x="807" y="5882"/>
                    </a:cubicBezTo>
                    <a:lnTo>
                      <a:pt x="807" y="5940"/>
                    </a:lnTo>
                    <a:cubicBezTo>
                      <a:pt x="865" y="6228"/>
                      <a:pt x="807" y="6573"/>
                      <a:pt x="634" y="6746"/>
                    </a:cubicBezTo>
                    <a:cubicBezTo>
                      <a:pt x="231" y="7265"/>
                      <a:pt x="0" y="7898"/>
                      <a:pt x="0" y="8532"/>
                    </a:cubicBezTo>
                    <a:cubicBezTo>
                      <a:pt x="0" y="9454"/>
                      <a:pt x="461" y="10260"/>
                      <a:pt x="1210" y="10779"/>
                    </a:cubicBezTo>
                    <a:cubicBezTo>
                      <a:pt x="1326" y="10836"/>
                      <a:pt x="1383" y="11009"/>
                      <a:pt x="1326" y="11124"/>
                    </a:cubicBezTo>
                    <a:cubicBezTo>
                      <a:pt x="1268" y="11470"/>
                      <a:pt x="1268" y="11989"/>
                      <a:pt x="1671" y="12622"/>
                    </a:cubicBezTo>
                    <a:cubicBezTo>
                      <a:pt x="1383" y="13198"/>
                      <a:pt x="1268" y="13832"/>
                      <a:pt x="1268" y="14466"/>
                    </a:cubicBezTo>
                    <a:cubicBezTo>
                      <a:pt x="1268" y="14581"/>
                      <a:pt x="1326" y="14696"/>
                      <a:pt x="1441" y="14754"/>
                    </a:cubicBezTo>
                    <a:cubicBezTo>
                      <a:pt x="1614" y="14754"/>
                      <a:pt x="1729" y="14639"/>
                      <a:pt x="1729" y="14466"/>
                    </a:cubicBezTo>
                    <a:cubicBezTo>
                      <a:pt x="1729" y="12910"/>
                      <a:pt x="2593" y="11470"/>
                      <a:pt x="4033" y="10721"/>
                    </a:cubicBezTo>
                    <a:cubicBezTo>
                      <a:pt x="4033" y="11067"/>
                      <a:pt x="4091" y="11413"/>
                      <a:pt x="4148" y="11701"/>
                    </a:cubicBezTo>
                    <a:cubicBezTo>
                      <a:pt x="4173" y="11825"/>
                      <a:pt x="4274" y="11885"/>
                      <a:pt x="4375" y="11885"/>
                    </a:cubicBezTo>
                    <a:cubicBezTo>
                      <a:pt x="4508" y="11885"/>
                      <a:pt x="4642" y="11782"/>
                      <a:pt x="4609" y="11585"/>
                    </a:cubicBezTo>
                    <a:cubicBezTo>
                      <a:pt x="4552" y="11470"/>
                      <a:pt x="4552" y="11355"/>
                      <a:pt x="4552" y="11240"/>
                    </a:cubicBezTo>
                    <a:lnTo>
                      <a:pt x="4552" y="11240"/>
                    </a:lnTo>
                    <a:lnTo>
                      <a:pt x="5589" y="12622"/>
                    </a:lnTo>
                    <a:lnTo>
                      <a:pt x="4782" y="13083"/>
                    </a:lnTo>
                    <a:cubicBezTo>
                      <a:pt x="4782" y="12989"/>
                      <a:pt x="4667" y="12895"/>
                      <a:pt x="4562" y="12895"/>
                    </a:cubicBezTo>
                    <a:cubicBezTo>
                      <a:pt x="4538" y="12895"/>
                      <a:pt x="4515" y="12900"/>
                      <a:pt x="4494" y="12910"/>
                    </a:cubicBezTo>
                    <a:cubicBezTo>
                      <a:pt x="4379" y="12910"/>
                      <a:pt x="4321" y="13026"/>
                      <a:pt x="4321" y="13141"/>
                    </a:cubicBezTo>
                    <a:lnTo>
                      <a:pt x="4379" y="13544"/>
                    </a:lnTo>
                    <a:cubicBezTo>
                      <a:pt x="4426" y="13638"/>
                      <a:pt x="4550" y="13732"/>
                      <a:pt x="4656" y="13732"/>
                    </a:cubicBezTo>
                    <a:cubicBezTo>
                      <a:pt x="4680" y="13732"/>
                      <a:pt x="4703" y="13728"/>
                      <a:pt x="4725" y="13717"/>
                    </a:cubicBezTo>
                    <a:cubicBezTo>
                      <a:pt x="5128" y="13487"/>
                      <a:pt x="5934" y="12968"/>
                      <a:pt x="5934" y="12968"/>
                    </a:cubicBezTo>
                    <a:cubicBezTo>
                      <a:pt x="5934" y="12968"/>
                      <a:pt x="7029" y="13602"/>
                      <a:pt x="7087" y="13717"/>
                    </a:cubicBezTo>
                    <a:cubicBezTo>
                      <a:pt x="7130" y="13731"/>
                      <a:pt x="7173" y="13739"/>
                      <a:pt x="7214" y="13739"/>
                    </a:cubicBezTo>
                    <a:cubicBezTo>
                      <a:pt x="7339" y="13739"/>
                      <a:pt x="7447" y="13674"/>
                      <a:pt x="7490" y="13544"/>
                    </a:cubicBezTo>
                    <a:lnTo>
                      <a:pt x="7836" y="10721"/>
                    </a:lnTo>
                    <a:cubicBezTo>
                      <a:pt x="9276" y="11470"/>
                      <a:pt x="10140" y="12910"/>
                      <a:pt x="10140" y="14466"/>
                    </a:cubicBezTo>
                    <a:cubicBezTo>
                      <a:pt x="10140" y="14581"/>
                      <a:pt x="10255" y="14696"/>
                      <a:pt x="10370" y="14696"/>
                    </a:cubicBezTo>
                    <a:cubicBezTo>
                      <a:pt x="10391" y="14707"/>
                      <a:pt x="10411" y="14711"/>
                      <a:pt x="10431" y="14711"/>
                    </a:cubicBezTo>
                    <a:cubicBezTo>
                      <a:pt x="10523" y="14711"/>
                      <a:pt x="10601" y="14608"/>
                      <a:pt x="10601" y="14466"/>
                    </a:cubicBezTo>
                    <a:cubicBezTo>
                      <a:pt x="10601" y="13775"/>
                      <a:pt x="10486" y="13141"/>
                      <a:pt x="10198" y="12507"/>
                    </a:cubicBezTo>
                    <a:cubicBezTo>
                      <a:pt x="10486" y="12104"/>
                      <a:pt x="10543" y="11585"/>
                      <a:pt x="10428" y="11124"/>
                    </a:cubicBezTo>
                    <a:cubicBezTo>
                      <a:pt x="10428" y="11009"/>
                      <a:pt x="10486" y="10836"/>
                      <a:pt x="10601" y="10779"/>
                    </a:cubicBezTo>
                    <a:cubicBezTo>
                      <a:pt x="11350" y="10260"/>
                      <a:pt x="11811" y="9454"/>
                      <a:pt x="11811" y="8532"/>
                    </a:cubicBezTo>
                    <a:cubicBezTo>
                      <a:pt x="11811" y="7898"/>
                      <a:pt x="11580" y="7322"/>
                      <a:pt x="11235" y="6861"/>
                    </a:cubicBezTo>
                    <a:cubicBezTo>
                      <a:pt x="11177" y="6804"/>
                      <a:pt x="11177" y="6746"/>
                      <a:pt x="11119" y="6688"/>
                    </a:cubicBezTo>
                    <a:cubicBezTo>
                      <a:pt x="11523" y="6631"/>
                      <a:pt x="11811" y="6343"/>
                      <a:pt x="11811" y="5940"/>
                    </a:cubicBezTo>
                    <a:lnTo>
                      <a:pt x="11811" y="5479"/>
                    </a:lnTo>
                    <a:cubicBezTo>
                      <a:pt x="11984" y="5363"/>
                      <a:pt x="12099" y="5191"/>
                      <a:pt x="12099" y="5018"/>
                    </a:cubicBezTo>
                    <a:lnTo>
                      <a:pt x="12099" y="4730"/>
                    </a:lnTo>
                    <a:cubicBezTo>
                      <a:pt x="12848" y="4269"/>
                      <a:pt x="13309" y="3462"/>
                      <a:pt x="13309" y="2541"/>
                    </a:cubicBezTo>
                    <a:cubicBezTo>
                      <a:pt x="13309" y="2425"/>
                      <a:pt x="13309" y="2368"/>
                      <a:pt x="13309" y="2252"/>
                    </a:cubicBezTo>
                    <a:cubicBezTo>
                      <a:pt x="13309" y="2137"/>
                      <a:pt x="13193" y="2022"/>
                      <a:pt x="13078" y="2022"/>
                    </a:cubicBezTo>
                    <a:cubicBezTo>
                      <a:pt x="12905" y="2080"/>
                      <a:pt x="12848" y="2195"/>
                      <a:pt x="12848" y="2310"/>
                    </a:cubicBezTo>
                    <a:cubicBezTo>
                      <a:pt x="12848" y="2368"/>
                      <a:pt x="12848" y="2483"/>
                      <a:pt x="12848" y="2541"/>
                    </a:cubicBezTo>
                    <a:cubicBezTo>
                      <a:pt x="12848" y="3347"/>
                      <a:pt x="12444" y="4038"/>
                      <a:pt x="11753" y="4384"/>
                    </a:cubicBezTo>
                    <a:cubicBezTo>
                      <a:pt x="11695" y="4442"/>
                      <a:pt x="11638" y="4557"/>
                      <a:pt x="11638" y="4614"/>
                    </a:cubicBezTo>
                    <a:lnTo>
                      <a:pt x="11638" y="5018"/>
                    </a:lnTo>
                    <a:cubicBezTo>
                      <a:pt x="11638" y="5018"/>
                      <a:pt x="11580" y="5075"/>
                      <a:pt x="11580" y="5075"/>
                    </a:cubicBezTo>
                    <a:lnTo>
                      <a:pt x="9967" y="5075"/>
                    </a:lnTo>
                    <a:cubicBezTo>
                      <a:pt x="9967" y="5075"/>
                      <a:pt x="9910" y="5075"/>
                      <a:pt x="9910" y="5018"/>
                    </a:cubicBezTo>
                    <a:lnTo>
                      <a:pt x="9910" y="4614"/>
                    </a:lnTo>
                    <a:cubicBezTo>
                      <a:pt x="9910" y="4557"/>
                      <a:pt x="9852" y="4442"/>
                      <a:pt x="9794" y="4442"/>
                    </a:cubicBezTo>
                    <a:cubicBezTo>
                      <a:pt x="9103" y="4038"/>
                      <a:pt x="8642" y="3347"/>
                      <a:pt x="8700" y="2541"/>
                    </a:cubicBezTo>
                    <a:cubicBezTo>
                      <a:pt x="8700" y="1388"/>
                      <a:pt x="9564" y="467"/>
                      <a:pt x="10716" y="467"/>
                    </a:cubicBezTo>
                    <a:cubicBezTo>
                      <a:pt x="11350" y="467"/>
                      <a:pt x="11984" y="755"/>
                      <a:pt x="12387" y="1273"/>
                    </a:cubicBezTo>
                    <a:cubicBezTo>
                      <a:pt x="12454" y="1341"/>
                      <a:pt x="12522" y="1369"/>
                      <a:pt x="12589" y="1369"/>
                    </a:cubicBezTo>
                    <a:cubicBezTo>
                      <a:pt x="12637" y="1369"/>
                      <a:pt x="12685" y="1355"/>
                      <a:pt x="12732" y="1331"/>
                    </a:cubicBezTo>
                    <a:cubicBezTo>
                      <a:pt x="12848" y="1273"/>
                      <a:pt x="12848" y="1100"/>
                      <a:pt x="12790" y="985"/>
                    </a:cubicBezTo>
                    <a:cubicBezTo>
                      <a:pt x="12305" y="392"/>
                      <a:pt x="11617" y="0"/>
                      <a:pt x="10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4"/>
              <p:cNvSpPr/>
              <p:nvPr/>
            </p:nvSpPr>
            <p:spPr>
              <a:xfrm>
                <a:off x="7242150" y="2138775"/>
                <a:ext cx="37475" cy="73475"/>
              </a:xfrm>
              <a:custGeom>
                <a:avLst/>
                <a:gdLst/>
                <a:ahLst/>
                <a:cxnLst/>
                <a:rect l="l" t="t" r="r" b="b"/>
                <a:pathLst>
                  <a:path w="1499" h="2939" extrusionOk="0">
                    <a:moveTo>
                      <a:pt x="750" y="1"/>
                    </a:moveTo>
                    <a:cubicBezTo>
                      <a:pt x="634" y="1"/>
                      <a:pt x="462" y="116"/>
                      <a:pt x="462" y="231"/>
                    </a:cubicBezTo>
                    <a:lnTo>
                      <a:pt x="462" y="347"/>
                    </a:lnTo>
                    <a:cubicBezTo>
                      <a:pt x="462" y="347"/>
                      <a:pt x="116" y="635"/>
                      <a:pt x="116" y="865"/>
                    </a:cubicBezTo>
                    <a:cubicBezTo>
                      <a:pt x="58" y="1038"/>
                      <a:pt x="116" y="1268"/>
                      <a:pt x="289" y="1384"/>
                    </a:cubicBezTo>
                    <a:cubicBezTo>
                      <a:pt x="404" y="1499"/>
                      <a:pt x="634" y="1614"/>
                      <a:pt x="865" y="1672"/>
                    </a:cubicBezTo>
                    <a:cubicBezTo>
                      <a:pt x="980" y="1729"/>
                      <a:pt x="980" y="1787"/>
                      <a:pt x="980" y="1902"/>
                    </a:cubicBezTo>
                    <a:cubicBezTo>
                      <a:pt x="980" y="1960"/>
                      <a:pt x="865" y="2075"/>
                      <a:pt x="750" y="2075"/>
                    </a:cubicBezTo>
                    <a:cubicBezTo>
                      <a:pt x="577" y="2075"/>
                      <a:pt x="519" y="2075"/>
                      <a:pt x="404" y="2017"/>
                    </a:cubicBezTo>
                    <a:cubicBezTo>
                      <a:pt x="356" y="1993"/>
                      <a:pt x="299" y="1979"/>
                      <a:pt x="243" y="1979"/>
                    </a:cubicBezTo>
                    <a:cubicBezTo>
                      <a:pt x="165" y="1979"/>
                      <a:pt x="92" y="2007"/>
                      <a:pt x="58" y="2075"/>
                    </a:cubicBezTo>
                    <a:cubicBezTo>
                      <a:pt x="1" y="2190"/>
                      <a:pt x="1" y="2305"/>
                      <a:pt x="116" y="2421"/>
                    </a:cubicBezTo>
                    <a:cubicBezTo>
                      <a:pt x="289" y="2478"/>
                      <a:pt x="519" y="2536"/>
                      <a:pt x="519" y="2536"/>
                    </a:cubicBezTo>
                    <a:lnTo>
                      <a:pt x="519" y="2651"/>
                    </a:lnTo>
                    <a:cubicBezTo>
                      <a:pt x="519" y="2766"/>
                      <a:pt x="634" y="2881"/>
                      <a:pt x="750" y="2881"/>
                    </a:cubicBezTo>
                    <a:lnTo>
                      <a:pt x="750" y="2939"/>
                    </a:lnTo>
                    <a:cubicBezTo>
                      <a:pt x="865" y="2939"/>
                      <a:pt x="980" y="2824"/>
                      <a:pt x="980" y="2709"/>
                    </a:cubicBezTo>
                    <a:lnTo>
                      <a:pt x="980" y="2536"/>
                    </a:lnTo>
                    <a:cubicBezTo>
                      <a:pt x="1211" y="2478"/>
                      <a:pt x="1383" y="2248"/>
                      <a:pt x="1441" y="2017"/>
                    </a:cubicBezTo>
                    <a:cubicBezTo>
                      <a:pt x="1499" y="1672"/>
                      <a:pt x="1326" y="1384"/>
                      <a:pt x="980" y="1268"/>
                    </a:cubicBezTo>
                    <a:cubicBezTo>
                      <a:pt x="865" y="1211"/>
                      <a:pt x="634" y="1153"/>
                      <a:pt x="577" y="1038"/>
                    </a:cubicBezTo>
                    <a:cubicBezTo>
                      <a:pt x="519" y="980"/>
                      <a:pt x="577" y="865"/>
                      <a:pt x="634" y="807"/>
                    </a:cubicBezTo>
                    <a:cubicBezTo>
                      <a:pt x="669" y="796"/>
                      <a:pt x="699" y="791"/>
                      <a:pt x="725" y="791"/>
                    </a:cubicBezTo>
                    <a:cubicBezTo>
                      <a:pt x="830" y="791"/>
                      <a:pt x="876" y="865"/>
                      <a:pt x="923" y="865"/>
                    </a:cubicBezTo>
                    <a:cubicBezTo>
                      <a:pt x="956" y="898"/>
                      <a:pt x="1027" y="932"/>
                      <a:pt x="1104" y="932"/>
                    </a:cubicBezTo>
                    <a:cubicBezTo>
                      <a:pt x="1161" y="932"/>
                      <a:pt x="1220" y="914"/>
                      <a:pt x="1268" y="865"/>
                    </a:cubicBezTo>
                    <a:cubicBezTo>
                      <a:pt x="1441" y="692"/>
                      <a:pt x="1268" y="519"/>
                      <a:pt x="1268" y="519"/>
                    </a:cubicBezTo>
                    <a:cubicBezTo>
                      <a:pt x="1211" y="462"/>
                      <a:pt x="1095" y="404"/>
                      <a:pt x="980" y="347"/>
                    </a:cubicBezTo>
                    <a:lnTo>
                      <a:pt x="980" y="289"/>
                    </a:lnTo>
                    <a:cubicBezTo>
                      <a:pt x="980" y="174"/>
                      <a:pt x="865" y="58"/>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4"/>
              <p:cNvSpPr/>
              <p:nvPr/>
            </p:nvSpPr>
            <p:spPr>
              <a:xfrm>
                <a:off x="7255125" y="2075775"/>
                <a:ext cx="11550" cy="27025"/>
              </a:xfrm>
              <a:custGeom>
                <a:avLst/>
                <a:gdLst/>
                <a:ahLst/>
                <a:cxnLst/>
                <a:rect l="l" t="t" r="r" b="b"/>
                <a:pathLst>
                  <a:path w="462" h="1081" extrusionOk="0">
                    <a:moveTo>
                      <a:pt x="231" y="0"/>
                    </a:moveTo>
                    <a:cubicBezTo>
                      <a:pt x="115" y="0"/>
                      <a:pt x="0" y="72"/>
                      <a:pt x="0" y="216"/>
                    </a:cubicBezTo>
                    <a:lnTo>
                      <a:pt x="0" y="850"/>
                    </a:lnTo>
                    <a:cubicBezTo>
                      <a:pt x="0" y="954"/>
                      <a:pt x="94" y="1058"/>
                      <a:pt x="240" y="1077"/>
                    </a:cubicBezTo>
                    <a:lnTo>
                      <a:pt x="240" y="1077"/>
                    </a:lnTo>
                    <a:cubicBezTo>
                      <a:pt x="406" y="1021"/>
                      <a:pt x="461" y="962"/>
                      <a:pt x="461" y="793"/>
                    </a:cubicBezTo>
                    <a:lnTo>
                      <a:pt x="461" y="216"/>
                    </a:lnTo>
                    <a:cubicBezTo>
                      <a:pt x="461" y="72"/>
                      <a:pt x="346" y="0"/>
                      <a:pt x="231" y="0"/>
                    </a:cubicBezTo>
                    <a:close/>
                    <a:moveTo>
                      <a:pt x="240" y="1077"/>
                    </a:moveTo>
                    <a:lnTo>
                      <a:pt x="240" y="1077"/>
                    </a:lnTo>
                    <a:cubicBezTo>
                      <a:pt x="237" y="1079"/>
                      <a:pt x="234" y="1080"/>
                      <a:pt x="231" y="1081"/>
                    </a:cubicBezTo>
                    <a:lnTo>
                      <a:pt x="288" y="1081"/>
                    </a:lnTo>
                    <a:cubicBezTo>
                      <a:pt x="272" y="1081"/>
                      <a:pt x="255" y="1080"/>
                      <a:pt x="240" y="10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4"/>
              <p:cNvSpPr/>
              <p:nvPr/>
            </p:nvSpPr>
            <p:spPr>
              <a:xfrm>
                <a:off x="7185900" y="2103750"/>
                <a:ext cx="27575" cy="22550"/>
              </a:xfrm>
              <a:custGeom>
                <a:avLst/>
                <a:gdLst/>
                <a:ahLst/>
                <a:cxnLst/>
                <a:rect l="l" t="t" r="r" b="b"/>
                <a:pathLst>
                  <a:path w="1103" h="902" extrusionOk="0">
                    <a:moveTo>
                      <a:pt x="323" y="0"/>
                    </a:moveTo>
                    <a:cubicBezTo>
                      <a:pt x="161" y="0"/>
                      <a:pt x="1" y="233"/>
                      <a:pt x="177" y="365"/>
                    </a:cubicBezTo>
                    <a:lnTo>
                      <a:pt x="580" y="826"/>
                    </a:lnTo>
                    <a:cubicBezTo>
                      <a:pt x="634" y="879"/>
                      <a:pt x="693" y="902"/>
                      <a:pt x="751" y="902"/>
                    </a:cubicBezTo>
                    <a:cubicBezTo>
                      <a:pt x="940" y="902"/>
                      <a:pt x="1103" y="657"/>
                      <a:pt x="926" y="480"/>
                    </a:cubicBezTo>
                    <a:lnTo>
                      <a:pt x="465" y="77"/>
                    </a:lnTo>
                    <a:cubicBezTo>
                      <a:pt x="424" y="22"/>
                      <a:pt x="373" y="0"/>
                      <a:pt x="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4"/>
              <p:cNvSpPr/>
              <p:nvPr/>
            </p:nvSpPr>
            <p:spPr>
              <a:xfrm>
                <a:off x="7158625" y="2170475"/>
                <a:ext cx="30275" cy="11550"/>
              </a:xfrm>
              <a:custGeom>
                <a:avLst/>
                <a:gdLst/>
                <a:ahLst/>
                <a:cxnLst/>
                <a:rect l="l" t="t" r="r" b="b"/>
                <a:pathLst>
                  <a:path w="1211" h="462" extrusionOk="0">
                    <a:moveTo>
                      <a:pt x="346" y="0"/>
                    </a:moveTo>
                    <a:cubicBezTo>
                      <a:pt x="0" y="0"/>
                      <a:pt x="0" y="461"/>
                      <a:pt x="346" y="461"/>
                    </a:cubicBezTo>
                    <a:lnTo>
                      <a:pt x="922" y="461"/>
                    </a:lnTo>
                    <a:cubicBezTo>
                      <a:pt x="1210" y="461"/>
                      <a:pt x="1210"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4"/>
              <p:cNvSpPr/>
              <p:nvPr/>
            </p:nvSpPr>
            <p:spPr>
              <a:xfrm>
                <a:off x="7185900" y="2226175"/>
                <a:ext cx="27575" cy="22575"/>
              </a:xfrm>
              <a:custGeom>
                <a:avLst/>
                <a:gdLst/>
                <a:ahLst/>
                <a:cxnLst/>
                <a:rect l="l" t="t" r="r" b="b"/>
                <a:pathLst>
                  <a:path w="1103" h="903" extrusionOk="0">
                    <a:moveTo>
                      <a:pt x="777" y="1"/>
                    </a:moveTo>
                    <a:cubicBezTo>
                      <a:pt x="727" y="1"/>
                      <a:pt x="678" y="23"/>
                      <a:pt x="638" y="77"/>
                    </a:cubicBezTo>
                    <a:lnTo>
                      <a:pt x="177" y="538"/>
                    </a:lnTo>
                    <a:cubicBezTo>
                      <a:pt x="1" y="670"/>
                      <a:pt x="161" y="902"/>
                      <a:pt x="349" y="902"/>
                    </a:cubicBezTo>
                    <a:cubicBezTo>
                      <a:pt x="407" y="902"/>
                      <a:pt x="468" y="880"/>
                      <a:pt x="522" y="826"/>
                    </a:cubicBezTo>
                    <a:lnTo>
                      <a:pt x="926" y="422"/>
                    </a:lnTo>
                    <a:cubicBezTo>
                      <a:pt x="1103" y="245"/>
                      <a:pt x="940" y="1"/>
                      <a:pt x="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4"/>
              <p:cNvSpPr/>
              <p:nvPr/>
            </p:nvSpPr>
            <p:spPr>
              <a:xfrm>
                <a:off x="7309750" y="2224750"/>
                <a:ext cx="27700" cy="23400"/>
              </a:xfrm>
              <a:custGeom>
                <a:avLst/>
                <a:gdLst/>
                <a:ahLst/>
                <a:cxnLst/>
                <a:rect l="l" t="t" r="r" b="b"/>
                <a:pathLst>
                  <a:path w="1108" h="936" extrusionOk="0">
                    <a:moveTo>
                      <a:pt x="326" y="0"/>
                    </a:moveTo>
                    <a:cubicBezTo>
                      <a:pt x="163" y="0"/>
                      <a:pt x="0" y="245"/>
                      <a:pt x="177" y="422"/>
                    </a:cubicBezTo>
                    <a:lnTo>
                      <a:pt x="581" y="883"/>
                    </a:lnTo>
                    <a:cubicBezTo>
                      <a:pt x="630" y="919"/>
                      <a:pt x="684" y="935"/>
                      <a:pt x="737" y="935"/>
                    </a:cubicBezTo>
                    <a:cubicBezTo>
                      <a:pt x="932" y="935"/>
                      <a:pt x="1108" y="718"/>
                      <a:pt x="926" y="537"/>
                    </a:cubicBezTo>
                    <a:lnTo>
                      <a:pt x="465" y="76"/>
                    </a:lnTo>
                    <a:cubicBezTo>
                      <a:pt x="425" y="23"/>
                      <a:pt x="376" y="0"/>
                      <a:pt x="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4"/>
              <p:cNvSpPr/>
              <p:nvPr/>
            </p:nvSpPr>
            <p:spPr>
              <a:xfrm>
                <a:off x="7332900" y="2169025"/>
                <a:ext cx="30275" cy="11550"/>
              </a:xfrm>
              <a:custGeom>
                <a:avLst/>
                <a:gdLst/>
                <a:ahLst/>
                <a:cxnLst/>
                <a:rect l="l" t="t" r="r" b="b"/>
                <a:pathLst>
                  <a:path w="1211" h="462" extrusionOk="0">
                    <a:moveTo>
                      <a:pt x="288" y="1"/>
                    </a:moveTo>
                    <a:cubicBezTo>
                      <a:pt x="0" y="1"/>
                      <a:pt x="0" y="462"/>
                      <a:pt x="288" y="462"/>
                    </a:cubicBezTo>
                    <a:lnTo>
                      <a:pt x="922" y="462"/>
                    </a:lnTo>
                    <a:cubicBezTo>
                      <a:pt x="1210" y="462"/>
                      <a:pt x="1210"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4"/>
              <p:cNvSpPr/>
              <p:nvPr/>
            </p:nvSpPr>
            <p:spPr>
              <a:xfrm>
                <a:off x="7309850" y="2102325"/>
                <a:ext cx="26050" cy="23525"/>
              </a:xfrm>
              <a:custGeom>
                <a:avLst/>
                <a:gdLst/>
                <a:ahLst/>
                <a:cxnLst/>
                <a:rect l="l" t="t" r="r" b="b"/>
                <a:pathLst>
                  <a:path w="1042" h="941" extrusionOk="0">
                    <a:moveTo>
                      <a:pt x="716" y="0"/>
                    </a:moveTo>
                    <a:cubicBezTo>
                      <a:pt x="666" y="0"/>
                      <a:pt x="617" y="23"/>
                      <a:pt x="577" y="76"/>
                    </a:cubicBezTo>
                    <a:lnTo>
                      <a:pt x="116" y="479"/>
                    </a:lnTo>
                    <a:cubicBezTo>
                      <a:pt x="0" y="652"/>
                      <a:pt x="116" y="940"/>
                      <a:pt x="289" y="940"/>
                    </a:cubicBezTo>
                    <a:cubicBezTo>
                      <a:pt x="346" y="940"/>
                      <a:pt x="404" y="883"/>
                      <a:pt x="461" y="825"/>
                    </a:cubicBezTo>
                    <a:lnTo>
                      <a:pt x="865" y="422"/>
                    </a:lnTo>
                    <a:cubicBezTo>
                      <a:pt x="1042" y="245"/>
                      <a:pt x="879"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8" name="Google Shape;1388;p64"/>
          <p:cNvGrpSpPr/>
          <p:nvPr/>
        </p:nvGrpSpPr>
        <p:grpSpPr>
          <a:xfrm>
            <a:off x="6650583" y="4000942"/>
            <a:ext cx="595348" cy="595348"/>
            <a:chOff x="5296828" y="3887575"/>
            <a:chExt cx="707400" cy="707400"/>
          </a:xfrm>
        </p:grpSpPr>
        <p:sp>
          <p:nvSpPr>
            <p:cNvPr id="1389" name="Google Shape;1389;p64"/>
            <p:cNvSpPr/>
            <p:nvPr/>
          </p:nvSpPr>
          <p:spPr>
            <a:xfrm flipH="1">
              <a:off x="5296828" y="3887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 name="Google Shape;1390;p64"/>
            <p:cNvGrpSpPr/>
            <p:nvPr/>
          </p:nvGrpSpPr>
          <p:grpSpPr>
            <a:xfrm>
              <a:off x="5448875" y="4039938"/>
              <a:ext cx="398975" cy="402625"/>
              <a:chOff x="4270875" y="3209775"/>
              <a:chExt cx="398975" cy="402625"/>
            </a:xfrm>
          </p:grpSpPr>
          <p:sp>
            <p:nvSpPr>
              <p:cNvPr id="1391" name="Google Shape;1391;p64"/>
              <p:cNvSpPr/>
              <p:nvPr/>
            </p:nvSpPr>
            <p:spPr>
              <a:xfrm>
                <a:off x="4447825" y="3273700"/>
                <a:ext cx="49200" cy="95475"/>
              </a:xfrm>
              <a:custGeom>
                <a:avLst/>
                <a:gdLst/>
                <a:ahLst/>
                <a:cxnLst/>
                <a:rect l="l" t="t" r="r" b="b"/>
                <a:pathLst>
                  <a:path w="1968" h="3819" extrusionOk="0">
                    <a:moveTo>
                      <a:pt x="1046" y="1"/>
                    </a:moveTo>
                    <a:cubicBezTo>
                      <a:pt x="873" y="1"/>
                      <a:pt x="758" y="116"/>
                      <a:pt x="758" y="231"/>
                    </a:cubicBezTo>
                    <a:lnTo>
                      <a:pt x="758" y="462"/>
                    </a:lnTo>
                    <a:cubicBezTo>
                      <a:pt x="470" y="577"/>
                      <a:pt x="239" y="807"/>
                      <a:pt x="181" y="1096"/>
                    </a:cubicBezTo>
                    <a:cubicBezTo>
                      <a:pt x="124" y="1384"/>
                      <a:pt x="181" y="1614"/>
                      <a:pt x="412" y="1787"/>
                    </a:cubicBezTo>
                    <a:cubicBezTo>
                      <a:pt x="527" y="1902"/>
                      <a:pt x="758" y="2017"/>
                      <a:pt x="1161" y="2133"/>
                    </a:cubicBezTo>
                    <a:cubicBezTo>
                      <a:pt x="1449" y="2190"/>
                      <a:pt x="1391" y="2421"/>
                      <a:pt x="1391" y="2536"/>
                    </a:cubicBezTo>
                    <a:cubicBezTo>
                      <a:pt x="1391" y="2709"/>
                      <a:pt x="1218" y="2881"/>
                      <a:pt x="988" y="2881"/>
                    </a:cubicBezTo>
                    <a:cubicBezTo>
                      <a:pt x="700" y="2881"/>
                      <a:pt x="642" y="2881"/>
                      <a:pt x="470" y="2766"/>
                    </a:cubicBezTo>
                    <a:cubicBezTo>
                      <a:pt x="408" y="2729"/>
                      <a:pt x="349" y="2714"/>
                      <a:pt x="297" y="2714"/>
                    </a:cubicBezTo>
                    <a:cubicBezTo>
                      <a:pt x="104" y="2714"/>
                      <a:pt x="0" y="2931"/>
                      <a:pt x="181" y="3112"/>
                    </a:cubicBezTo>
                    <a:lnTo>
                      <a:pt x="181" y="3170"/>
                    </a:lnTo>
                    <a:cubicBezTo>
                      <a:pt x="412" y="3285"/>
                      <a:pt x="585" y="3342"/>
                      <a:pt x="758" y="3342"/>
                    </a:cubicBezTo>
                    <a:lnTo>
                      <a:pt x="758" y="3573"/>
                    </a:lnTo>
                    <a:cubicBezTo>
                      <a:pt x="758" y="3688"/>
                      <a:pt x="815" y="3746"/>
                      <a:pt x="930" y="3803"/>
                    </a:cubicBezTo>
                    <a:cubicBezTo>
                      <a:pt x="951" y="3813"/>
                      <a:pt x="973" y="3818"/>
                      <a:pt x="996" y="3818"/>
                    </a:cubicBezTo>
                    <a:cubicBezTo>
                      <a:pt x="1101" y="3818"/>
                      <a:pt x="1218" y="3715"/>
                      <a:pt x="1218" y="3573"/>
                    </a:cubicBezTo>
                    <a:lnTo>
                      <a:pt x="1218" y="3342"/>
                    </a:lnTo>
                    <a:cubicBezTo>
                      <a:pt x="1564" y="3227"/>
                      <a:pt x="1852" y="2881"/>
                      <a:pt x="1852" y="2593"/>
                    </a:cubicBezTo>
                    <a:cubicBezTo>
                      <a:pt x="1967" y="2190"/>
                      <a:pt x="1737" y="1787"/>
                      <a:pt x="1334" y="1672"/>
                    </a:cubicBezTo>
                    <a:cubicBezTo>
                      <a:pt x="1103" y="1614"/>
                      <a:pt x="815" y="1499"/>
                      <a:pt x="700" y="1384"/>
                    </a:cubicBezTo>
                    <a:cubicBezTo>
                      <a:pt x="527" y="1268"/>
                      <a:pt x="700" y="980"/>
                      <a:pt x="815" y="923"/>
                    </a:cubicBezTo>
                    <a:cubicBezTo>
                      <a:pt x="870" y="912"/>
                      <a:pt x="923" y="907"/>
                      <a:pt x="973" y="907"/>
                    </a:cubicBezTo>
                    <a:cubicBezTo>
                      <a:pt x="1183" y="907"/>
                      <a:pt x="1334" y="991"/>
                      <a:pt x="1334" y="1038"/>
                    </a:cubicBezTo>
                    <a:cubicBezTo>
                      <a:pt x="1387" y="1091"/>
                      <a:pt x="1447" y="1114"/>
                      <a:pt x="1504" y="1114"/>
                    </a:cubicBezTo>
                    <a:cubicBezTo>
                      <a:pt x="1691" y="1114"/>
                      <a:pt x="1843" y="869"/>
                      <a:pt x="1622" y="692"/>
                    </a:cubicBezTo>
                    <a:cubicBezTo>
                      <a:pt x="1564" y="577"/>
                      <a:pt x="1391" y="519"/>
                      <a:pt x="1218" y="462"/>
                    </a:cubicBezTo>
                    <a:lnTo>
                      <a:pt x="1218" y="231"/>
                    </a:lnTo>
                    <a:cubicBezTo>
                      <a:pt x="1218" y="174"/>
                      <a:pt x="1161" y="59"/>
                      <a:pt x="10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4"/>
              <p:cNvSpPr/>
              <p:nvPr/>
            </p:nvSpPr>
            <p:spPr>
              <a:xfrm>
                <a:off x="4270875" y="3209775"/>
                <a:ext cx="398975" cy="402625"/>
              </a:xfrm>
              <a:custGeom>
                <a:avLst/>
                <a:gdLst/>
                <a:ahLst/>
                <a:cxnLst/>
                <a:rect l="l" t="t" r="r" b="b"/>
                <a:pathLst>
                  <a:path w="15959" h="16105" extrusionOk="0">
                    <a:moveTo>
                      <a:pt x="5185" y="542"/>
                    </a:moveTo>
                    <a:lnTo>
                      <a:pt x="5416" y="1118"/>
                    </a:lnTo>
                    <a:cubicBezTo>
                      <a:pt x="5378" y="1125"/>
                      <a:pt x="5339" y="1129"/>
                      <a:pt x="5300" y="1129"/>
                    </a:cubicBezTo>
                    <a:cubicBezTo>
                      <a:pt x="5040" y="1129"/>
                      <a:pt x="4759" y="972"/>
                      <a:pt x="4609" y="772"/>
                    </a:cubicBezTo>
                    <a:lnTo>
                      <a:pt x="5185" y="542"/>
                    </a:lnTo>
                    <a:close/>
                    <a:moveTo>
                      <a:pt x="10947" y="542"/>
                    </a:moveTo>
                    <a:lnTo>
                      <a:pt x="11523" y="772"/>
                    </a:lnTo>
                    <a:cubicBezTo>
                      <a:pt x="11373" y="972"/>
                      <a:pt x="11092" y="1129"/>
                      <a:pt x="10794" y="1129"/>
                    </a:cubicBezTo>
                    <a:cubicBezTo>
                      <a:pt x="10749" y="1129"/>
                      <a:pt x="10704" y="1125"/>
                      <a:pt x="10659" y="1118"/>
                    </a:cubicBezTo>
                    <a:lnTo>
                      <a:pt x="10947" y="542"/>
                    </a:lnTo>
                    <a:close/>
                    <a:moveTo>
                      <a:pt x="1902" y="1924"/>
                    </a:moveTo>
                    <a:lnTo>
                      <a:pt x="1902" y="1924"/>
                    </a:lnTo>
                    <a:cubicBezTo>
                      <a:pt x="1959" y="2212"/>
                      <a:pt x="1786" y="2558"/>
                      <a:pt x="1556" y="2731"/>
                    </a:cubicBezTo>
                    <a:lnTo>
                      <a:pt x="1326" y="2155"/>
                    </a:lnTo>
                    <a:lnTo>
                      <a:pt x="1902" y="1924"/>
                    </a:lnTo>
                    <a:close/>
                    <a:moveTo>
                      <a:pt x="14230" y="1924"/>
                    </a:moveTo>
                    <a:lnTo>
                      <a:pt x="14806" y="2155"/>
                    </a:lnTo>
                    <a:lnTo>
                      <a:pt x="14576" y="2731"/>
                    </a:lnTo>
                    <a:cubicBezTo>
                      <a:pt x="14288" y="2558"/>
                      <a:pt x="14173" y="2212"/>
                      <a:pt x="14230" y="1924"/>
                    </a:cubicBezTo>
                    <a:close/>
                    <a:moveTo>
                      <a:pt x="4667" y="3825"/>
                    </a:moveTo>
                    <a:cubicBezTo>
                      <a:pt x="4667" y="4056"/>
                      <a:pt x="4609" y="4229"/>
                      <a:pt x="4609" y="4459"/>
                    </a:cubicBezTo>
                    <a:cubicBezTo>
                      <a:pt x="4609" y="5093"/>
                      <a:pt x="4782" y="5669"/>
                      <a:pt x="5070" y="6187"/>
                    </a:cubicBezTo>
                    <a:cubicBezTo>
                      <a:pt x="4985" y="6204"/>
                      <a:pt x="4900" y="6213"/>
                      <a:pt x="4816" y="6213"/>
                    </a:cubicBezTo>
                    <a:cubicBezTo>
                      <a:pt x="4332" y="6213"/>
                      <a:pt x="3884" y="5938"/>
                      <a:pt x="3688" y="5496"/>
                    </a:cubicBezTo>
                    <a:cubicBezTo>
                      <a:pt x="3457" y="4862"/>
                      <a:pt x="3688" y="4171"/>
                      <a:pt x="4321" y="3883"/>
                    </a:cubicBezTo>
                    <a:cubicBezTo>
                      <a:pt x="4437" y="3883"/>
                      <a:pt x="4552" y="3825"/>
                      <a:pt x="4667" y="3825"/>
                    </a:cubicBezTo>
                    <a:close/>
                    <a:moveTo>
                      <a:pt x="11465" y="3825"/>
                    </a:moveTo>
                    <a:cubicBezTo>
                      <a:pt x="11580" y="3825"/>
                      <a:pt x="11696" y="3883"/>
                      <a:pt x="11811" y="3941"/>
                    </a:cubicBezTo>
                    <a:cubicBezTo>
                      <a:pt x="12387" y="4171"/>
                      <a:pt x="12675" y="4862"/>
                      <a:pt x="12444" y="5496"/>
                    </a:cubicBezTo>
                    <a:cubicBezTo>
                      <a:pt x="12272" y="5842"/>
                      <a:pt x="11926" y="6130"/>
                      <a:pt x="11523" y="6187"/>
                    </a:cubicBezTo>
                    <a:cubicBezTo>
                      <a:pt x="11484" y="6207"/>
                      <a:pt x="11439" y="6213"/>
                      <a:pt x="11390" y="6213"/>
                    </a:cubicBezTo>
                    <a:cubicBezTo>
                      <a:pt x="11292" y="6213"/>
                      <a:pt x="11177" y="6187"/>
                      <a:pt x="11062" y="6187"/>
                    </a:cubicBezTo>
                    <a:cubicBezTo>
                      <a:pt x="11350" y="5669"/>
                      <a:pt x="11523" y="5093"/>
                      <a:pt x="11523" y="4459"/>
                    </a:cubicBezTo>
                    <a:cubicBezTo>
                      <a:pt x="11523" y="4229"/>
                      <a:pt x="11465" y="4056"/>
                      <a:pt x="11465" y="3825"/>
                    </a:cubicBezTo>
                    <a:close/>
                    <a:moveTo>
                      <a:pt x="8066" y="1521"/>
                    </a:moveTo>
                    <a:cubicBezTo>
                      <a:pt x="8757" y="1521"/>
                      <a:pt x="9449" y="1751"/>
                      <a:pt x="9852" y="2097"/>
                    </a:cubicBezTo>
                    <a:cubicBezTo>
                      <a:pt x="10601" y="2673"/>
                      <a:pt x="11062" y="3537"/>
                      <a:pt x="11062" y="4459"/>
                    </a:cubicBezTo>
                    <a:cubicBezTo>
                      <a:pt x="11062" y="5669"/>
                      <a:pt x="10313" y="6764"/>
                      <a:pt x="9218" y="7224"/>
                    </a:cubicBezTo>
                    <a:cubicBezTo>
                      <a:pt x="8815" y="6994"/>
                      <a:pt x="8354" y="6879"/>
                      <a:pt x="7893" y="6879"/>
                    </a:cubicBezTo>
                    <a:cubicBezTo>
                      <a:pt x="7490" y="6879"/>
                      <a:pt x="7087" y="6994"/>
                      <a:pt x="6741" y="7109"/>
                    </a:cubicBezTo>
                    <a:cubicBezTo>
                      <a:pt x="5704" y="6648"/>
                      <a:pt x="5070" y="5611"/>
                      <a:pt x="5070" y="4459"/>
                    </a:cubicBezTo>
                    <a:cubicBezTo>
                      <a:pt x="5070" y="2846"/>
                      <a:pt x="6395" y="1521"/>
                      <a:pt x="8066" y="1521"/>
                    </a:cubicBezTo>
                    <a:close/>
                    <a:moveTo>
                      <a:pt x="14346" y="4517"/>
                    </a:moveTo>
                    <a:lnTo>
                      <a:pt x="15383" y="5266"/>
                    </a:lnTo>
                    <a:lnTo>
                      <a:pt x="13251" y="8146"/>
                    </a:lnTo>
                    <a:cubicBezTo>
                      <a:pt x="13136" y="8089"/>
                      <a:pt x="12963" y="8089"/>
                      <a:pt x="12848" y="8089"/>
                    </a:cubicBezTo>
                    <a:lnTo>
                      <a:pt x="12790" y="8089"/>
                    </a:lnTo>
                    <a:lnTo>
                      <a:pt x="14346" y="4517"/>
                    </a:lnTo>
                    <a:close/>
                    <a:moveTo>
                      <a:pt x="4148" y="945"/>
                    </a:moveTo>
                    <a:cubicBezTo>
                      <a:pt x="4379" y="1314"/>
                      <a:pt x="4831" y="1572"/>
                      <a:pt x="5268" y="1572"/>
                    </a:cubicBezTo>
                    <a:cubicBezTo>
                      <a:pt x="5377" y="1572"/>
                      <a:pt x="5485" y="1556"/>
                      <a:pt x="5589" y="1521"/>
                    </a:cubicBezTo>
                    <a:lnTo>
                      <a:pt x="5762" y="1924"/>
                    </a:lnTo>
                    <a:cubicBezTo>
                      <a:pt x="5301" y="2327"/>
                      <a:pt x="5013" y="2788"/>
                      <a:pt x="4782" y="3364"/>
                    </a:cubicBezTo>
                    <a:cubicBezTo>
                      <a:pt x="4552" y="3364"/>
                      <a:pt x="4321" y="3422"/>
                      <a:pt x="4148" y="3480"/>
                    </a:cubicBezTo>
                    <a:cubicBezTo>
                      <a:pt x="3284" y="3825"/>
                      <a:pt x="2881" y="4805"/>
                      <a:pt x="3227" y="5669"/>
                    </a:cubicBezTo>
                    <a:cubicBezTo>
                      <a:pt x="3501" y="6264"/>
                      <a:pt x="4140" y="6677"/>
                      <a:pt x="4795" y="6677"/>
                    </a:cubicBezTo>
                    <a:cubicBezTo>
                      <a:pt x="4965" y="6677"/>
                      <a:pt x="5135" y="6650"/>
                      <a:pt x="5301" y="6591"/>
                    </a:cubicBezTo>
                    <a:cubicBezTo>
                      <a:pt x="5589" y="6879"/>
                      <a:pt x="5877" y="7167"/>
                      <a:pt x="6280" y="7397"/>
                    </a:cubicBezTo>
                    <a:cubicBezTo>
                      <a:pt x="5762" y="7743"/>
                      <a:pt x="5358" y="8261"/>
                      <a:pt x="5128" y="8837"/>
                    </a:cubicBezTo>
                    <a:cubicBezTo>
                      <a:pt x="4725" y="8434"/>
                      <a:pt x="4264" y="8089"/>
                      <a:pt x="3745" y="7973"/>
                    </a:cubicBezTo>
                    <a:lnTo>
                      <a:pt x="2881" y="5842"/>
                    </a:lnTo>
                    <a:cubicBezTo>
                      <a:pt x="2844" y="5767"/>
                      <a:pt x="2771" y="5735"/>
                      <a:pt x="2692" y="5735"/>
                    </a:cubicBezTo>
                    <a:cubicBezTo>
                      <a:pt x="2528" y="5735"/>
                      <a:pt x="2342" y="5877"/>
                      <a:pt x="2420" y="6072"/>
                    </a:cubicBezTo>
                    <a:lnTo>
                      <a:pt x="3169" y="7858"/>
                    </a:lnTo>
                    <a:lnTo>
                      <a:pt x="2651" y="7858"/>
                    </a:lnTo>
                    <a:lnTo>
                      <a:pt x="749" y="5266"/>
                    </a:lnTo>
                    <a:lnTo>
                      <a:pt x="1786" y="4517"/>
                    </a:lnTo>
                    <a:lnTo>
                      <a:pt x="2017" y="5035"/>
                    </a:lnTo>
                    <a:cubicBezTo>
                      <a:pt x="2055" y="5112"/>
                      <a:pt x="2126" y="5144"/>
                      <a:pt x="2198" y="5144"/>
                    </a:cubicBezTo>
                    <a:cubicBezTo>
                      <a:pt x="2343" y="5144"/>
                      <a:pt x="2497" y="5016"/>
                      <a:pt x="2420" y="4862"/>
                    </a:cubicBezTo>
                    <a:lnTo>
                      <a:pt x="1729" y="3192"/>
                    </a:lnTo>
                    <a:cubicBezTo>
                      <a:pt x="2190" y="2846"/>
                      <a:pt x="2478" y="2270"/>
                      <a:pt x="2305" y="1694"/>
                    </a:cubicBezTo>
                    <a:lnTo>
                      <a:pt x="4148" y="945"/>
                    </a:lnTo>
                    <a:close/>
                    <a:moveTo>
                      <a:pt x="11984" y="945"/>
                    </a:moveTo>
                    <a:lnTo>
                      <a:pt x="13769" y="1751"/>
                    </a:lnTo>
                    <a:cubicBezTo>
                      <a:pt x="13654" y="2270"/>
                      <a:pt x="13885" y="2846"/>
                      <a:pt x="14403" y="3192"/>
                    </a:cubicBezTo>
                    <a:lnTo>
                      <a:pt x="12272" y="8146"/>
                    </a:lnTo>
                    <a:cubicBezTo>
                      <a:pt x="11696" y="8261"/>
                      <a:pt x="11119" y="8549"/>
                      <a:pt x="10716" y="9010"/>
                    </a:cubicBezTo>
                    <a:cubicBezTo>
                      <a:pt x="10486" y="8377"/>
                      <a:pt x="10140" y="7858"/>
                      <a:pt x="9679" y="7512"/>
                    </a:cubicBezTo>
                    <a:cubicBezTo>
                      <a:pt x="10082" y="7282"/>
                      <a:pt x="10486" y="6994"/>
                      <a:pt x="10774" y="6591"/>
                    </a:cubicBezTo>
                    <a:cubicBezTo>
                      <a:pt x="10977" y="6631"/>
                      <a:pt x="11181" y="6672"/>
                      <a:pt x="11364" y="6672"/>
                    </a:cubicBezTo>
                    <a:cubicBezTo>
                      <a:pt x="11440" y="6672"/>
                      <a:pt x="11513" y="6665"/>
                      <a:pt x="11580" y="6648"/>
                    </a:cubicBezTo>
                    <a:cubicBezTo>
                      <a:pt x="12156" y="6533"/>
                      <a:pt x="12617" y="6187"/>
                      <a:pt x="12848" y="5669"/>
                    </a:cubicBezTo>
                    <a:cubicBezTo>
                      <a:pt x="13193" y="4805"/>
                      <a:pt x="12790" y="3825"/>
                      <a:pt x="11984" y="3480"/>
                    </a:cubicBezTo>
                    <a:cubicBezTo>
                      <a:pt x="11753" y="3422"/>
                      <a:pt x="11523" y="3364"/>
                      <a:pt x="11292" y="3364"/>
                    </a:cubicBezTo>
                    <a:cubicBezTo>
                      <a:pt x="11119" y="2788"/>
                      <a:pt x="10774" y="2327"/>
                      <a:pt x="10370" y="1924"/>
                    </a:cubicBezTo>
                    <a:lnTo>
                      <a:pt x="10486" y="1521"/>
                    </a:lnTo>
                    <a:cubicBezTo>
                      <a:pt x="10601" y="1556"/>
                      <a:pt x="10716" y="1572"/>
                      <a:pt x="10829" y="1572"/>
                    </a:cubicBezTo>
                    <a:cubicBezTo>
                      <a:pt x="11283" y="1572"/>
                      <a:pt x="11707" y="1314"/>
                      <a:pt x="11984" y="945"/>
                    </a:cubicBezTo>
                    <a:close/>
                    <a:moveTo>
                      <a:pt x="2939" y="8261"/>
                    </a:moveTo>
                    <a:cubicBezTo>
                      <a:pt x="3803" y="8261"/>
                      <a:pt x="4437" y="8722"/>
                      <a:pt x="4955" y="9356"/>
                    </a:cubicBezTo>
                    <a:cubicBezTo>
                      <a:pt x="4955" y="9529"/>
                      <a:pt x="4955" y="9702"/>
                      <a:pt x="4955" y="9874"/>
                    </a:cubicBezTo>
                    <a:cubicBezTo>
                      <a:pt x="4955" y="10163"/>
                      <a:pt x="4782" y="10335"/>
                      <a:pt x="4667" y="10566"/>
                    </a:cubicBezTo>
                    <a:cubicBezTo>
                      <a:pt x="4494" y="10508"/>
                      <a:pt x="4321" y="10451"/>
                      <a:pt x="4148" y="10451"/>
                    </a:cubicBezTo>
                    <a:lnTo>
                      <a:pt x="1671" y="10451"/>
                    </a:lnTo>
                    <a:cubicBezTo>
                      <a:pt x="1095" y="10451"/>
                      <a:pt x="634" y="10854"/>
                      <a:pt x="577" y="11372"/>
                    </a:cubicBezTo>
                    <a:cubicBezTo>
                      <a:pt x="461" y="11200"/>
                      <a:pt x="461" y="10969"/>
                      <a:pt x="461" y="10739"/>
                    </a:cubicBezTo>
                    <a:cubicBezTo>
                      <a:pt x="461" y="9414"/>
                      <a:pt x="1556" y="8261"/>
                      <a:pt x="2939" y="8261"/>
                    </a:cubicBezTo>
                    <a:close/>
                    <a:moveTo>
                      <a:pt x="7029" y="9702"/>
                    </a:moveTo>
                    <a:cubicBezTo>
                      <a:pt x="7317" y="10220"/>
                      <a:pt x="7778" y="10566"/>
                      <a:pt x="8354" y="10739"/>
                    </a:cubicBezTo>
                    <a:cubicBezTo>
                      <a:pt x="8646" y="10848"/>
                      <a:pt x="8962" y="10888"/>
                      <a:pt x="9271" y="10888"/>
                    </a:cubicBezTo>
                    <a:cubicBezTo>
                      <a:pt x="9449" y="10888"/>
                      <a:pt x="9626" y="10875"/>
                      <a:pt x="9794" y="10854"/>
                    </a:cubicBezTo>
                    <a:lnTo>
                      <a:pt x="9794" y="10854"/>
                    </a:lnTo>
                    <a:cubicBezTo>
                      <a:pt x="9622" y="11718"/>
                      <a:pt x="8815" y="12409"/>
                      <a:pt x="7893" y="12409"/>
                    </a:cubicBezTo>
                    <a:cubicBezTo>
                      <a:pt x="6856" y="12409"/>
                      <a:pt x="6050" y="11603"/>
                      <a:pt x="5934" y="10623"/>
                    </a:cubicBezTo>
                    <a:cubicBezTo>
                      <a:pt x="6511" y="10393"/>
                      <a:pt x="6856" y="10047"/>
                      <a:pt x="7029" y="9702"/>
                    </a:cubicBezTo>
                    <a:close/>
                    <a:moveTo>
                      <a:pt x="7893" y="7340"/>
                    </a:moveTo>
                    <a:cubicBezTo>
                      <a:pt x="9218" y="7340"/>
                      <a:pt x="10370" y="8492"/>
                      <a:pt x="10370" y="9874"/>
                    </a:cubicBezTo>
                    <a:cubicBezTo>
                      <a:pt x="10370" y="10105"/>
                      <a:pt x="10370" y="10393"/>
                      <a:pt x="10543" y="10623"/>
                    </a:cubicBezTo>
                    <a:cubicBezTo>
                      <a:pt x="10716" y="10854"/>
                      <a:pt x="10774" y="11084"/>
                      <a:pt x="10774" y="11315"/>
                    </a:cubicBezTo>
                    <a:cubicBezTo>
                      <a:pt x="10774" y="11718"/>
                      <a:pt x="10601" y="12064"/>
                      <a:pt x="10255" y="12294"/>
                    </a:cubicBezTo>
                    <a:cubicBezTo>
                      <a:pt x="9967" y="12467"/>
                      <a:pt x="10082" y="12755"/>
                      <a:pt x="10025" y="13043"/>
                    </a:cubicBezTo>
                    <a:cubicBezTo>
                      <a:pt x="9852" y="12755"/>
                      <a:pt x="9622" y="12525"/>
                      <a:pt x="9333" y="12352"/>
                    </a:cubicBezTo>
                    <a:cubicBezTo>
                      <a:pt x="9852" y="11948"/>
                      <a:pt x="10255" y="11315"/>
                      <a:pt x="10255" y="10566"/>
                    </a:cubicBezTo>
                    <a:cubicBezTo>
                      <a:pt x="10255" y="10393"/>
                      <a:pt x="10198" y="10335"/>
                      <a:pt x="10025" y="10335"/>
                    </a:cubicBezTo>
                    <a:cubicBezTo>
                      <a:pt x="9790" y="10382"/>
                      <a:pt x="9509" y="10421"/>
                      <a:pt x="9216" y="10421"/>
                    </a:cubicBezTo>
                    <a:cubicBezTo>
                      <a:pt x="8428" y="10421"/>
                      <a:pt x="7553" y="10144"/>
                      <a:pt x="7259" y="9010"/>
                    </a:cubicBezTo>
                    <a:cubicBezTo>
                      <a:pt x="7231" y="8895"/>
                      <a:pt x="7130" y="8837"/>
                      <a:pt x="7036" y="8837"/>
                    </a:cubicBezTo>
                    <a:cubicBezTo>
                      <a:pt x="6943" y="8837"/>
                      <a:pt x="6856" y="8895"/>
                      <a:pt x="6856" y="9010"/>
                    </a:cubicBezTo>
                    <a:cubicBezTo>
                      <a:pt x="6856" y="9068"/>
                      <a:pt x="6626" y="9990"/>
                      <a:pt x="5646" y="10220"/>
                    </a:cubicBezTo>
                    <a:cubicBezTo>
                      <a:pt x="5531" y="10278"/>
                      <a:pt x="5474" y="10335"/>
                      <a:pt x="5474" y="10451"/>
                    </a:cubicBezTo>
                    <a:cubicBezTo>
                      <a:pt x="5474" y="11257"/>
                      <a:pt x="5877" y="11948"/>
                      <a:pt x="6453" y="12352"/>
                    </a:cubicBezTo>
                    <a:cubicBezTo>
                      <a:pt x="6107" y="12582"/>
                      <a:pt x="5877" y="12813"/>
                      <a:pt x="5646" y="13101"/>
                    </a:cubicBezTo>
                    <a:cubicBezTo>
                      <a:pt x="5589" y="12813"/>
                      <a:pt x="5762" y="12525"/>
                      <a:pt x="5416" y="12294"/>
                    </a:cubicBezTo>
                    <a:cubicBezTo>
                      <a:pt x="5128" y="12064"/>
                      <a:pt x="4897" y="11718"/>
                      <a:pt x="4897" y="11315"/>
                    </a:cubicBezTo>
                    <a:cubicBezTo>
                      <a:pt x="4897" y="11084"/>
                      <a:pt x="5013" y="10796"/>
                      <a:pt x="5185" y="10566"/>
                    </a:cubicBezTo>
                    <a:cubicBezTo>
                      <a:pt x="5358" y="10393"/>
                      <a:pt x="5358" y="10105"/>
                      <a:pt x="5358" y="9874"/>
                    </a:cubicBezTo>
                    <a:cubicBezTo>
                      <a:pt x="5358" y="8492"/>
                      <a:pt x="6511" y="7340"/>
                      <a:pt x="7893" y="7340"/>
                    </a:cubicBezTo>
                    <a:close/>
                    <a:moveTo>
                      <a:pt x="4148" y="10969"/>
                    </a:moveTo>
                    <a:cubicBezTo>
                      <a:pt x="4264" y="10969"/>
                      <a:pt x="4379" y="10969"/>
                      <a:pt x="4494" y="11027"/>
                    </a:cubicBezTo>
                    <a:cubicBezTo>
                      <a:pt x="4494" y="11142"/>
                      <a:pt x="4437" y="11257"/>
                      <a:pt x="4437" y="11315"/>
                    </a:cubicBezTo>
                    <a:cubicBezTo>
                      <a:pt x="4437" y="11660"/>
                      <a:pt x="4552" y="12006"/>
                      <a:pt x="4782" y="12294"/>
                    </a:cubicBezTo>
                    <a:cubicBezTo>
                      <a:pt x="4494" y="13043"/>
                      <a:pt x="3745" y="13562"/>
                      <a:pt x="2939" y="13562"/>
                    </a:cubicBezTo>
                    <a:cubicBezTo>
                      <a:pt x="1844" y="13562"/>
                      <a:pt x="980" y="12697"/>
                      <a:pt x="980" y="11660"/>
                    </a:cubicBezTo>
                    <a:cubicBezTo>
                      <a:pt x="980" y="11257"/>
                      <a:pt x="1268" y="10969"/>
                      <a:pt x="1671" y="10969"/>
                    </a:cubicBezTo>
                    <a:close/>
                    <a:moveTo>
                      <a:pt x="13654" y="10854"/>
                    </a:moveTo>
                    <a:cubicBezTo>
                      <a:pt x="13885" y="11200"/>
                      <a:pt x="14230" y="11603"/>
                      <a:pt x="14749" y="11833"/>
                    </a:cubicBezTo>
                    <a:cubicBezTo>
                      <a:pt x="14691" y="12813"/>
                      <a:pt x="13827" y="13562"/>
                      <a:pt x="12848" y="13562"/>
                    </a:cubicBezTo>
                    <a:cubicBezTo>
                      <a:pt x="11984" y="13562"/>
                      <a:pt x="11235" y="13043"/>
                      <a:pt x="11004" y="12237"/>
                    </a:cubicBezTo>
                    <a:cubicBezTo>
                      <a:pt x="11004" y="12179"/>
                      <a:pt x="11062" y="12121"/>
                      <a:pt x="11062" y="12064"/>
                    </a:cubicBezTo>
                    <a:cubicBezTo>
                      <a:pt x="11696" y="12064"/>
                      <a:pt x="12214" y="12006"/>
                      <a:pt x="12617" y="11833"/>
                    </a:cubicBezTo>
                    <a:cubicBezTo>
                      <a:pt x="13078" y="11660"/>
                      <a:pt x="13424" y="11315"/>
                      <a:pt x="13654" y="10854"/>
                    </a:cubicBezTo>
                    <a:close/>
                    <a:moveTo>
                      <a:pt x="5128" y="12640"/>
                    </a:moveTo>
                    <a:cubicBezTo>
                      <a:pt x="5185" y="12640"/>
                      <a:pt x="5185" y="12697"/>
                      <a:pt x="5185" y="12755"/>
                    </a:cubicBezTo>
                    <a:cubicBezTo>
                      <a:pt x="5128" y="13043"/>
                      <a:pt x="5185" y="13331"/>
                      <a:pt x="5358" y="13619"/>
                    </a:cubicBezTo>
                    <a:cubicBezTo>
                      <a:pt x="5301" y="13850"/>
                      <a:pt x="5243" y="14138"/>
                      <a:pt x="5185" y="14368"/>
                    </a:cubicBezTo>
                    <a:cubicBezTo>
                      <a:pt x="4955" y="14022"/>
                      <a:pt x="4725" y="13792"/>
                      <a:pt x="4379" y="13562"/>
                    </a:cubicBezTo>
                    <a:cubicBezTo>
                      <a:pt x="4667" y="13331"/>
                      <a:pt x="4955" y="12985"/>
                      <a:pt x="5128" y="12640"/>
                    </a:cubicBezTo>
                    <a:close/>
                    <a:moveTo>
                      <a:pt x="10659" y="12582"/>
                    </a:moveTo>
                    <a:cubicBezTo>
                      <a:pt x="10831" y="12985"/>
                      <a:pt x="11062" y="13273"/>
                      <a:pt x="11407" y="13562"/>
                    </a:cubicBezTo>
                    <a:cubicBezTo>
                      <a:pt x="11062" y="13734"/>
                      <a:pt x="10774" y="14022"/>
                      <a:pt x="10543" y="14368"/>
                    </a:cubicBezTo>
                    <a:cubicBezTo>
                      <a:pt x="10543" y="14080"/>
                      <a:pt x="10486" y="13850"/>
                      <a:pt x="10370" y="13562"/>
                    </a:cubicBezTo>
                    <a:cubicBezTo>
                      <a:pt x="10486" y="13331"/>
                      <a:pt x="10543" y="13043"/>
                      <a:pt x="10486" y="12755"/>
                    </a:cubicBezTo>
                    <a:cubicBezTo>
                      <a:pt x="10486" y="12697"/>
                      <a:pt x="10543" y="12640"/>
                      <a:pt x="10659" y="12582"/>
                    </a:cubicBezTo>
                    <a:close/>
                    <a:moveTo>
                      <a:pt x="5287" y="0"/>
                    </a:moveTo>
                    <a:cubicBezTo>
                      <a:pt x="5251" y="0"/>
                      <a:pt x="5216" y="8"/>
                      <a:pt x="5185" y="23"/>
                    </a:cubicBezTo>
                    <a:lnTo>
                      <a:pt x="922" y="1809"/>
                    </a:lnTo>
                    <a:cubicBezTo>
                      <a:pt x="807" y="1867"/>
                      <a:pt x="749" y="1982"/>
                      <a:pt x="749" y="2097"/>
                    </a:cubicBezTo>
                    <a:lnTo>
                      <a:pt x="1614" y="4056"/>
                    </a:lnTo>
                    <a:lnTo>
                      <a:pt x="289" y="5035"/>
                    </a:lnTo>
                    <a:cubicBezTo>
                      <a:pt x="173" y="5093"/>
                      <a:pt x="173" y="5266"/>
                      <a:pt x="231" y="5323"/>
                    </a:cubicBezTo>
                    <a:lnTo>
                      <a:pt x="2132" y="7973"/>
                    </a:lnTo>
                    <a:cubicBezTo>
                      <a:pt x="865" y="8261"/>
                      <a:pt x="0" y="9414"/>
                      <a:pt x="0" y="10796"/>
                    </a:cubicBezTo>
                    <a:cubicBezTo>
                      <a:pt x="0" y="11545"/>
                      <a:pt x="231" y="12237"/>
                      <a:pt x="749" y="12813"/>
                    </a:cubicBezTo>
                    <a:lnTo>
                      <a:pt x="807" y="12813"/>
                    </a:lnTo>
                    <a:cubicBezTo>
                      <a:pt x="980" y="13101"/>
                      <a:pt x="1210" y="13389"/>
                      <a:pt x="1441" y="13562"/>
                    </a:cubicBezTo>
                    <a:cubicBezTo>
                      <a:pt x="692" y="14080"/>
                      <a:pt x="173" y="14944"/>
                      <a:pt x="173" y="15866"/>
                    </a:cubicBezTo>
                    <a:cubicBezTo>
                      <a:pt x="173" y="16010"/>
                      <a:pt x="289" y="16082"/>
                      <a:pt x="404" y="16082"/>
                    </a:cubicBezTo>
                    <a:cubicBezTo>
                      <a:pt x="519" y="16082"/>
                      <a:pt x="634" y="16010"/>
                      <a:pt x="634" y="15866"/>
                    </a:cubicBezTo>
                    <a:cubicBezTo>
                      <a:pt x="634" y="15002"/>
                      <a:pt x="1153" y="14195"/>
                      <a:pt x="1902" y="13850"/>
                    </a:cubicBezTo>
                    <a:cubicBezTo>
                      <a:pt x="2219" y="13994"/>
                      <a:pt x="2564" y="14066"/>
                      <a:pt x="2910" y="14066"/>
                    </a:cubicBezTo>
                    <a:cubicBezTo>
                      <a:pt x="3256" y="14066"/>
                      <a:pt x="3601" y="13994"/>
                      <a:pt x="3918" y="13850"/>
                    </a:cubicBezTo>
                    <a:cubicBezTo>
                      <a:pt x="4667" y="14195"/>
                      <a:pt x="5185" y="15002"/>
                      <a:pt x="5185" y="15866"/>
                    </a:cubicBezTo>
                    <a:cubicBezTo>
                      <a:pt x="5185" y="16016"/>
                      <a:pt x="5311" y="16104"/>
                      <a:pt x="5432" y="16104"/>
                    </a:cubicBezTo>
                    <a:cubicBezTo>
                      <a:pt x="5541" y="16104"/>
                      <a:pt x="5646" y="16031"/>
                      <a:pt x="5646" y="15866"/>
                    </a:cubicBezTo>
                    <a:lnTo>
                      <a:pt x="5646" y="14656"/>
                    </a:lnTo>
                    <a:cubicBezTo>
                      <a:pt x="5646" y="13792"/>
                      <a:pt x="6107" y="13043"/>
                      <a:pt x="6856" y="12640"/>
                    </a:cubicBezTo>
                    <a:cubicBezTo>
                      <a:pt x="7173" y="12784"/>
                      <a:pt x="7519" y="12856"/>
                      <a:pt x="7864" y="12856"/>
                    </a:cubicBezTo>
                    <a:cubicBezTo>
                      <a:pt x="8210" y="12856"/>
                      <a:pt x="8556" y="12784"/>
                      <a:pt x="8873" y="12640"/>
                    </a:cubicBezTo>
                    <a:cubicBezTo>
                      <a:pt x="9622" y="13043"/>
                      <a:pt x="10140" y="13792"/>
                      <a:pt x="10140" y="14656"/>
                    </a:cubicBezTo>
                    <a:lnTo>
                      <a:pt x="10140" y="15866"/>
                    </a:lnTo>
                    <a:cubicBezTo>
                      <a:pt x="10140" y="16010"/>
                      <a:pt x="10255" y="16082"/>
                      <a:pt x="10370" y="16082"/>
                    </a:cubicBezTo>
                    <a:cubicBezTo>
                      <a:pt x="10486" y="16082"/>
                      <a:pt x="10601" y="16010"/>
                      <a:pt x="10601" y="15866"/>
                    </a:cubicBezTo>
                    <a:cubicBezTo>
                      <a:pt x="10601" y="15002"/>
                      <a:pt x="11062" y="14195"/>
                      <a:pt x="11868" y="13792"/>
                    </a:cubicBezTo>
                    <a:cubicBezTo>
                      <a:pt x="12185" y="13936"/>
                      <a:pt x="12531" y="14008"/>
                      <a:pt x="12869" y="14008"/>
                    </a:cubicBezTo>
                    <a:cubicBezTo>
                      <a:pt x="13208" y="14008"/>
                      <a:pt x="13539" y="13936"/>
                      <a:pt x="13827" y="13792"/>
                    </a:cubicBezTo>
                    <a:cubicBezTo>
                      <a:pt x="14634" y="14195"/>
                      <a:pt x="15095" y="15002"/>
                      <a:pt x="15095" y="15866"/>
                    </a:cubicBezTo>
                    <a:cubicBezTo>
                      <a:pt x="15095" y="16010"/>
                      <a:pt x="15210" y="16082"/>
                      <a:pt x="15325" y="16082"/>
                    </a:cubicBezTo>
                    <a:cubicBezTo>
                      <a:pt x="15440" y="16082"/>
                      <a:pt x="15555" y="16010"/>
                      <a:pt x="15555" y="15866"/>
                    </a:cubicBezTo>
                    <a:cubicBezTo>
                      <a:pt x="15555" y="15636"/>
                      <a:pt x="15555" y="15405"/>
                      <a:pt x="15498" y="15175"/>
                    </a:cubicBezTo>
                    <a:cubicBezTo>
                      <a:pt x="15786" y="14887"/>
                      <a:pt x="15959" y="14483"/>
                      <a:pt x="15959" y="14080"/>
                    </a:cubicBezTo>
                    <a:lnTo>
                      <a:pt x="15959" y="12467"/>
                    </a:lnTo>
                    <a:cubicBezTo>
                      <a:pt x="15959" y="12352"/>
                      <a:pt x="15843" y="12237"/>
                      <a:pt x="15728" y="12237"/>
                    </a:cubicBezTo>
                    <a:lnTo>
                      <a:pt x="15671" y="12237"/>
                    </a:lnTo>
                    <a:cubicBezTo>
                      <a:pt x="15555" y="12237"/>
                      <a:pt x="15440" y="12352"/>
                      <a:pt x="15440" y="12467"/>
                    </a:cubicBezTo>
                    <a:lnTo>
                      <a:pt x="15440" y="14138"/>
                    </a:lnTo>
                    <a:cubicBezTo>
                      <a:pt x="15440" y="14310"/>
                      <a:pt x="15383" y="14541"/>
                      <a:pt x="15267" y="14714"/>
                    </a:cubicBezTo>
                    <a:cubicBezTo>
                      <a:pt x="15095" y="14253"/>
                      <a:pt x="14749" y="13850"/>
                      <a:pt x="14288" y="13562"/>
                    </a:cubicBezTo>
                    <a:cubicBezTo>
                      <a:pt x="14864" y="13101"/>
                      <a:pt x="15267" y="12409"/>
                      <a:pt x="15267" y="11660"/>
                    </a:cubicBezTo>
                    <a:cubicBezTo>
                      <a:pt x="15267" y="11545"/>
                      <a:pt x="15152" y="11430"/>
                      <a:pt x="15095" y="11430"/>
                    </a:cubicBezTo>
                    <a:cubicBezTo>
                      <a:pt x="14115" y="11200"/>
                      <a:pt x="13885" y="10220"/>
                      <a:pt x="13885" y="10220"/>
                    </a:cubicBezTo>
                    <a:cubicBezTo>
                      <a:pt x="13856" y="10076"/>
                      <a:pt x="13755" y="10004"/>
                      <a:pt x="13654" y="10004"/>
                    </a:cubicBezTo>
                    <a:cubicBezTo>
                      <a:pt x="13553" y="10004"/>
                      <a:pt x="13453" y="10076"/>
                      <a:pt x="13424" y="10220"/>
                    </a:cubicBezTo>
                    <a:cubicBezTo>
                      <a:pt x="13162" y="11321"/>
                      <a:pt x="12280" y="11611"/>
                      <a:pt x="11472" y="11611"/>
                    </a:cubicBezTo>
                    <a:cubicBezTo>
                      <a:pt x="11392" y="11611"/>
                      <a:pt x="11313" y="11608"/>
                      <a:pt x="11235" y="11603"/>
                    </a:cubicBezTo>
                    <a:cubicBezTo>
                      <a:pt x="11235" y="11545"/>
                      <a:pt x="11235" y="11430"/>
                      <a:pt x="11235" y="11372"/>
                    </a:cubicBezTo>
                    <a:cubicBezTo>
                      <a:pt x="11235" y="11027"/>
                      <a:pt x="11119" y="10681"/>
                      <a:pt x="10947" y="10393"/>
                    </a:cubicBezTo>
                    <a:cubicBezTo>
                      <a:pt x="10774" y="10163"/>
                      <a:pt x="10831" y="9817"/>
                      <a:pt x="10831" y="9529"/>
                    </a:cubicBezTo>
                    <a:cubicBezTo>
                      <a:pt x="11413" y="8850"/>
                      <a:pt x="12199" y="8579"/>
                      <a:pt x="12949" y="8579"/>
                    </a:cubicBezTo>
                    <a:cubicBezTo>
                      <a:pt x="13090" y="8579"/>
                      <a:pt x="13229" y="8589"/>
                      <a:pt x="13366" y="8607"/>
                    </a:cubicBezTo>
                    <a:cubicBezTo>
                      <a:pt x="14576" y="8837"/>
                      <a:pt x="15440" y="9932"/>
                      <a:pt x="15440" y="11200"/>
                    </a:cubicBezTo>
                    <a:cubicBezTo>
                      <a:pt x="15440" y="11344"/>
                      <a:pt x="15555" y="11416"/>
                      <a:pt x="15671" y="11416"/>
                    </a:cubicBezTo>
                    <a:cubicBezTo>
                      <a:pt x="15786" y="11416"/>
                      <a:pt x="15901" y="11344"/>
                      <a:pt x="15901" y="11200"/>
                    </a:cubicBezTo>
                    <a:cubicBezTo>
                      <a:pt x="15901" y="9817"/>
                      <a:pt x="15037" y="8665"/>
                      <a:pt x="13769" y="8261"/>
                    </a:cubicBezTo>
                    <a:lnTo>
                      <a:pt x="15901" y="5323"/>
                    </a:lnTo>
                    <a:cubicBezTo>
                      <a:pt x="15959" y="5266"/>
                      <a:pt x="15959" y="5093"/>
                      <a:pt x="15843" y="5035"/>
                    </a:cubicBezTo>
                    <a:lnTo>
                      <a:pt x="14518" y="4056"/>
                    </a:lnTo>
                    <a:lnTo>
                      <a:pt x="15325" y="2097"/>
                    </a:lnTo>
                    <a:cubicBezTo>
                      <a:pt x="15383" y="1982"/>
                      <a:pt x="15325" y="1867"/>
                      <a:pt x="15210" y="1809"/>
                    </a:cubicBezTo>
                    <a:lnTo>
                      <a:pt x="10889" y="23"/>
                    </a:lnTo>
                    <a:cubicBezTo>
                      <a:pt x="10858" y="8"/>
                      <a:pt x="10827" y="0"/>
                      <a:pt x="10797" y="0"/>
                    </a:cubicBezTo>
                    <a:cubicBezTo>
                      <a:pt x="10716" y="0"/>
                      <a:pt x="10643" y="54"/>
                      <a:pt x="10601" y="138"/>
                    </a:cubicBezTo>
                    <a:lnTo>
                      <a:pt x="9967" y="1636"/>
                    </a:lnTo>
                    <a:cubicBezTo>
                      <a:pt x="9449" y="1233"/>
                      <a:pt x="8757" y="1002"/>
                      <a:pt x="8066" y="1002"/>
                    </a:cubicBezTo>
                    <a:cubicBezTo>
                      <a:pt x="7317" y="1002"/>
                      <a:pt x="6683" y="1233"/>
                      <a:pt x="6107" y="1636"/>
                    </a:cubicBezTo>
                    <a:lnTo>
                      <a:pt x="5531" y="138"/>
                    </a:lnTo>
                    <a:cubicBezTo>
                      <a:pt x="5489" y="54"/>
                      <a:pt x="5385" y="0"/>
                      <a:pt x="5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4"/>
              <p:cNvSpPr/>
              <p:nvPr/>
            </p:nvSpPr>
            <p:spPr>
              <a:xfrm>
                <a:off x="4570350" y="3523850"/>
                <a:ext cx="42325" cy="17050"/>
              </a:xfrm>
              <a:custGeom>
                <a:avLst/>
                <a:gdLst/>
                <a:ahLst/>
                <a:cxnLst/>
                <a:rect l="l" t="t" r="r" b="b"/>
                <a:pathLst>
                  <a:path w="1693" h="682" extrusionOk="0">
                    <a:moveTo>
                      <a:pt x="352" y="1"/>
                    </a:moveTo>
                    <a:cubicBezTo>
                      <a:pt x="163" y="1"/>
                      <a:pt x="1" y="246"/>
                      <a:pt x="177" y="422"/>
                    </a:cubicBezTo>
                    <a:cubicBezTo>
                      <a:pt x="350" y="595"/>
                      <a:pt x="595" y="682"/>
                      <a:pt x="847" y="682"/>
                    </a:cubicBezTo>
                    <a:cubicBezTo>
                      <a:pt x="1099" y="682"/>
                      <a:pt x="1358" y="595"/>
                      <a:pt x="1560" y="422"/>
                    </a:cubicBezTo>
                    <a:cubicBezTo>
                      <a:pt x="1693" y="246"/>
                      <a:pt x="1554" y="1"/>
                      <a:pt x="1378" y="1"/>
                    </a:cubicBezTo>
                    <a:cubicBezTo>
                      <a:pt x="1325" y="1"/>
                      <a:pt x="1268" y="23"/>
                      <a:pt x="1214" y="77"/>
                    </a:cubicBezTo>
                    <a:cubicBezTo>
                      <a:pt x="1128" y="163"/>
                      <a:pt x="998" y="206"/>
                      <a:pt x="869" y="206"/>
                    </a:cubicBezTo>
                    <a:cubicBezTo>
                      <a:pt x="739" y="206"/>
                      <a:pt x="609" y="163"/>
                      <a:pt x="523" y="77"/>
                    </a:cubicBezTo>
                    <a:cubicBezTo>
                      <a:pt x="469" y="23"/>
                      <a:pt x="410"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4"/>
              <p:cNvSpPr/>
              <p:nvPr/>
            </p:nvSpPr>
            <p:spPr>
              <a:xfrm>
                <a:off x="4322625" y="3523850"/>
                <a:ext cx="42325" cy="17050"/>
              </a:xfrm>
              <a:custGeom>
                <a:avLst/>
                <a:gdLst/>
                <a:ahLst/>
                <a:cxnLst/>
                <a:rect l="l" t="t" r="r" b="b"/>
                <a:pathLst>
                  <a:path w="1693" h="682" extrusionOk="0">
                    <a:moveTo>
                      <a:pt x="352" y="1"/>
                    </a:moveTo>
                    <a:cubicBezTo>
                      <a:pt x="163" y="1"/>
                      <a:pt x="0" y="246"/>
                      <a:pt x="177" y="422"/>
                    </a:cubicBezTo>
                    <a:cubicBezTo>
                      <a:pt x="350" y="595"/>
                      <a:pt x="595" y="682"/>
                      <a:pt x="847" y="682"/>
                    </a:cubicBezTo>
                    <a:cubicBezTo>
                      <a:pt x="1099" y="682"/>
                      <a:pt x="1358" y="595"/>
                      <a:pt x="1560" y="422"/>
                    </a:cubicBezTo>
                    <a:cubicBezTo>
                      <a:pt x="1693" y="246"/>
                      <a:pt x="1554" y="1"/>
                      <a:pt x="1378" y="1"/>
                    </a:cubicBezTo>
                    <a:cubicBezTo>
                      <a:pt x="1325" y="1"/>
                      <a:pt x="1268" y="23"/>
                      <a:pt x="1214" y="77"/>
                    </a:cubicBezTo>
                    <a:cubicBezTo>
                      <a:pt x="1128" y="163"/>
                      <a:pt x="998" y="206"/>
                      <a:pt x="869" y="206"/>
                    </a:cubicBezTo>
                    <a:cubicBezTo>
                      <a:pt x="739" y="206"/>
                      <a:pt x="609" y="163"/>
                      <a:pt x="523" y="77"/>
                    </a:cubicBezTo>
                    <a:cubicBezTo>
                      <a:pt x="469" y="23"/>
                      <a:pt x="410"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4"/>
              <p:cNvSpPr/>
              <p:nvPr/>
            </p:nvSpPr>
            <p:spPr>
              <a:xfrm>
                <a:off x="4446375" y="3494200"/>
                <a:ext cx="42525" cy="17550"/>
              </a:xfrm>
              <a:custGeom>
                <a:avLst/>
                <a:gdLst/>
                <a:ahLst/>
                <a:cxnLst/>
                <a:rect l="l" t="t" r="r" b="b"/>
                <a:pathLst>
                  <a:path w="1701" h="702" extrusionOk="0">
                    <a:moveTo>
                      <a:pt x="371" y="0"/>
                    </a:moveTo>
                    <a:cubicBezTo>
                      <a:pt x="176" y="0"/>
                      <a:pt x="0" y="217"/>
                      <a:pt x="182" y="399"/>
                    </a:cubicBezTo>
                    <a:cubicBezTo>
                      <a:pt x="355" y="600"/>
                      <a:pt x="600" y="701"/>
                      <a:pt x="852" y="701"/>
                    </a:cubicBezTo>
                    <a:cubicBezTo>
                      <a:pt x="1104" y="701"/>
                      <a:pt x="1363" y="600"/>
                      <a:pt x="1565" y="399"/>
                    </a:cubicBezTo>
                    <a:cubicBezTo>
                      <a:pt x="1701" y="217"/>
                      <a:pt x="1551" y="0"/>
                      <a:pt x="1369" y="0"/>
                    </a:cubicBezTo>
                    <a:cubicBezTo>
                      <a:pt x="1320" y="0"/>
                      <a:pt x="1268" y="16"/>
                      <a:pt x="1219" y="53"/>
                    </a:cubicBezTo>
                    <a:cubicBezTo>
                      <a:pt x="1132" y="168"/>
                      <a:pt x="1003" y="226"/>
                      <a:pt x="873" y="226"/>
                    </a:cubicBezTo>
                    <a:cubicBezTo>
                      <a:pt x="744" y="226"/>
                      <a:pt x="614" y="168"/>
                      <a:pt x="528" y="53"/>
                    </a:cubicBezTo>
                    <a:cubicBezTo>
                      <a:pt x="478" y="16"/>
                      <a:pt x="424"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 name="Google Shape;1396;p64"/>
          <p:cNvGrpSpPr/>
          <p:nvPr/>
        </p:nvGrpSpPr>
        <p:grpSpPr>
          <a:xfrm>
            <a:off x="6650583" y="3353499"/>
            <a:ext cx="595348" cy="595348"/>
            <a:chOff x="5296803" y="3118275"/>
            <a:chExt cx="707400" cy="707400"/>
          </a:xfrm>
        </p:grpSpPr>
        <p:sp>
          <p:nvSpPr>
            <p:cNvPr id="1397" name="Google Shape;1397;p64"/>
            <p:cNvSpPr/>
            <p:nvPr/>
          </p:nvSpPr>
          <p:spPr>
            <a:xfrm flipH="1">
              <a:off x="5296803" y="31182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 name="Google Shape;1398;p64"/>
            <p:cNvGrpSpPr/>
            <p:nvPr/>
          </p:nvGrpSpPr>
          <p:grpSpPr>
            <a:xfrm>
              <a:off x="5448850" y="3271050"/>
              <a:ext cx="401850" cy="401850"/>
              <a:chOff x="310125" y="3227625"/>
              <a:chExt cx="401850" cy="401850"/>
            </a:xfrm>
          </p:grpSpPr>
          <p:sp>
            <p:nvSpPr>
              <p:cNvPr id="1399" name="Google Shape;1399;p64"/>
              <p:cNvSpPr/>
              <p:nvPr/>
            </p:nvSpPr>
            <p:spPr>
              <a:xfrm>
                <a:off x="310125" y="3227625"/>
                <a:ext cx="401850" cy="401850"/>
              </a:xfrm>
              <a:custGeom>
                <a:avLst/>
                <a:gdLst/>
                <a:ahLst/>
                <a:cxnLst/>
                <a:rect l="l" t="t" r="r" b="b"/>
                <a:pathLst>
                  <a:path w="16074" h="16074" extrusionOk="0">
                    <a:moveTo>
                      <a:pt x="5128" y="5473"/>
                    </a:moveTo>
                    <a:cubicBezTo>
                      <a:pt x="5128" y="5992"/>
                      <a:pt x="5186" y="6626"/>
                      <a:pt x="5301" y="7432"/>
                    </a:cubicBezTo>
                    <a:lnTo>
                      <a:pt x="461" y="7432"/>
                    </a:lnTo>
                    <a:lnTo>
                      <a:pt x="461" y="6222"/>
                    </a:lnTo>
                    <a:cubicBezTo>
                      <a:pt x="461" y="5819"/>
                      <a:pt x="807" y="5473"/>
                      <a:pt x="1153" y="5473"/>
                    </a:cubicBezTo>
                    <a:close/>
                    <a:moveTo>
                      <a:pt x="14922" y="5473"/>
                    </a:moveTo>
                    <a:cubicBezTo>
                      <a:pt x="15325" y="5473"/>
                      <a:pt x="15613" y="5819"/>
                      <a:pt x="15613" y="6222"/>
                    </a:cubicBezTo>
                    <a:lnTo>
                      <a:pt x="15613" y="7432"/>
                    </a:lnTo>
                    <a:lnTo>
                      <a:pt x="10831" y="7432"/>
                    </a:lnTo>
                    <a:cubicBezTo>
                      <a:pt x="10947" y="6626"/>
                      <a:pt x="10947" y="5992"/>
                      <a:pt x="11004" y="5473"/>
                    </a:cubicBezTo>
                    <a:close/>
                    <a:moveTo>
                      <a:pt x="5589" y="5070"/>
                    </a:moveTo>
                    <a:cubicBezTo>
                      <a:pt x="5992" y="5243"/>
                      <a:pt x="6799" y="5473"/>
                      <a:pt x="8008" y="5473"/>
                    </a:cubicBezTo>
                    <a:cubicBezTo>
                      <a:pt x="8815" y="5473"/>
                      <a:pt x="9737" y="5416"/>
                      <a:pt x="10486" y="5070"/>
                    </a:cubicBezTo>
                    <a:lnTo>
                      <a:pt x="10486" y="5070"/>
                    </a:lnTo>
                    <a:cubicBezTo>
                      <a:pt x="10486" y="5877"/>
                      <a:pt x="10428" y="7778"/>
                      <a:pt x="9737" y="10025"/>
                    </a:cubicBezTo>
                    <a:cubicBezTo>
                      <a:pt x="9679" y="10370"/>
                      <a:pt x="9506" y="10601"/>
                      <a:pt x="9276" y="10831"/>
                    </a:cubicBezTo>
                    <a:cubicBezTo>
                      <a:pt x="9276" y="10716"/>
                      <a:pt x="9334" y="10601"/>
                      <a:pt x="9334" y="10486"/>
                    </a:cubicBezTo>
                    <a:cubicBezTo>
                      <a:pt x="9334" y="9794"/>
                      <a:pt x="8757" y="9276"/>
                      <a:pt x="8066" y="9276"/>
                    </a:cubicBezTo>
                    <a:cubicBezTo>
                      <a:pt x="7375" y="9276"/>
                      <a:pt x="6799" y="9794"/>
                      <a:pt x="6799" y="10486"/>
                    </a:cubicBezTo>
                    <a:cubicBezTo>
                      <a:pt x="6799" y="10601"/>
                      <a:pt x="6799" y="10716"/>
                      <a:pt x="6856" y="10831"/>
                    </a:cubicBezTo>
                    <a:cubicBezTo>
                      <a:pt x="6626" y="10601"/>
                      <a:pt x="6453" y="10370"/>
                      <a:pt x="6338" y="10025"/>
                    </a:cubicBezTo>
                    <a:cubicBezTo>
                      <a:pt x="5704" y="7778"/>
                      <a:pt x="5589" y="5877"/>
                      <a:pt x="5589" y="5070"/>
                    </a:cubicBezTo>
                    <a:close/>
                    <a:moveTo>
                      <a:pt x="5704" y="9449"/>
                    </a:moveTo>
                    <a:cubicBezTo>
                      <a:pt x="5762" y="9679"/>
                      <a:pt x="5819" y="9909"/>
                      <a:pt x="5877" y="10197"/>
                    </a:cubicBezTo>
                    <a:cubicBezTo>
                      <a:pt x="5992" y="10543"/>
                      <a:pt x="6223" y="10889"/>
                      <a:pt x="6453" y="11119"/>
                    </a:cubicBezTo>
                    <a:cubicBezTo>
                      <a:pt x="6280" y="11465"/>
                      <a:pt x="6107" y="11811"/>
                      <a:pt x="5992" y="12099"/>
                    </a:cubicBezTo>
                    <a:cubicBezTo>
                      <a:pt x="5416" y="11004"/>
                      <a:pt x="5186" y="10370"/>
                      <a:pt x="5186" y="10197"/>
                    </a:cubicBezTo>
                    <a:cubicBezTo>
                      <a:pt x="5186" y="9852"/>
                      <a:pt x="5416" y="9564"/>
                      <a:pt x="5704" y="9449"/>
                    </a:cubicBezTo>
                    <a:close/>
                    <a:moveTo>
                      <a:pt x="10371" y="9449"/>
                    </a:moveTo>
                    <a:cubicBezTo>
                      <a:pt x="10659" y="9564"/>
                      <a:pt x="10889" y="9852"/>
                      <a:pt x="10889" y="10197"/>
                    </a:cubicBezTo>
                    <a:cubicBezTo>
                      <a:pt x="10889" y="10370"/>
                      <a:pt x="10659" y="11004"/>
                      <a:pt x="10082" y="12099"/>
                    </a:cubicBezTo>
                    <a:cubicBezTo>
                      <a:pt x="9967" y="11811"/>
                      <a:pt x="9794" y="11465"/>
                      <a:pt x="9622" y="11119"/>
                    </a:cubicBezTo>
                    <a:cubicBezTo>
                      <a:pt x="9910" y="10889"/>
                      <a:pt x="10082" y="10543"/>
                      <a:pt x="10198" y="10197"/>
                    </a:cubicBezTo>
                    <a:cubicBezTo>
                      <a:pt x="10255" y="9909"/>
                      <a:pt x="10313" y="9679"/>
                      <a:pt x="10371" y="9449"/>
                    </a:cubicBezTo>
                    <a:close/>
                    <a:moveTo>
                      <a:pt x="8066" y="9737"/>
                    </a:moveTo>
                    <a:cubicBezTo>
                      <a:pt x="8469" y="9737"/>
                      <a:pt x="8815" y="10082"/>
                      <a:pt x="8815" y="10486"/>
                    </a:cubicBezTo>
                    <a:cubicBezTo>
                      <a:pt x="8815" y="10658"/>
                      <a:pt x="8642" y="11350"/>
                      <a:pt x="8066" y="12387"/>
                    </a:cubicBezTo>
                    <a:cubicBezTo>
                      <a:pt x="7490" y="11350"/>
                      <a:pt x="7260" y="10658"/>
                      <a:pt x="7260" y="10486"/>
                    </a:cubicBezTo>
                    <a:cubicBezTo>
                      <a:pt x="7260" y="10082"/>
                      <a:pt x="7605" y="9737"/>
                      <a:pt x="8066" y="9737"/>
                    </a:cubicBezTo>
                    <a:close/>
                    <a:moveTo>
                      <a:pt x="5358" y="7893"/>
                    </a:moveTo>
                    <a:cubicBezTo>
                      <a:pt x="5416" y="8239"/>
                      <a:pt x="5531" y="8642"/>
                      <a:pt x="5589" y="8988"/>
                    </a:cubicBezTo>
                    <a:cubicBezTo>
                      <a:pt x="5070" y="9160"/>
                      <a:pt x="4725" y="9679"/>
                      <a:pt x="4725" y="10197"/>
                    </a:cubicBezTo>
                    <a:cubicBezTo>
                      <a:pt x="4725" y="10774"/>
                      <a:pt x="5589" y="12387"/>
                      <a:pt x="5819" y="12675"/>
                    </a:cubicBezTo>
                    <a:cubicBezTo>
                      <a:pt x="5848" y="12761"/>
                      <a:pt x="5920" y="12804"/>
                      <a:pt x="5999" y="12804"/>
                    </a:cubicBezTo>
                    <a:cubicBezTo>
                      <a:pt x="6078" y="12804"/>
                      <a:pt x="6165" y="12761"/>
                      <a:pt x="6223" y="12675"/>
                    </a:cubicBezTo>
                    <a:cubicBezTo>
                      <a:pt x="6223" y="12675"/>
                      <a:pt x="6568" y="12041"/>
                      <a:pt x="6856" y="11407"/>
                    </a:cubicBezTo>
                    <a:lnTo>
                      <a:pt x="6856" y="13712"/>
                    </a:lnTo>
                    <a:cubicBezTo>
                      <a:pt x="6568" y="13712"/>
                      <a:pt x="6280" y="13769"/>
                      <a:pt x="6050" y="14000"/>
                    </a:cubicBezTo>
                    <a:cubicBezTo>
                      <a:pt x="5762" y="14230"/>
                      <a:pt x="5646" y="14518"/>
                      <a:pt x="5646" y="14864"/>
                    </a:cubicBezTo>
                    <a:cubicBezTo>
                      <a:pt x="5128" y="14864"/>
                      <a:pt x="4609" y="15152"/>
                      <a:pt x="4321" y="15613"/>
                    </a:cubicBezTo>
                    <a:lnTo>
                      <a:pt x="1153" y="15613"/>
                    </a:lnTo>
                    <a:cubicBezTo>
                      <a:pt x="807" y="15613"/>
                      <a:pt x="461" y="15325"/>
                      <a:pt x="461" y="14922"/>
                    </a:cubicBezTo>
                    <a:lnTo>
                      <a:pt x="461" y="7893"/>
                    </a:lnTo>
                    <a:close/>
                    <a:moveTo>
                      <a:pt x="8757" y="11983"/>
                    </a:moveTo>
                    <a:lnTo>
                      <a:pt x="8757" y="13942"/>
                    </a:lnTo>
                    <a:cubicBezTo>
                      <a:pt x="8805" y="14084"/>
                      <a:pt x="8891" y="14188"/>
                      <a:pt x="9017" y="14188"/>
                    </a:cubicBezTo>
                    <a:cubicBezTo>
                      <a:pt x="9044" y="14188"/>
                      <a:pt x="9072" y="14183"/>
                      <a:pt x="9103" y="14173"/>
                    </a:cubicBezTo>
                    <a:cubicBezTo>
                      <a:pt x="9161" y="14158"/>
                      <a:pt x="9218" y="14151"/>
                      <a:pt x="9275" y="14151"/>
                    </a:cubicBezTo>
                    <a:cubicBezTo>
                      <a:pt x="9445" y="14151"/>
                      <a:pt x="9607" y="14216"/>
                      <a:pt x="9737" y="14345"/>
                    </a:cubicBezTo>
                    <a:cubicBezTo>
                      <a:pt x="9910" y="14518"/>
                      <a:pt x="10025" y="14749"/>
                      <a:pt x="9910" y="14979"/>
                    </a:cubicBezTo>
                    <a:cubicBezTo>
                      <a:pt x="9910" y="15210"/>
                      <a:pt x="10025" y="15267"/>
                      <a:pt x="10198" y="15325"/>
                    </a:cubicBezTo>
                    <a:cubicBezTo>
                      <a:pt x="10257" y="15315"/>
                      <a:pt x="10316" y="15310"/>
                      <a:pt x="10375" y="15310"/>
                    </a:cubicBezTo>
                    <a:cubicBezTo>
                      <a:pt x="10659" y="15310"/>
                      <a:pt x="10929" y="15422"/>
                      <a:pt x="11119" y="15613"/>
                    </a:cubicBezTo>
                    <a:lnTo>
                      <a:pt x="4955" y="15613"/>
                    </a:lnTo>
                    <a:cubicBezTo>
                      <a:pt x="5194" y="15422"/>
                      <a:pt x="5472" y="15310"/>
                      <a:pt x="5724" y="15310"/>
                    </a:cubicBezTo>
                    <a:cubicBezTo>
                      <a:pt x="5776" y="15310"/>
                      <a:pt x="5827" y="15315"/>
                      <a:pt x="5877" y="15325"/>
                    </a:cubicBezTo>
                    <a:cubicBezTo>
                      <a:pt x="6107" y="15267"/>
                      <a:pt x="6165" y="15210"/>
                      <a:pt x="6165" y="14979"/>
                    </a:cubicBezTo>
                    <a:cubicBezTo>
                      <a:pt x="6107" y="14749"/>
                      <a:pt x="6165" y="14518"/>
                      <a:pt x="6338" y="14345"/>
                    </a:cubicBezTo>
                    <a:cubicBezTo>
                      <a:pt x="6511" y="14216"/>
                      <a:pt x="6683" y="14151"/>
                      <a:pt x="6856" y="14151"/>
                    </a:cubicBezTo>
                    <a:cubicBezTo>
                      <a:pt x="6914" y="14151"/>
                      <a:pt x="6971" y="14158"/>
                      <a:pt x="7029" y="14173"/>
                    </a:cubicBezTo>
                    <a:cubicBezTo>
                      <a:pt x="7060" y="14183"/>
                      <a:pt x="7088" y="14188"/>
                      <a:pt x="7115" y="14188"/>
                    </a:cubicBezTo>
                    <a:cubicBezTo>
                      <a:pt x="7239" y="14188"/>
                      <a:pt x="7317" y="14084"/>
                      <a:pt x="7317" y="13942"/>
                    </a:cubicBezTo>
                    <a:lnTo>
                      <a:pt x="7317" y="11983"/>
                    </a:lnTo>
                    <a:cubicBezTo>
                      <a:pt x="7548" y="12444"/>
                      <a:pt x="7778" y="12848"/>
                      <a:pt x="7836" y="13020"/>
                    </a:cubicBezTo>
                    <a:cubicBezTo>
                      <a:pt x="7893" y="13078"/>
                      <a:pt x="7980" y="13107"/>
                      <a:pt x="8059" y="13107"/>
                    </a:cubicBezTo>
                    <a:cubicBezTo>
                      <a:pt x="8138" y="13107"/>
                      <a:pt x="8210" y="13078"/>
                      <a:pt x="8239" y="13020"/>
                    </a:cubicBezTo>
                    <a:cubicBezTo>
                      <a:pt x="8354" y="12848"/>
                      <a:pt x="8585" y="12444"/>
                      <a:pt x="8757" y="11983"/>
                    </a:cubicBezTo>
                    <a:close/>
                    <a:moveTo>
                      <a:pt x="7951" y="0"/>
                    </a:moveTo>
                    <a:cubicBezTo>
                      <a:pt x="7951" y="58"/>
                      <a:pt x="7202" y="404"/>
                      <a:pt x="6453" y="1210"/>
                    </a:cubicBezTo>
                    <a:cubicBezTo>
                      <a:pt x="6325" y="1381"/>
                      <a:pt x="6481" y="1583"/>
                      <a:pt x="6641" y="1583"/>
                    </a:cubicBezTo>
                    <a:cubicBezTo>
                      <a:pt x="6697" y="1583"/>
                      <a:pt x="6754" y="1558"/>
                      <a:pt x="6799" y="1498"/>
                    </a:cubicBezTo>
                    <a:cubicBezTo>
                      <a:pt x="7317" y="922"/>
                      <a:pt x="7836" y="634"/>
                      <a:pt x="8066" y="519"/>
                    </a:cubicBezTo>
                    <a:cubicBezTo>
                      <a:pt x="8239" y="634"/>
                      <a:pt x="8757" y="922"/>
                      <a:pt x="9218" y="1441"/>
                    </a:cubicBezTo>
                    <a:cubicBezTo>
                      <a:pt x="10025" y="2362"/>
                      <a:pt x="10486" y="3399"/>
                      <a:pt x="10486" y="4552"/>
                    </a:cubicBezTo>
                    <a:cubicBezTo>
                      <a:pt x="9737" y="4955"/>
                      <a:pt x="8757" y="5013"/>
                      <a:pt x="8008" y="5013"/>
                    </a:cubicBezTo>
                    <a:cubicBezTo>
                      <a:pt x="7202" y="5013"/>
                      <a:pt x="6338" y="4897"/>
                      <a:pt x="5589" y="4552"/>
                    </a:cubicBezTo>
                    <a:cubicBezTo>
                      <a:pt x="5646" y="3803"/>
                      <a:pt x="5819" y="3111"/>
                      <a:pt x="6165" y="2478"/>
                    </a:cubicBezTo>
                    <a:cubicBezTo>
                      <a:pt x="6246" y="2315"/>
                      <a:pt x="6069" y="2152"/>
                      <a:pt x="5896" y="2152"/>
                    </a:cubicBezTo>
                    <a:cubicBezTo>
                      <a:pt x="5825" y="2152"/>
                      <a:pt x="5755" y="2180"/>
                      <a:pt x="5704" y="2247"/>
                    </a:cubicBezTo>
                    <a:cubicBezTo>
                      <a:pt x="5358" y="2996"/>
                      <a:pt x="5128" y="3803"/>
                      <a:pt x="5128" y="4724"/>
                    </a:cubicBezTo>
                    <a:lnTo>
                      <a:pt x="5128" y="5013"/>
                    </a:lnTo>
                    <a:lnTo>
                      <a:pt x="1210" y="5013"/>
                    </a:lnTo>
                    <a:cubicBezTo>
                      <a:pt x="519" y="5013"/>
                      <a:pt x="1" y="6165"/>
                      <a:pt x="1" y="6165"/>
                    </a:cubicBezTo>
                    <a:lnTo>
                      <a:pt x="1" y="14922"/>
                    </a:lnTo>
                    <a:cubicBezTo>
                      <a:pt x="1" y="15555"/>
                      <a:pt x="519" y="16074"/>
                      <a:pt x="1210" y="16074"/>
                    </a:cubicBezTo>
                    <a:lnTo>
                      <a:pt x="12675" y="16074"/>
                    </a:lnTo>
                    <a:cubicBezTo>
                      <a:pt x="12963" y="16074"/>
                      <a:pt x="12963" y="15613"/>
                      <a:pt x="12675" y="15613"/>
                    </a:cubicBezTo>
                    <a:lnTo>
                      <a:pt x="11811" y="15613"/>
                    </a:lnTo>
                    <a:cubicBezTo>
                      <a:pt x="11465" y="15152"/>
                      <a:pt x="11004" y="14864"/>
                      <a:pt x="10428" y="14806"/>
                    </a:cubicBezTo>
                    <a:cubicBezTo>
                      <a:pt x="10428" y="14518"/>
                      <a:pt x="10313" y="14230"/>
                      <a:pt x="10082" y="14000"/>
                    </a:cubicBezTo>
                    <a:cubicBezTo>
                      <a:pt x="9852" y="13769"/>
                      <a:pt x="9564" y="13654"/>
                      <a:pt x="9276" y="13654"/>
                    </a:cubicBezTo>
                    <a:lnTo>
                      <a:pt x="9276" y="11407"/>
                    </a:lnTo>
                    <a:cubicBezTo>
                      <a:pt x="9506" y="12041"/>
                      <a:pt x="9910" y="12675"/>
                      <a:pt x="9910" y="12675"/>
                    </a:cubicBezTo>
                    <a:cubicBezTo>
                      <a:pt x="9938" y="12761"/>
                      <a:pt x="10010" y="12804"/>
                      <a:pt x="10090" y="12804"/>
                    </a:cubicBezTo>
                    <a:cubicBezTo>
                      <a:pt x="10169" y="12804"/>
                      <a:pt x="10255" y="12761"/>
                      <a:pt x="10313" y="12675"/>
                    </a:cubicBezTo>
                    <a:cubicBezTo>
                      <a:pt x="10486" y="12387"/>
                      <a:pt x="11350" y="10774"/>
                      <a:pt x="11350" y="10197"/>
                    </a:cubicBezTo>
                    <a:cubicBezTo>
                      <a:pt x="11350" y="9621"/>
                      <a:pt x="11004" y="9160"/>
                      <a:pt x="10486" y="8988"/>
                    </a:cubicBezTo>
                    <a:cubicBezTo>
                      <a:pt x="10601" y="8584"/>
                      <a:pt x="10659" y="8239"/>
                      <a:pt x="10716" y="7893"/>
                    </a:cubicBezTo>
                    <a:lnTo>
                      <a:pt x="15613" y="7893"/>
                    </a:lnTo>
                    <a:lnTo>
                      <a:pt x="15613" y="14864"/>
                    </a:lnTo>
                    <a:cubicBezTo>
                      <a:pt x="15613" y="15267"/>
                      <a:pt x="15325" y="15613"/>
                      <a:pt x="14922" y="15613"/>
                    </a:cubicBezTo>
                    <a:lnTo>
                      <a:pt x="14115" y="15613"/>
                    </a:lnTo>
                    <a:cubicBezTo>
                      <a:pt x="13827" y="15613"/>
                      <a:pt x="13827" y="16074"/>
                      <a:pt x="14115" y="16074"/>
                    </a:cubicBezTo>
                    <a:lnTo>
                      <a:pt x="14922" y="16074"/>
                    </a:lnTo>
                    <a:cubicBezTo>
                      <a:pt x="15555" y="16074"/>
                      <a:pt x="16074" y="15555"/>
                      <a:pt x="16074" y="14864"/>
                    </a:cubicBezTo>
                    <a:lnTo>
                      <a:pt x="16074" y="6165"/>
                    </a:lnTo>
                    <a:cubicBezTo>
                      <a:pt x="16074" y="6165"/>
                      <a:pt x="15555" y="5013"/>
                      <a:pt x="14922" y="5013"/>
                    </a:cubicBezTo>
                    <a:lnTo>
                      <a:pt x="11004" y="5013"/>
                    </a:lnTo>
                    <a:lnTo>
                      <a:pt x="11004" y="4724"/>
                    </a:lnTo>
                    <a:cubicBezTo>
                      <a:pt x="11004" y="2996"/>
                      <a:pt x="10198" y="1844"/>
                      <a:pt x="9564" y="1153"/>
                    </a:cubicBezTo>
                    <a:cubicBezTo>
                      <a:pt x="8873" y="404"/>
                      <a:pt x="8181" y="58"/>
                      <a:pt x="8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4"/>
              <p:cNvSpPr/>
              <p:nvPr/>
            </p:nvSpPr>
            <p:spPr>
              <a:xfrm>
                <a:off x="340375" y="338317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4"/>
              <p:cNvSpPr/>
              <p:nvPr/>
            </p:nvSpPr>
            <p:spPr>
              <a:xfrm>
                <a:off x="364850" y="3383175"/>
                <a:ext cx="14425" cy="11550"/>
              </a:xfrm>
              <a:custGeom>
                <a:avLst/>
                <a:gdLst/>
                <a:ahLst/>
                <a:cxnLst/>
                <a:rect l="l" t="t" r="r" b="b"/>
                <a:pathLst>
                  <a:path w="577"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4"/>
              <p:cNvSpPr/>
              <p:nvPr/>
            </p:nvSpPr>
            <p:spPr>
              <a:xfrm>
                <a:off x="389350" y="3383175"/>
                <a:ext cx="15850" cy="11550"/>
              </a:xfrm>
              <a:custGeom>
                <a:avLst/>
                <a:gdLst/>
                <a:ahLst/>
                <a:cxnLst/>
                <a:rect l="l" t="t" r="r" b="b"/>
                <a:pathLst>
                  <a:path w="634"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4"/>
              <p:cNvSpPr/>
              <p:nvPr/>
            </p:nvSpPr>
            <p:spPr>
              <a:xfrm>
                <a:off x="481525" y="3378850"/>
                <a:ext cx="60500" cy="60525"/>
              </a:xfrm>
              <a:custGeom>
                <a:avLst/>
                <a:gdLst/>
                <a:ahLst/>
                <a:cxnLst/>
                <a:rect l="l" t="t" r="r" b="b"/>
                <a:pathLst>
                  <a:path w="2420" h="2421" extrusionOk="0">
                    <a:moveTo>
                      <a:pt x="1210" y="461"/>
                    </a:moveTo>
                    <a:cubicBezTo>
                      <a:pt x="1613" y="461"/>
                      <a:pt x="1959" y="807"/>
                      <a:pt x="1959" y="1210"/>
                    </a:cubicBezTo>
                    <a:cubicBezTo>
                      <a:pt x="1959" y="1614"/>
                      <a:pt x="1613" y="1959"/>
                      <a:pt x="1210" y="1959"/>
                    </a:cubicBezTo>
                    <a:cubicBezTo>
                      <a:pt x="807" y="1959"/>
                      <a:pt x="461" y="1614"/>
                      <a:pt x="461" y="1210"/>
                    </a:cubicBezTo>
                    <a:cubicBezTo>
                      <a:pt x="461" y="807"/>
                      <a:pt x="807" y="461"/>
                      <a:pt x="1210" y="461"/>
                    </a:cubicBezTo>
                    <a:close/>
                    <a:moveTo>
                      <a:pt x="1210" y="1"/>
                    </a:moveTo>
                    <a:cubicBezTo>
                      <a:pt x="519" y="1"/>
                      <a:pt x="0" y="577"/>
                      <a:pt x="0" y="1210"/>
                    </a:cubicBezTo>
                    <a:cubicBezTo>
                      <a:pt x="0" y="1902"/>
                      <a:pt x="519" y="2420"/>
                      <a:pt x="1210" y="2420"/>
                    </a:cubicBezTo>
                    <a:cubicBezTo>
                      <a:pt x="1844" y="2420"/>
                      <a:pt x="2420" y="1902"/>
                      <a:pt x="2420" y="1210"/>
                    </a:cubicBezTo>
                    <a:cubicBezTo>
                      <a:pt x="2420" y="577"/>
                      <a:pt x="1844"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4"/>
              <p:cNvSpPr/>
              <p:nvPr/>
            </p:nvSpPr>
            <p:spPr>
              <a:xfrm>
                <a:off x="341800" y="3466700"/>
                <a:ext cx="53325" cy="11550"/>
              </a:xfrm>
              <a:custGeom>
                <a:avLst/>
                <a:gdLst/>
                <a:ahLst/>
                <a:cxnLst/>
                <a:rect l="l" t="t" r="r" b="b"/>
                <a:pathLst>
                  <a:path w="2133" h="462" extrusionOk="0">
                    <a:moveTo>
                      <a:pt x="289" y="1"/>
                    </a:moveTo>
                    <a:cubicBezTo>
                      <a:pt x="1" y="1"/>
                      <a:pt x="1" y="462"/>
                      <a:pt x="289" y="462"/>
                    </a:cubicBezTo>
                    <a:lnTo>
                      <a:pt x="1845" y="462"/>
                    </a:lnTo>
                    <a:cubicBezTo>
                      <a:pt x="2133" y="462"/>
                      <a:pt x="2133" y="1"/>
                      <a:pt x="1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4"/>
              <p:cNvSpPr/>
              <p:nvPr/>
            </p:nvSpPr>
            <p:spPr>
              <a:xfrm>
                <a:off x="341800" y="3498400"/>
                <a:ext cx="69175" cy="11550"/>
              </a:xfrm>
              <a:custGeom>
                <a:avLst/>
                <a:gdLst/>
                <a:ahLst/>
                <a:cxnLst/>
                <a:rect l="l" t="t" r="r" b="b"/>
                <a:pathLst>
                  <a:path w="2767" h="462" extrusionOk="0">
                    <a:moveTo>
                      <a:pt x="289" y="0"/>
                    </a:moveTo>
                    <a:cubicBezTo>
                      <a:pt x="1" y="0"/>
                      <a:pt x="1" y="461"/>
                      <a:pt x="289" y="461"/>
                    </a:cubicBezTo>
                    <a:lnTo>
                      <a:pt x="2478" y="461"/>
                    </a:lnTo>
                    <a:cubicBezTo>
                      <a:pt x="2766" y="461"/>
                      <a:pt x="2766" y="0"/>
                      <a:pt x="2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4"/>
              <p:cNvSpPr/>
              <p:nvPr/>
            </p:nvSpPr>
            <p:spPr>
              <a:xfrm>
                <a:off x="341800" y="3530075"/>
                <a:ext cx="85025" cy="13000"/>
              </a:xfrm>
              <a:custGeom>
                <a:avLst/>
                <a:gdLst/>
                <a:ahLst/>
                <a:cxnLst/>
                <a:rect l="l" t="t" r="r" b="b"/>
                <a:pathLst>
                  <a:path w="3401" h="520" extrusionOk="0">
                    <a:moveTo>
                      <a:pt x="289" y="1"/>
                    </a:moveTo>
                    <a:cubicBezTo>
                      <a:pt x="1" y="1"/>
                      <a:pt x="1" y="519"/>
                      <a:pt x="289" y="519"/>
                    </a:cubicBezTo>
                    <a:lnTo>
                      <a:pt x="3112" y="519"/>
                    </a:lnTo>
                    <a:cubicBezTo>
                      <a:pt x="3400" y="519"/>
                      <a:pt x="3400"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4"/>
              <p:cNvSpPr/>
              <p:nvPr/>
            </p:nvSpPr>
            <p:spPr>
              <a:xfrm>
                <a:off x="341800" y="3563200"/>
                <a:ext cx="69175" cy="11550"/>
              </a:xfrm>
              <a:custGeom>
                <a:avLst/>
                <a:gdLst/>
                <a:ahLst/>
                <a:cxnLst/>
                <a:rect l="l" t="t" r="r" b="b"/>
                <a:pathLst>
                  <a:path w="2767" h="462" extrusionOk="0">
                    <a:moveTo>
                      <a:pt x="289" y="1"/>
                    </a:moveTo>
                    <a:cubicBezTo>
                      <a:pt x="1" y="1"/>
                      <a:pt x="1" y="462"/>
                      <a:pt x="289" y="462"/>
                    </a:cubicBezTo>
                    <a:lnTo>
                      <a:pt x="2478" y="462"/>
                    </a:lnTo>
                    <a:cubicBezTo>
                      <a:pt x="2766" y="462"/>
                      <a:pt x="2766" y="1"/>
                      <a:pt x="2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4"/>
              <p:cNvSpPr/>
              <p:nvPr/>
            </p:nvSpPr>
            <p:spPr>
              <a:xfrm>
                <a:off x="625550" y="3466700"/>
                <a:ext cx="54750" cy="11550"/>
              </a:xfrm>
              <a:custGeom>
                <a:avLst/>
                <a:gdLst/>
                <a:ahLst/>
                <a:cxnLst/>
                <a:rect l="l" t="t" r="r" b="b"/>
                <a:pathLst>
                  <a:path w="2190" h="462" extrusionOk="0">
                    <a:moveTo>
                      <a:pt x="288" y="1"/>
                    </a:moveTo>
                    <a:cubicBezTo>
                      <a:pt x="0" y="1"/>
                      <a:pt x="0" y="462"/>
                      <a:pt x="288" y="462"/>
                    </a:cubicBezTo>
                    <a:lnTo>
                      <a:pt x="1901" y="462"/>
                    </a:lnTo>
                    <a:cubicBezTo>
                      <a:pt x="2190" y="462"/>
                      <a:pt x="2190"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4"/>
              <p:cNvSpPr/>
              <p:nvPr/>
            </p:nvSpPr>
            <p:spPr>
              <a:xfrm>
                <a:off x="611150" y="3498400"/>
                <a:ext cx="69150" cy="11550"/>
              </a:xfrm>
              <a:custGeom>
                <a:avLst/>
                <a:gdLst/>
                <a:ahLst/>
                <a:cxnLst/>
                <a:rect l="l" t="t" r="r" b="b"/>
                <a:pathLst>
                  <a:path w="2766" h="462" extrusionOk="0">
                    <a:moveTo>
                      <a:pt x="231" y="0"/>
                    </a:moveTo>
                    <a:cubicBezTo>
                      <a:pt x="115" y="0"/>
                      <a:pt x="0" y="115"/>
                      <a:pt x="0" y="288"/>
                    </a:cubicBezTo>
                    <a:cubicBezTo>
                      <a:pt x="58" y="403"/>
                      <a:pt x="115" y="461"/>
                      <a:pt x="288" y="461"/>
                    </a:cubicBezTo>
                    <a:lnTo>
                      <a:pt x="2420" y="461"/>
                    </a:lnTo>
                    <a:cubicBezTo>
                      <a:pt x="2766" y="461"/>
                      <a:pt x="2766" y="0"/>
                      <a:pt x="2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4"/>
              <p:cNvSpPr/>
              <p:nvPr/>
            </p:nvSpPr>
            <p:spPr>
              <a:xfrm>
                <a:off x="595300" y="3531525"/>
                <a:ext cx="85000" cy="11550"/>
              </a:xfrm>
              <a:custGeom>
                <a:avLst/>
                <a:gdLst/>
                <a:ahLst/>
                <a:cxnLst/>
                <a:rect l="l" t="t" r="r" b="b"/>
                <a:pathLst>
                  <a:path w="3400" h="462" extrusionOk="0">
                    <a:moveTo>
                      <a:pt x="289" y="0"/>
                    </a:moveTo>
                    <a:cubicBezTo>
                      <a:pt x="116" y="0"/>
                      <a:pt x="1" y="115"/>
                      <a:pt x="58" y="231"/>
                    </a:cubicBezTo>
                    <a:lnTo>
                      <a:pt x="1" y="231"/>
                    </a:lnTo>
                    <a:cubicBezTo>
                      <a:pt x="58" y="346"/>
                      <a:pt x="173" y="461"/>
                      <a:pt x="289" y="461"/>
                    </a:cubicBezTo>
                    <a:lnTo>
                      <a:pt x="3111" y="461"/>
                    </a:lnTo>
                    <a:cubicBezTo>
                      <a:pt x="3400" y="461"/>
                      <a:pt x="3400" y="0"/>
                      <a:pt x="3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4"/>
              <p:cNvSpPr/>
              <p:nvPr/>
            </p:nvSpPr>
            <p:spPr>
              <a:xfrm>
                <a:off x="609700" y="3563200"/>
                <a:ext cx="70600" cy="11550"/>
              </a:xfrm>
              <a:custGeom>
                <a:avLst/>
                <a:gdLst/>
                <a:ahLst/>
                <a:cxnLst/>
                <a:rect l="l" t="t" r="r" b="b"/>
                <a:pathLst>
                  <a:path w="2824" h="462" extrusionOk="0">
                    <a:moveTo>
                      <a:pt x="289" y="1"/>
                    </a:moveTo>
                    <a:cubicBezTo>
                      <a:pt x="1" y="1"/>
                      <a:pt x="1" y="462"/>
                      <a:pt x="289" y="462"/>
                    </a:cubicBezTo>
                    <a:lnTo>
                      <a:pt x="2478" y="462"/>
                    </a:lnTo>
                    <a:cubicBezTo>
                      <a:pt x="2824" y="462"/>
                      <a:pt x="2824" y="1"/>
                      <a:pt x="2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2" name="Google Shape;1412;p64"/>
          <p:cNvGrpSpPr/>
          <p:nvPr/>
        </p:nvGrpSpPr>
        <p:grpSpPr>
          <a:xfrm>
            <a:off x="6650583" y="2619919"/>
            <a:ext cx="595348" cy="595348"/>
            <a:chOff x="5309090" y="2246625"/>
            <a:chExt cx="707400" cy="707400"/>
          </a:xfrm>
        </p:grpSpPr>
        <p:sp>
          <p:nvSpPr>
            <p:cNvPr id="1413" name="Google Shape;1413;p64"/>
            <p:cNvSpPr/>
            <p:nvPr/>
          </p:nvSpPr>
          <p:spPr>
            <a:xfrm flipH="1">
              <a:off x="5309090" y="22466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 name="Google Shape;1414;p64"/>
            <p:cNvGrpSpPr/>
            <p:nvPr/>
          </p:nvGrpSpPr>
          <p:grpSpPr>
            <a:xfrm>
              <a:off x="5460425" y="2408238"/>
              <a:ext cx="401850" cy="402250"/>
              <a:chOff x="3713500" y="2723150"/>
              <a:chExt cx="401850" cy="402250"/>
            </a:xfrm>
          </p:grpSpPr>
          <p:sp>
            <p:nvSpPr>
              <p:cNvPr id="1415" name="Google Shape;1415;p64"/>
              <p:cNvSpPr/>
              <p:nvPr/>
            </p:nvSpPr>
            <p:spPr>
              <a:xfrm>
                <a:off x="3946825" y="3008700"/>
                <a:ext cx="90750" cy="90775"/>
              </a:xfrm>
              <a:custGeom>
                <a:avLst/>
                <a:gdLst/>
                <a:ahLst/>
                <a:cxnLst/>
                <a:rect l="l" t="t" r="r" b="b"/>
                <a:pathLst>
                  <a:path w="3630" h="3631" extrusionOk="0">
                    <a:moveTo>
                      <a:pt x="1844" y="519"/>
                    </a:moveTo>
                    <a:cubicBezTo>
                      <a:pt x="2593" y="519"/>
                      <a:pt x="3169" y="1153"/>
                      <a:pt x="3169" y="1844"/>
                    </a:cubicBezTo>
                    <a:cubicBezTo>
                      <a:pt x="3169" y="2593"/>
                      <a:pt x="2593" y="3227"/>
                      <a:pt x="1844" y="3227"/>
                    </a:cubicBezTo>
                    <a:cubicBezTo>
                      <a:pt x="1095" y="3227"/>
                      <a:pt x="461" y="2593"/>
                      <a:pt x="461" y="1844"/>
                    </a:cubicBezTo>
                    <a:cubicBezTo>
                      <a:pt x="461" y="1095"/>
                      <a:pt x="1095" y="519"/>
                      <a:pt x="1844" y="519"/>
                    </a:cubicBezTo>
                    <a:close/>
                    <a:moveTo>
                      <a:pt x="1844" y="1"/>
                    </a:moveTo>
                    <a:cubicBezTo>
                      <a:pt x="807" y="1"/>
                      <a:pt x="0" y="865"/>
                      <a:pt x="0" y="1844"/>
                    </a:cubicBezTo>
                    <a:cubicBezTo>
                      <a:pt x="0" y="2824"/>
                      <a:pt x="864" y="3630"/>
                      <a:pt x="1844" y="3630"/>
                    </a:cubicBezTo>
                    <a:cubicBezTo>
                      <a:pt x="2823" y="3630"/>
                      <a:pt x="3630" y="2824"/>
                      <a:pt x="3630" y="1844"/>
                    </a:cubicBezTo>
                    <a:cubicBezTo>
                      <a:pt x="3630" y="865"/>
                      <a:pt x="2823" y="1"/>
                      <a:pt x="1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4"/>
              <p:cNvSpPr/>
              <p:nvPr/>
            </p:nvSpPr>
            <p:spPr>
              <a:xfrm>
                <a:off x="3713500" y="2723150"/>
                <a:ext cx="401850" cy="402250"/>
              </a:xfrm>
              <a:custGeom>
                <a:avLst/>
                <a:gdLst/>
                <a:ahLst/>
                <a:cxnLst/>
                <a:rect l="l" t="t" r="r" b="b"/>
                <a:pathLst>
                  <a:path w="16074" h="16090" extrusionOk="0">
                    <a:moveTo>
                      <a:pt x="14057" y="707"/>
                    </a:moveTo>
                    <a:lnTo>
                      <a:pt x="14057" y="1283"/>
                    </a:lnTo>
                    <a:cubicBezTo>
                      <a:pt x="14057" y="1398"/>
                      <a:pt x="14115" y="1456"/>
                      <a:pt x="14230" y="1514"/>
                    </a:cubicBezTo>
                    <a:lnTo>
                      <a:pt x="14748" y="1686"/>
                    </a:lnTo>
                    <a:lnTo>
                      <a:pt x="13481" y="2551"/>
                    </a:lnTo>
                    <a:lnTo>
                      <a:pt x="12790" y="2320"/>
                    </a:lnTo>
                    <a:lnTo>
                      <a:pt x="12790" y="1571"/>
                    </a:lnTo>
                    <a:lnTo>
                      <a:pt x="14057" y="707"/>
                    </a:lnTo>
                    <a:close/>
                    <a:moveTo>
                      <a:pt x="6625" y="5489"/>
                    </a:moveTo>
                    <a:cubicBezTo>
                      <a:pt x="6913" y="5489"/>
                      <a:pt x="7201" y="5604"/>
                      <a:pt x="7374" y="5834"/>
                    </a:cubicBezTo>
                    <a:lnTo>
                      <a:pt x="6452" y="6468"/>
                    </a:lnTo>
                    <a:cubicBezTo>
                      <a:pt x="6337" y="6526"/>
                      <a:pt x="6337" y="6699"/>
                      <a:pt x="6395" y="6814"/>
                    </a:cubicBezTo>
                    <a:cubicBezTo>
                      <a:pt x="6462" y="6881"/>
                      <a:pt x="6530" y="6909"/>
                      <a:pt x="6597" y="6909"/>
                    </a:cubicBezTo>
                    <a:cubicBezTo>
                      <a:pt x="6645" y="6909"/>
                      <a:pt x="6693" y="6895"/>
                      <a:pt x="6741" y="6871"/>
                    </a:cubicBezTo>
                    <a:lnTo>
                      <a:pt x="7662" y="6180"/>
                    </a:lnTo>
                    <a:cubicBezTo>
                      <a:pt x="7720" y="6353"/>
                      <a:pt x="7778" y="6526"/>
                      <a:pt x="7778" y="6699"/>
                    </a:cubicBezTo>
                    <a:cubicBezTo>
                      <a:pt x="7778" y="7332"/>
                      <a:pt x="7259" y="7851"/>
                      <a:pt x="6625" y="7851"/>
                    </a:cubicBezTo>
                    <a:cubicBezTo>
                      <a:pt x="5992" y="7851"/>
                      <a:pt x="5473" y="7332"/>
                      <a:pt x="5473" y="6699"/>
                    </a:cubicBezTo>
                    <a:cubicBezTo>
                      <a:pt x="5473" y="6007"/>
                      <a:pt x="5992" y="5489"/>
                      <a:pt x="6625" y="5489"/>
                    </a:cubicBezTo>
                    <a:close/>
                    <a:moveTo>
                      <a:pt x="6625" y="3818"/>
                    </a:moveTo>
                    <a:cubicBezTo>
                      <a:pt x="7489" y="3818"/>
                      <a:pt x="8238" y="4221"/>
                      <a:pt x="8757" y="4855"/>
                    </a:cubicBezTo>
                    <a:lnTo>
                      <a:pt x="7778" y="5546"/>
                    </a:lnTo>
                    <a:cubicBezTo>
                      <a:pt x="7489" y="5258"/>
                      <a:pt x="7086" y="5028"/>
                      <a:pt x="6625" y="5028"/>
                    </a:cubicBezTo>
                    <a:cubicBezTo>
                      <a:pt x="5704" y="5028"/>
                      <a:pt x="4955" y="5777"/>
                      <a:pt x="4955" y="6699"/>
                    </a:cubicBezTo>
                    <a:cubicBezTo>
                      <a:pt x="4955" y="7563"/>
                      <a:pt x="5704" y="8312"/>
                      <a:pt x="6625" y="8312"/>
                    </a:cubicBezTo>
                    <a:cubicBezTo>
                      <a:pt x="7489" y="8312"/>
                      <a:pt x="8238" y="7563"/>
                      <a:pt x="8238" y="6699"/>
                    </a:cubicBezTo>
                    <a:cubicBezTo>
                      <a:pt x="8238" y="6410"/>
                      <a:pt x="8181" y="6180"/>
                      <a:pt x="8066" y="5950"/>
                    </a:cubicBezTo>
                    <a:lnTo>
                      <a:pt x="9045" y="5258"/>
                    </a:lnTo>
                    <a:cubicBezTo>
                      <a:pt x="9275" y="5662"/>
                      <a:pt x="9448" y="6122"/>
                      <a:pt x="9448" y="6699"/>
                    </a:cubicBezTo>
                    <a:cubicBezTo>
                      <a:pt x="9448" y="8254"/>
                      <a:pt x="8181" y="9521"/>
                      <a:pt x="6625" y="9521"/>
                    </a:cubicBezTo>
                    <a:cubicBezTo>
                      <a:pt x="5070" y="9521"/>
                      <a:pt x="3802" y="8254"/>
                      <a:pt x="3802" y="6699"/>
                    </a:cubicBezTo>
                    <a:cubicBezTo>
                      <a:pt x="3802" y="5085"/>
                      <a:pt x="5070" y="3818"/>
                      <a:pt x="6625" y="3818"/>
                    </a:cubicBezTo>
                    <a:close/>
                    <a:moveTo>
                      <a:pt x="11810" y="3357"/>
                    </a:moveTo>
                    <a:cubicBezTo>
                      <a:pt x="12386" y="4279"/>
                      <a:pt x="12790" y="5431"/>
                      <a:pt x="12790" y="6699"/>
                    </a:cubicBezTo>
                    <a:cubicBezTo>
                      <a:pt x="12790" y="8081"/>
                      <a:pt x="12329" y="9349"/>
                      <a:pt x="11465" y="10443"/>
                    </a:cubicBezTo>
                    <a:lnTo>
                      <a:pt x="9852" y="10443"/>
                    </a:lnTo>
                    <a:cubicBezTo>
                      <a:pt x="10543" y="9867"/>
                      <a:pt x="11061" y="9061"/>
                      <a:pt x="11349" y="8139"/>
                    </a:cubicBezTo>
                    <a:cubicBezTo>
                      <a:pt x="11637" y="7217"/>
                      <a:pt x="11637" y="6122"/>
                      <a:pt x="11349" y="5201"/>
                    </a:cubicBezTo>
                    <a:cubicBezTo>
                      <a:pt x="11234" y="4740"/>
                      <a:pt x="11061" y="4394"/>
                      <a:pt x="10831" y="3991"/>
                    </a:cubicBezTo>
                    <a:lnTo>
                      <a:pt x="11810" y="3357"/>
                    </a:lnTo>
                    <a:close/>
                    <a:moveTo>
                      <a:pt x="7489" y="10904"/>
                    </a:moveTo>
                    <a:cubicBezTo>
                      <a:pt x="7374" y="11307"/>
                      <a:pt x="7086" y="11595"/>
                      <a:pt x="6741" y="11653"/>
                    </a:cubicBezTo>
                    <a:lnTo>
                      <a:pt x="6741" y="10904"/>
                    </a:lnTo>
                    <a:close/>
                    <a:moveTo>
                      <a:pt x="15613" y="10904"/>
                    </a:moveTo>
                    <a:lnTo>
                      <a:pt x="15613" y="11653"/>
                    </a:lnTo>
                    <a:cubicBezTo>
                      <a:pt x="15382" y="11653"/>
                      <a:pt x="15267" y="11538"/>
                      <a:pt x="15094" y="11423"/>
                    </a:cubicBezTo>
                    <a:cubicBezTo>
                      <a:pt x="14979" y="11250"/>
                      <a:pt x="14864" y="11077"/>
                      <a:pt x="14864" y="10904"/>
                    </a:cubicBezTo>
                    <a:close/>
                    <a:moveTo>
                      <a:pt x="6625" y="534"/>
                    </a:moveTo>
                    <a:cubicBezTo>
                      <a:pt x="8642" y="534"/>
                      <a:pt x="10428" y="1514"/>
                      <a:pt x="11522" y="2954"/>
                    </a:cubicBezTo>
                    <a:lnTo>
                      <a:pt x="10543" y="3645"/>
                    </a:lnTo>
                    <a:cubicBezTo>
                      <a:pt x="10370" y="3415"/>
                      <a:pt x="10140" y="3127"/>
                      <a:pt x="9852" y="2954"/>
                    </a:cubicBezTo>
                    <a:cubicBezTo>
                      <a:pt x="9160" y="2320"/>
                      <a:pt x="8296" y="1917"/>
                      <a:pt x="7317" y="1802"/>
                    </a:cubicBezTo>
                    <a:cubicBezTo>
                      <a:pt x="7076" y="1756"/>
                      <a:pt x="6831" y="1735"/>
                      <a:pt x="6585" y="1735"/>
                    </a:cubicBezTo>
                    <a:cubicBezTo>
                      <a:pt x="5891" y="1735"/>
                      <a:pt x="5190" y="1907"/>
                      <a:pt x="4551" y="2205"/>
                    </a:cubicBezTo>
                    <a:cubicBezTo>
                      <a:pt x="4299" y="2306"/>
                      <a:pt x="4401" y="2629"/>
                      <a:pt x="4624" y="2629"/>
                    </a:cubicBezTo>
                    <a:cubicBezTo>
                      <a:pt x="4655" y="2629"/>
                      <a:pt x="4689" y="2622"/>
                      <a:pt x="4724" y="2608"/>
                    </a:cubicBezTo>
                    <a:cubicBezTo>
                      <a:pt x="5329" y="2349"/>
                      <a:pt x="5966" y="2219"/>
                      <a:pt x="6612" y="2219"/>
                    </a:cubicBezTo>
                    <a:cubicBezTo>
                      <a:pt x="6827" y="2219"/>
                      <a:pt x="7043" y="2234"/>
                      <a:pt x="7259" y="2263"/>
                    </a:cubicBezTo>
                    <a:cubicBezTo>
                      <a:pt x="8123" y="2378"/>
                      <a:pt x="8872" y="2723"/>
                      <a:pt x="9563" y="3300"/>
                    </a:cubicBezTo>
                    <a:cubicBezTo>
                      <a:pt x="9794" y="3472"/>
                      <a:pt x="9967" y="3703"/>
                      <a:pt x="10140" y="3933"/>
                    </a:cubicBezTo>
                    <a:lnTo>
                      <a:pt x="9160" y="4625"/>
                    </a:lnTo>
                    <a:cubicBezTo>
                      <a:pt x="8584" y="3876"/>
                      <a:pt x="7662" y="3415"/>
                      <a:pt x="6625" y="3415"/>
                    </a:cubicBezTo>
                    <a:cubicBezTo>
                      <a:pt x="4782" y="3415"/>
                      <a:pt x="3284" y="4855"/>
                      <a:pt x="3284" y="6699"/>
                    </a:cubicBezTo>
                    <a:cubicBezTo>
                      <a:pt x="3284" y="8484"/>
                      <a:pt x="4782" y="9982"/>
                      <a:pt x="6625" y="9982"/>
                    </a:cubicBezTo>
                    <a:cubicBezTo>
                      <a:pt x="8411" y="9982"/>
                      <a:pt x="9909" y="8484"/>
                      <a:pt x="9909" y="6699"/>
                    </a:cubicBezTo>
                    <a:cubicBezTo>
                      <a:pt x="9909" y="6065"/>
                      <a:pt x="9736" y="5489"/>
                      <a:pt x="9448" y="4970"/>
                    </a:cubicBezTo>
                    <a:lnTo>
                      <a:pt x="10428" y="4337"/>
                    </a:lnTo>
                    <a:cubicBezTo>
                      <a:pt x="10658" y="4625"/>
                      <a:pt x="10773" y="4970"/>
                      <a:pt x="10889" y="5316"/>
                    </a:cubicBezTo>
                    <a:cubicBezTo>
                      <a:pt x="11177" y="6180"/>
                      <a:pt x="11177" y="7159"/>
                      <a:pt x="10889" y="8024"/>
                    </a:cubicBezTo>
                    <a:cubicBezTo>
                      <a:pt x="10658" y="8888"/>
                      <a:pt x="10082" y="9694"/>
                      <a:pt x="9333" y="10270"/>
                    </a:cubicBezTo>
                    <a:cubicBezTo>
                      <a:pt x="9218" y="10328"/>
                      <a:pt x="9160" y="10386"/>
                      <a:pt x="9045" y="10443"/>
                    </a:cubicBezTo>
                    <a:lnTo>
                      <a:pt x="6452" y="10443"/>
                    </a:lnTo>
                    <a:cubicBezTo>
                      <a:pt x="6452" y="10443"/>
                      <a:pt x="6222" y="10501"/>
                      <a:pt x="6222" y="10674"/>
                    </a:cubicBezTo>
                    <a:lnTo>
                      <a:pt x="6222" y="11135"/>
                    </a:lnTo>
                    <a:cubicBezTo>
                      <a:pt x="5588" y="11135"/>
                      <a:pt x="5012" y="10904"/>
                      <a:pt x="4436" y="10616"/>
                    </a:cubicBezTo>
                    <a:cubicBezTo>
                      <a:pt x="3226" y="9982"/>
                      <a:pt x="2420" y="8773"/>
                      <a:pt x="2132" y="7447"/>
                    </a:cubicBezTo>
                    <a:cubicBezTo>
                      <a:pt x="1901" y="6007"/>
                      <a:pt x="2420" y="4509"/>
                      <a:pt x="3457" y="3472"/>
                    </a:cubicBezTo>
                    <a:cubicBezTo>
                      <a:pt x="3634" y="3295"/>
                      <a:pt x="3471" y="3051"/>
                      <a:pt x="3282" y="3051"/>
                    </a:cubicBezTo>
                    <a:cubicBezTo>
                      <a:pt x="3224" y="3051"/>
                      <a:pt x="3165" y="3073"/>
                      <a:pt x="3111" y="3127"/>
                    </a:cubicBezTo>
                    <a:cubicBezTo>
                      <a:pt x="1959" y="4221"/>
                      <a:pt x="1440" y="5950"/>
                      <a:pt x="1671" y="7505"/>
                    </a:cubicBezTo>
                    <a:cubicBezTo>
                      <a:pt x="1959" y="9003"/>
                      <a:pt x="2881" y="10328"/>
                      <a:pt x="4206" y="11077"/>
                    </a:cubicBezTo>
                    <a:cubicBezTo>
                      <a:pt x="4839" y="11365"/>
                      <a:pt x="6222" y="11653"/>
                      <a:pt x="6222" y="11653"/>
                    </a:cubicBezTo>
                    <a:lnTo>
                      <a:pt x="6222" y="12114"/>
                    </a:lnTo>
                    <a:lnTo>
                      <a:pt x="5243" y="12114"/>
                    </a:lnTo>
                    <a:cubicBezTo>
                      <a:pt x="5127" y="12114"/>
                      <a:pt x="5012" y="12229"/>
                      <a:pt x="5012" y="12344"/>
                    </a:cubicBezTo>
                    <a:lnTo>
                      <a:pt x="5012" y="12632"/>
                    </a:lnTo>
                    <a:cubicBezTo>
                      <a:pt x="3745" y="12287"/>
                      <a:pt x="2593" y="11595"/>
                      <a:pt x="1786" y="10558"/>
                    </a:cubicBezTo>
                    <a:cubicBezTo>
                      <a:pt x="922" y="9464"/>
                      <a:pt x="403" y="8081"/>
                      <a:pt x="403" y="6699"/>
                    </a:cubicBezTo>
                    <a:cubicBezTo>
                      <a:pt x="403" y="3300"/>
                      <a:pt x="3226" y="534"/>
                      <a:pt x="6625" y="534"/>
                    </a:cubicBezTo>
                    <a:close/>
                    <a:moveTo>
                      <a:pt x="7662" y="12575"/>
                    </a:moveTo>
                    <a:lnTo>
                      <a:pt x="7662" y="12978"/>
                    </a:lnTo>
                    <a:lnTo>
                      <a:pt x="5531" y="12978"/>
                    </a:lnTo>
                    <a:lnTo>
                      <a:pt x="5531" y="12575"/>
                    </a:lnTo>
                    <a:close/>
                    <a:moveTo>
                      <a:pt x="7662" y="13439"/>
                    </a:moveTo>
                    <a:lnTo>
                      <a:pt x="7662" y="13842"/>
                    </a:lnTo>
                    <a:lnTo>
                      <a:pt x="5531" y="13842"/>
                    </a:lnTo>
                    <a:lnTo>
                      <a:pt x="5531" y="13439"/>
                    </a:lnTo>
                    <a:close/>
                    <a:moveTo>
                      <a:pt x="5012" y="14361"/>
                    </a:moveTo>
                    <a:lnTo>
                      <a:pt x="5012" y="14764"/>
                    </a:lnTo>
                    <a:lnTo>
                      <a:pt x="2881" y="14764"/>
                    </a:lnTo>
                    <a:lnTo>
                      <a:pt x="2881" y="14361"/>
                    </a:lnTo>
                    <a:close/>
                    <a:moveTo>
                      <a:pt x="7662" y="14361"/>
                    </a:moveTo>
                    <a:lnTo>
                      <a:pt x="7662" y="14764"/>
                    </a:lnTo>
                    <a:lnTo>
                      <a:pt x="5531" y="14764"/>
                    </a:lnTo>
                    <a:lnTo>
                      <a:pt x="5531" y="14361"/>
                    </a:lnTo>
                    <a:close/>
                    <a:moveTo>
                      <a:pt x="5012" y="15225"/>
                    </a:moveTo>
                    <a:lnTo>
                      <a:pt x="5012" y="15628"/>
                    </a:lnTo>
                    <a:lnTo>
                      <a:pt x="2881" y="15628"/>
                    </a:lnTo>
                    <a:lnTo>
                      <a:pt x="2881" y="15225"/>
                    </a:lnTo>
                    <a:close/>
                    <a:moveTo>
                      <a:pt x="7662" y="15225"/>
                    </a:moveTo>
                    <a:lnTo>
                      <a:pt x="7662" y="15628"/>
                    </a:lnTo>
                    <a:lnTo>
                      <a:pt x="5531" y="15628"/>
                    </a:lnTo>
                    <a:lnTo>
                      <a:pt x="5531" y="15225"/>
                    </a:lnTo>
                    <a:close/>
                    <a:moveTo>
                      <a:pt x="15613" y="14879"/>
                    </a:moveTo>
                    <a:lnTo>
                      <a:pt x="15613" y="15628"/>
                    </a:lnTo>
                    <a:lnTo>
                      <a:pt x="14864" y="15628"/>
                    </a:lnTo>
                    <a:cubicBezTo>
                      <a:pt x="14921" y="15283"/>
                      <a:pt x="15209" y="14994"/>
                      <a:pt x="15613" y="14879"/>
                    </a:cubicBezTo>
                    <a:close/>
                    <a:moveTo>
                      <a:pt x="14300" y="1"/>
                    </a:moveTo>
                    <a:cubicBezTo>
                      <a:pt x="14274" y="1"/>
                      <a:pt x="14250" y="6"/>
                      <a:pt x="14230" y="16"/>
                    </a:cubicBezTo>
                    <a:lnTo>
                      <a:pt x="12444" y="1283"/>
                    </a:lnTo>
                    <a:cubicBezTo>
                      <a:pt x="12386" y="1283"/>
                      <a:pt x="12386" y="1341"/>
                      <a:pt x="12386" y="1456"/>
                    </a:cubicBezTo>
                    <a:lnTo>
                      <a:pt x="12386" y="2320"/>
                    </a:lnTo>
                    <a:lnTo>
                      <a:pt x="11926" y="2666"/>
                    </a:lnTo>
                    <a:cubicBezTo>
                      <a:pt x="10716" y="1053"/>
                      <a:pt x="8757" y="16"/>
                      <a:pt x="6625" y="16"/>
                    </a:cubicBezTo>
                    <a:cubicBezTo>
                      <a:pt x="2938" y="16"/>
                      <a:pt x="0" y="3011"/>
                      <a:pt x="0" y="6641"/>
                    </a:cubicBezTo>
                    <a:cubicBezTo>
                      <a:pt x="0" y="8196"/>
                      <a:pt x="519" y="9694"/>
                      <a:pt x="1498" y="10847"/>
                    </a:cubicBezTo>
                    <a:cubicBezTo>
                      <a:pt x="2362" y="11999"/>
                      <a:pt x="3630" y="12748"/>
                      <a:pt x="5070" y="13093"/>
                    </a:cubicBezTo>
                    <a:lnTo>
                      <a:pt x="5070" y="13842"/>
                    </a:lnTo>
                    <a:lnTo>
                      <a:pt x="2650" y="13842"/>
                    </a:lnTo>
                    <a:cubicBezTo>
                      <a:pt x="2535" y="13842"/>
                      <a:pt x="2420" y="13957"/>
                      <a:pt x="2420" y="14073"/>
                    </a:cubicBezTo>
                    <a:lnTo>
                      <a:pt x="2420" y="15859"/>
                    </a:lnTo>
                    <a:cubicBezTo>
                      <a:pt x="2420" y="15974"/>
                      <a:pt x="2535" y="16089"/>
                      <a:pt x="2650" y="16089"/>
                    </a:cubicBezTo>
                    <a:lnTo>
                      <a:pt x="12156" y="16089"/>
                    </a:lnTo>
                    <a:cubicBezTo>
                      <a:pt x="12444" y="16089"/>
                      <a:pt x="12444" y="15628"/>
                      <a:pt x="12156" y="15628"/>
                    </a:cubicBezTo>
                    <a:lnTo>
                      <a:pt x="8181" y="15628"/>
                    </a:lnTo>
                    <a:lnTo>
                      <a:pt x="8181" y="12287"/>
                    </a:lnTo>
                    <a:cubicBezTo>
                      <a:pt x="8181" y="12172"/>
                      <a:pt x="8066" y="12056"/>
                      <a:pt x="7950" y="12056"/>
                    </a:cubicBezTo>
                    <a:lnTo>
                      <a:pt x="7029" y="12056"/>
                    </a:lnTo>
                    <a:cubicBezTo>
                      <a:pt x="7547" y="11883"/>
                      <a:pt x="7893" y="11423"/>
                      <a:pt x="8008" y="10904"/>
                    </a:cubicBezTo>
                    <a:lnTo>
                      <a:pt x="14403" y="10904"/>
                    </a:lnTo>
                    <a:cubicBezTo>
                      <a:pt x="14460" y="11192"/>
                      <a:pt x="14576" y="11480"/>
                      <a:pt x="14806" y="11711"/>
                    </a:cubicBezTo>
                    <a:cubicBezTo>
                      <a:pt x="15037" y="11941"/>
                      <a:pt x="15325" y="12114"/>
                      <a:pt x="15613" y="12114"/>
                    </a:cubicBezTo>
                    <a:lnTo>
                      <a:pt x="15613" y="14361"/>
                    </a:lnTo>
                    <a:cubicBezTo>
                      <a:pt x="14979" y="14476"/>
                      <a:pt x="14460" y="14994"/>
                      <a:pt x="14403" y="15628"/>
                    </a:cubicBezTo>
                    <a:lnTo>
                      <a:pt x="13654" y="15628"/>
                    </a:lnTo>
                    <a:cubicBezTo>
                      <a:pt x="13366" y="15628"/>
                      <a:pt x="13366" y="16089"/>
                      <a:pt x="13654" y="16089"/>
                    </a:cubicBezTo>
                    <a:lnTo>
                      <a:pt x="15843" y="16089"/>
                    </a:lnTo>
                    <a:cubicBezTo>
                      <a:pt x="15958" y="16089"/>
                      <a:pt x="16074" y="15974"/>
                      <a:pt x="16074" y="15859"/>
                    </a:cubicBezTo>
                    <a:lnTo>
                      <a:pt x="16074" y="10674"/>
                    </a:lnTo>
                    <a:cubicBezTo>
                      <a:pt x="16074" y="10558"/>
                      <a:pt x="15958" y="10443"/>
                      <a:pt x="15843" y="10443"/>
                    </a:cubicBezTo>
                    <a:lnTo>
                      <a:pt x="12098" y="10443"/>
                    </a:lnTo>
                    <a:cubicBezTo>
                      <a:pt x="12847" y="9349"/>
                      <a:pt x="13251" y="8024"/>
                      <a:pt x="13251" y="6641"/>
                    </a:cubicBezTo>
                    <a:cubicBezTo>
                      <a:pt x="13251" y="5316"/>
                      <a:pt x="12847" y="4106"/>
                      <a:pt x="12156" y="3069"/>
                    </a:cubicBezTo>
                    <a:lnTo>
                      <a:pt x="12617" y="2723"/>
                    </a:lnTo>
                    <a:lnTo>
                      <a:pt x="13481" y="3069"/>
                    </a:lnTo>
                    <a:cubicBezTo>
                      <a:pt x="13539" y="3069"/>
                      <a:pt x="13596" y="3069"/>
                      <a:pt x="13654" y="3011"/>
                    </a:cubicBezTo>
                    <a:lnTo>
                      <a:pt x="15440" y="1802"/>
                    </a:lnTo>
                    <a:cubicBezTo>
                      <a:pt x="15613" y="1686"/>
                      <a:pt x="15555" y="1456"/>
                      <a:pt x="15382" y="1398"/>
                    </a:cubicBezTo>
                    <a:lnTo>
                      <a:pt x="14864" y="1168"/>
                    </a:lnTo>
                    <a:lnTo>
                      <a:pt x="15209" y="937"/>
                    </a:lnTo>
                    <a:cubicBezTo>
                      <a:pt x="15448" y="794"/>
                      <a:pt x="15291" y="492"/>
                      <a:pt x="15099" y="492"/>
                    </a:cubicBezTo>
                    <a:cubicBezTo>
                      <a:pt x="15059" y="492"/>
                      <a:pt x="15018" y="505"/>
                      <a:pt x="14979" y="534"/>
                    </a:cubicBezTo>
                    <a:lnTo>
                      <a:pt x="14576" y="822"/>
                    </a:lnTo>
                    <a:lnTo>
                      <a:pt x="14576" y="246"/>
                    </a:lnTo>
                    <a:cubicBezTo>
                      <a:pt x="14576" y="104"/>
                      <a:pt x="14420" y="1"/>
                      <a:pt x="14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7" name="Google Shape;1417;p64"/>
          <p:cNvGrpSpPr/>
          <p:nvPr/>
        </p:nvGrpSpPr>
        <p:grpSpPr>
          <a:xfrm>
            <a:off x="6650583" y="1183202"/>
            <a:ext cx="595348" cy="595348"/>
            <a:chOff x="5488747" y="539500"/>
            <a:chExt cx="707400" cy="707400"/>
          </a:xfrm>
        </p:grpSpPr>
        <p:sp>
          <p:nvSpPr>
            <p:cNvPr id="1418" name="Google Shape;1418;p64"/>
            <p:cNvSpPr/>
            <p:nvPr/>
          </p:nvSpPr>
          <p:spPr>
            <a:xfrm flipH="1">
              <a:off x="5488747" y="5395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 name="Google Shape;1419;p64"/>
            <p:cNvGrpSpPr/>
            <p:nvPr/>
          </p:nvGrpSpPr>
          <p:grpSpPr>
            <a:xfrm>
              <a:off x="5635759" y="695825"/>
              <a:ext cx="413375" cy="394825"/>
              <a:chOff x="6370800" y="2099725"/>
              <a:chExt cx="413375" cy="394825"/>
            </a:xfrm>
          </p:grpSpPr>
          <p:sp>
            <p:nvSpPr>
              <p:cNvPr id="1420" name="Google Shape;1420;p64"/>
              <p:cNvSpPr/>
              <p:nvPr/>
            </p:nvSpPr>
            <p:spPr>
              <a:xfrm>
                <a:off x="6370800" y="2099725"/>
                <a:ext cx="413375" cy="394825"/>
              </a:xfrm>
              <a:custGeom>
                <a:avLst/>
                <a:gdLst/>
                <a:ahLst/>
                <a:cxnLst/>
                <a:rect l="l" t="t" r="r" b="b"/>
                <a:pathLst>
                  <a:path w="16535" h="15793" extrusionOk="0">
                    <a:moveTo>
                      <a:pt x="8296" y="195"/>
                    </a:moveTo>
                    <a:cubicBezTo>
                      <a:pt x="8411" y="195"/>
                      <a:pt x="8527" y="267"/>
                      <a:pt x="8527" y="411"/>
                    </a:cubicBezTo>
                    <a:lnTo>
                      <a:pt x="8527" y="2715"/>
                    </a:lnTo>
                    <a:cubicBezTo>
                      <a:pt x="8527" y="2859"/>
                      <a:pt x="8411" y="2931"/>
                      <a:pt x="8296" y="2931"/>
                    </a:cubicBezTo>
                    <a:cubicBezTo>
                      <a:pt x="8181" y="2931"/>
                      <a:pt x="8066" y="2859"/>
                      <a:pt x="8066" y="2715"/>
                    </a:cubicBezTo>
                    <a:lnTo>
                      <a:pt x="8066" y="411"/>
                    </a:lnTo>
                    <a:cubicBezTo>
                      <a:pt x="8066" y="267"/>
                      <a:pt x="8181" y="195"/>
                      <a:pt x="8296" y="195"/>
                    </a:cubicBezTo>
                    <a:close/>
                    <a:moveTo>
                      <a:pt x="9045" y="1275"/>
                    </a:moveTo>
                    <a:cubicBezTo>
                      <a:pt x="10485" y="1448"/>
                      <a:pt x="11868" y="2139"/>
                      <a:pt x="12963" y="3176"/>
                    </a:cubicBezTo>
                    <a:cubicBezTo>
                      <a:pt x="14000" y="4213"/>
                      <a:pt x="14691" y="5596"/>
                      <a:pt x="14806" y="7093"/>
                    </a:cubicBezTo>
                    <a:lnTo>
                      <a:pt x="14345" y="7093"/>
                    </a:lnTo>
                    <a:cubicBezTo>
                      <a:pt x="14000" y="4328"/>
                      <a:pt x="11810" y="2081"/>
                      <a:pt x="9045" y="1793"/>
                    </a:cubicBezTo>
                    <a:lnTo>
                      <a:pt x="9045" y="1275"/>
                    </a:lnTo>
                    <a:close/>
                    <a:moveTo>
                      <a:pt x="3226" y="7554"/>
                    </a:moveTo>
                    <a:cubicBezTo>
                      <a:pt x="3572" y="7554"/>
                      <a:pt x="3572" y="8015"/>
                      <a:pt x="3226" y="8015"/>
                    </a:cubicBezTo>
                    <a:lnTo>
                      <a:pt x="980" y="8015"/>
                    </a:lnTo>
                    <a:cubicBezTo>
                      <a:pt x="807" y="8015"/>
                      <a:pt x="691" y="7958"/>
                      <a:pt x="691" y="7785"/>
                    </a:cubicBezTo>
                    <a:cubicBezTo>
                      <a:pt x="691" y="7670"/>
                      <a:pt x="807" y="7554"/>
                      <a:pt x="980" y="7554"/>
                    </a:cubicBezTo>
                    <a:close/>
                    <a:moveTo>
                      <a:pt x="15670" y="7554"/>
                    </a:moveTo>
                    <a:cubicBezTo>
                      <a:pt x="15958" y="7554"/>
                      <a:pt x="15958" y="8073"/>
                      <a:pt x="15670" y="8073"/>
                    </a:cubicBezTo>
                    <a:lnTo>
                      <a:pt x="13366" y="8073"/>
                    </a:lnTo>
                    <a:cubicBezTo>
                      <a:pt x="13078" y="8073"/>
                      <a:pt x="13078" y="7554"/>
                      <a:pt x="13366" y="7554"/>
                    </a:cubicBezTo>
                    <a:close/>
                    <a:moveTo>
                      <a:pt x="2305" y="8534"/>
                    </a:moveTo>
                    <a:cubicBezTo>
                      <a:pt x="2477" y="9859"/>
                      <a:pt x="3054" y="11126"/>
                      <a:pt x="4033" y="12106"/>
                    </a:cubicBezTo>
                    <a:cubicBezTo>
                      <a:pt x="5012" y="13085"/>
                      <a:pt x="6280" y="13661"/>
                      <a:pt x="7605" y="13834"/>
                    </a:cubicBezTo>
                    <a:lnTo>
                      <a:pt x="7605" y="14295"/>
                    </a:lnTo>
                    <a:cubicBezTo>
                      <a:pt x="6165" y="14180"/>
                      <a:pt x="4782" y="13488"/>
                      <a:pt x="3687" y="12451"/>
                    </a:cubicBezTo>
                    <a:cubicBezTo>
                      <a:pt x="2650" y="11414"/>
                      <a:pt x="1959" y="9974"/>
                      <a:pt x="1844" y="8534"/>
                    </a:cubicBezTo>
                    <a:close/>
                    <a:moveTo>
                      <a:pt x="8987" y="2254"/>
                    </a:moveTo>
                    <a:cubicBezTo>
                      <a:pt x="11522" y="2600"/>
                      <a:pt x="13539" y="4616"/>
                      <a:pt x="13827" y="7093"/>
                    </a:cubicBezTo>
                    <a:lnTo>
                      <a:pt x="13366" y="7093"/>
                    </a:lnTo>
                    <a:cubicBezTo>
                      <a:pt x="12444" y="7093"/>
                      <a:pt x="12444" y="8534"/>
                      <a:pt x="13366" y="8534"/>
                    </a:cubicBezTo>
                    <a:lnTo>
                      <a:pt x="13827" y="8534"/>
                    </a:lnTo>
                    <a:cubicBezTo>
                      <a:pt x="13712" y="9974"/>
                      <a:pt x="12905" y="11299"/>
                      <a:pt x="11638" y="12336"/>
                    </a:cubicBezTo>
                    <a:cubicBezTo>
                      <a:pt x="11405" y="12476"/>
                      <a:pt x="11586" y="12729"/>
                      <a:pt x="11786" y="12729"/>
                    </a:cubicBezTo>
                    <a:cubicBezTo>
                      <a:pt x="11833" y="12729"/>
                      <a:pt x="11882" y="12715"/>
                      <a:pt x="11926" y="12682"/>
                    </a:cubicBezTo>
                    <a:cubicBezTo>
                      <a:pt x="13308" y="11587"/>
                      <a:pt x="14172" y="10089"/>
                      <a:pt x="14345" y="8534"/>
                    </a:cubicBezTo>
                    <a:lnTo>
                      <a:pt x="14806" y="8534"/>
                    </a:lnTo>
                    <a:cubicBezTo>
                      <a:pt x="14635" y="9961"/>
                      <a:pt x="14011" y="11332"/>
                      <a:pt x="12934" y="12422"/>
                    </a:cubicBezTo>
                    <a:lnTo>
                      <a:pt x="12934" y="12422"/>
                    </a:lnTo>
                    <a:cubicBezTo>
                      <a:pt x="11844" y="13499"/>
                      <a:pt x="10473" y="14123"/>
                      <a:pt x="9045" y="14295"/>
                    </a:cubicBezTo>
                    <a:lnTo>
                      <a:pt x="9045" y="13834"/>
                    </a:lnTo>
                    <a:cubicBezTo>
                      <a:pt x="9564" y="13776"/>
                      <a:pt x="10082" y="13603"/>
                      <a:pt x="10601" y="13431"/>
                    </a:cubicBezTo>
                    <a:cubicBezTo>
                      <a:pt x="10857" y="13328"/>
                      <a:pt x="10702" y="12951"/>
                      <a:pt x="10503" y="12951"/>
                    </a:cubicBezTo>
                    <a:cubicBezTo>
                      <a:pt x="10478" y="12951"/>
                      <a:pt x="10453" y="12957"/>
                      <a:pt x="10428" y="12970"/>
                    </a:cubicBezTo>
                    <a:cubicBezTo>
                      <a:pt x="9967" y="13143"/>
                      <a:pt x="9506" y="13315"/>
                      <a:pt x="9045" y="13373"/>
                    </a:cubicBezTo>
                    <a:lnTo>
                      <a:pt x="9045" y="12855"/>
                    </a:lnTo>
                    <a:cubicBezTo>
                      <a:pt x="9045" y="12394"/>
                      <a:pt x="8685" y="12163"/>
                      <a:pt x="8325" y="12163"/>
                    </a:cubicBezTo>
                    <a:cubicBezTo>
                      <a:pt x="7965" y="12163"/>
                      <a:pt x="7605" y="12394"/>
                      <a:pt x="7605" y="12855"/>
                    </a:cubicBezTo>
                    <a:lnTo>
                      <a:pt x="7605" y="13373"/>
                    </a:lnTo>
                    <a:cubicBezTo>
                      <a:pt x="6395" y="13200"/>
                      <a:pt x="5243" y="12624"/>
                      <a:pt x="4379" y="11760"/>
                    </a:cubicBezTo>
                    <a:cubicBezTo>
                      <a:pt x="3514" y="10896"/>
                      <a:pt x="2938" y="9744"/>
                      <a:pt x="2765" y="8534"/>
                    </a:cubicBezTo>
                    <a:lnTo>
                      <a:pt x="3284" y="8534"/>
                    </a:lnTo>
                    <a:cubicBezTo>
                      <a:pt x="4148" y="8534"/>
                      <a:pt x="4148" y="7093"/>
                      <a:pt x="3284" y="7093"/>
                    </a:cubicBezTo>
                    <a:lnTo>
                      <a:pt x="2765" y="7093"/>
                    </a:lnTo>
                    <a:cubicBezTo>
                      <a:pt x="3111" y="4616"/>
                      <a:pt x="5070" y="2600"/>
                      <a:pt x="7605" y="2254"/>
                    </a:cubicBezTo>
                    <a:lnTo>
                      <a:pt x="7605" y="2773"/>
                    </a:lnTo>
                    <a:cubicBezTo>
                      <a:pt x="7605" y="3234"/>
                      <a:pt x="7950" y="3464"/>
                      <a:pt x="8296" y="3464"/>
                    </a:cubicBezTo>
                    <a:cubicBezTo>
                      <a:pt x="8642" y="3464"/>
                      <a:pt x="8987" y="3234"/>
                      <a:pt x="8987" y="2773"/>
                    </a:cubicBezTo>
                    <a:lnTo>
                      <a:pt x="8987" y="2254"/>
                    </a:lnTo>
                    <a:close/>
                    <a:moveTo>
                      <a:pt x="8325" y="12638"/>
                    </a:moveTo>
                    <a:cubicBezTo>
                      <a:pt x="8455" y="12638"/>
                      <a:pt x="8584" y="12710"/>
                      <a:pt x="8584" y="12855"/>
                    </a:cubicBezTo>
                    <a:lnTo>
                      <a:pt x="8584" y="15159"/>
                    </a:lnTo>
                    <a:cubicBezTo>
                      <a:pt x="8584" y="15303"/>
                      <a:pt x="8455" y="15375"/>
                      <a:pt x="8325" y="15375"/>
                    </a:cubicBezTo>
                    <a:cubicBezTo>
                      <a:pt x="8195" y="15375"/>
                      <a:pt x="8066" y="15303"/>
                      <a:pt x="8066" y="15159"/>
                    </a:cubicBezTo>
                    <a:lnTo>
                      <a:pt x="8066" y="12855"/>
                    </a:lnTo>
                    <a:cubicBezTo>
                      <a:pt x="8066" y="12710"/>
                      <a:pt x="8195" y="12638"/>
                      <a:pt x="8325" y="12638"/>
                    </a:cubicBezTo>
                    <a:close/>
                    <a:moveTo>
                      <a:pt x="8672" y="1"/>
                    </a:moveTo>
                    <a:cubicBezTo>
                      <a:pt x="8245" y="1"/>
                      <a:pt x="7605" y="411"/>
                      <a:pt x="7605" y="411"/>
                    </a:cubicBezTo>
                    <a:lnTo>
                      <a:pt x="7605" y="814"/>
                    </a:lnTo>
                    <a:cubicBezTo>
                      <a:pt x="7605" y="814"/>
                      <a:pt x="6165" y="1102"/>
                      <a:pt x="5416" y="1390"/>
                    </a:cubicBezTo>
                    <a:cubicBezTo>
                      <a:pt x="5159" y="1493"/>
                      <a:pt x="5268" y="1869"/>
                      <a:pt x="5498" y="1869"/>
                    </a:cubicBezTo>
                    <a:cubicBezTo>
                      <a:pt x="5527" y="1869"/>
                      <a:pt x="5557" y="1864"/>
                      <a:pt x="5588" y="1851"/>
                    </a:cubicBezTo>
                    <a:cubicBezTo>
                      <a:pt x="6280" y="1563"/>
                      <a:pt x="6913" y="1332"/>
                      <a:pt x="7547" y="1275"/>
                    </a:cubicBezTo>
                    <a:lnTo>
                      <a:pt x="7547" y="1736"/>
                    </a:lnTo>
                    <a:cubicBezTo>
                      <a:pt x="4782" y="2081"/>
                      <a:pt x="2593" y="4271"/>
                      <a:pt x="2247" y="7093"/>
                    </a:cubicBezTo>
                    <a:lnTo>
                      <a:pt x="1786" y="7093"/>
                    </a:lnTo>
                    <a:cubicBezTo>
                      <a:pt x="2017" y="5308"/>
                      <a:pt x="2938" y="3579"/>
                      <a:pt x="4379" y="2542"/>
                    </a:cubicBezTo>
                    <a:cubicBezTo>
                      <a:pt x="4570" y="2399"/>
                      <a:pt x="4404" y="2097"/>
                      <a:pt x="4210" y="2097"/>
                    </a:cubicBezTo>
                    <a:cubicBezTo>
                      <a:pt x="4171" y="2097"/>
                      <a:pt x="4130" y="2110"/>
                      <a:pt x="4091" y="2139"/>
                    </a:cubicBezTo>
                    <a:cubicBezTo>
                      <a:pt x="2535" y="3291"/>
                      <a:pt x="1498" y="5135"/>
                      <a:pt x="1325" y="7093"/>
                    </a:cubicBezTo>
                    <a:lnTo>
                      <a:pt x="922" y="7093"/>
                    </a:lnTo>
                    <a:cubicBezTo>
                      <a:pt x="0" y="7093"/>
                      <a:pt x="0" y="8476"/>
                      <a:pt x="922" y="8476"/>
                    </a:cubicBezTo>
                    <a:lnTo>
                      <a:pt x="1325" y="8476"/>
                    </a:lnTo>
                    <a:cubicBezTo>
                      <a:pt x="1440" y="10089"/>
                      <a:pt x="2189" y="11587"/>
                      <a:pt x="3342" y="12739"/>
                    </a:cubicBezTo>
                    <a:cubicBezTo>
                      <a:pt x="4494" y="13892"/>
                      <a:pt x="7605" y="14756"/>
                      <a:pt x="7605" y="14756"/>
                    </a:cubicBezTo>
                    <a:lnTo>
                      <a:pt x="7605" y="15101"/>
                    </a:lnTo>
                    <a:cubicBezTo>
                      <a:pt x="7605" y="15562"/>
                      <a:pt x="7950" y="15793"/>
                      <a:pt x="8296" y="15793"/>
                    </a:cubicBezTo>
                    <a:cubicBezTo>
                      <a:pt x="8642" y="15793"/>
                      <a:pt x="8987" y="15562"/>
                      <a:pt x="8987" y="15101"/>
                    </a:cubicBezTo>
                    <a:lnTo>
                      <a:pt x="8987" y="14756"/>
                    </a:lnTo>
                    <a:cubicBezTo>
                      <a:pt x="10601" y="14583"/>
                      <a:pt x="12098" y="13892"/>
                      <a:pt x="13251" y="12739"/>
                    </a:cubicBezTo>
                    <a:cubicBezTo>
                      <a:pt x="14403" y="11587"/>
                      <a:pt x="15094" y="10089"/>
                      <a:pt x="15267" y="8476"/>
                    </a:cubicBezTo>
                    <a:lnTo>
                      <a:pt x="15613" y="8476"/>
                    </a:lnTo>
                    <a:cubicBezTo>
                      <a:pt x="16534" y="8476"/>
                      <a:pt x="16534" y="7093"/>
                      <a:pt x="15613" y="7093"/>
                    </a:cubicBezTo>
                    <a:lnTo>
                      <a:pt x="15267" y="7093"/>
                    </a:lnTo>
                    <a:cubicBezTo>
                      <a:pt x="15267" y="7093"/>
                      <a:pt x="14403" y="3983"/>
                      <a:pt x="13251" y="2830"/>
                    </a:cubicBezTo>
                    <a:cubicBezTo>
                      <a:pt x="12098" y="1678"/>
                      <a:pt x="10601" y="987"/>
                      <a:pt x="9045" y="814"/>
                    </a:cubicBezTo>
                    <a:lnTo>
                      <a:pt x="9045" y="411"/>
                    </a:lnTo>
                    <a:cubicBezTo>
                      <a:pt x="9045" y="103"/>
                      <a:pt x="8885" y="1"/>
                      <a:pt x="8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4"/>
              <p:cNvSpPr/>
              <p:nvPr/>
            </p:nvSpPr>
            <p:spPr>
              <a:xfrm>
                <a:off x="6487450" y="2210425"/>
                <a:ext cx="181500" cy="167475"/>
              </a:xfrm>
              <a:custGeom>
                <a:avLst/>
                <a:gdLst/>
                <a:ahLst/>
                <a:cxnLst/>
                <a:rect l="l" t="t" r="r" b="b"/>
                <a:pathLst>
                  <a:path w="7260" h="6699" extrusionOk="0">
                    <a:moveTo>
                      <a:pt x="3630" y="476"/>
                    </a:moveTo>
                    <a:cubicBezTo>
                      <a:pt x="4321" y="476"/>
                      <a:pt x="4955" y="707"/>
                      <a:pt x="5474" y="1168"/>
                    </a:cubicBezTo>
                    <a:lnTo>
                      <a:pt x="5243" y="1398"/>
                    </a:lnTo>
                    <a:cubicBezTo>
                      <a:pt x="5066" y="1575"/>
                      <a:pt x="5229" y="1820"/>
                      <a:pt x="5418" y="1820"/>
                    </a:cubicBezTo>
                    <a:cubicBezTo>
                      <a:pt x="5476" y="1820"/>
                      <a:pt x="5535" y="1797"/>
                      <a:pt x="5589" y="1744"/>
                    </a:cubicBezTo>
                    <a:lnTo>
                      <a:pt x="5819" y="1513"/>
                    </a:lnTo>
                    <a:cubicBezTo>
                      <a:pt x="6741" y="2608"/>
                      <a:pt x="6741" y="4163"/>
                      <a:pt x="5819" y="5258"/>
                    </a:cubicBezTo>
                    <a:lnTo>
                      <a:pt x="5589" y="4970"/>
                    </a:lnTo>
                    <a:cubicBezTo>
                      <a:pt x="5540" y="4933"/>
                      <a:pt x="5486" y="4917"/>
                      <a:pt x="5433" y="4917"/>
                    </a:cubicBezTo>
                    <a:cubicBezTo>
                      <a:pt x="5237" y="4917"/>
                      <a:pt x="5062" y="5134"/>
                      <a:pt x="5243" y="5316"/>
                    </a:cubicBezTo>
                    <a:lnTo>
                      <a:pt x="5474" y="5546"/>
                    </a:lnTo>
                    <a:cubicBezTo>
                      <a:pt x="4955" y="6007"/>
                      <a:pt x="4293" y="6237"/>
                      <a:pt x="3630" y="6237"/>
                    </a:cubicBezTo>
                    <a:cubicBezTo>
                      <a:pt x="2968" y="6237"/>
                      <a:pt x="2305" y="6007"/>
                      <a:pt x="1787" y="5546"/>
                    </a:cubicBezTo>
                    <a:lnTo>
                      <a:pt x="2017" y="5316"/>
                    </a:lnTo>
                    <a:cubicBezTo>
                      <a:pt x="2198" y="5134"/>
                      <a:pt x="2023" y="4917"/>
                      <a:pt x="1828" y="4917"/>
                    </a:cubicBezTo>
                    <a:cubicBezTo>
                      <a:pt x="1775" y="4917"/>
                      <a:pt x="1720" y="4933"/>
                      <a:pt x="1671" y="4970"/>
                    </a:cubicBezTo>
                    <a:lnTo>
                      <a:pt x="1441" y="5258"/>
                    </a:lnTo>
                    <a:cubicBezTo>
                      <a:pt x="519" y="4163"/>
                      <a:pt x="519" y="2608"/>
                      <a:pt x="1441" y="1513"/>
                    </a:cubicBezTo>
                    <a:lnTo>
                      <a:pt x="1671" y="1744"/>
                    </a:lnTo>
                    <a:cubicBezTo>
                      <a:pt x="1725" y="1797"/>
                      <a:pt x="1785" y="1820"/>
                      <a:pt x="1842" y="1820"/>
                    </a:cubicBezTo>
                    <a:cubicBezTo>
                      <a:pt x="2031" y="1820"/>
                      <a:pt x="2194" y="1575"/>
                      <a:pt x="2017" y="1398"/>
                    </a:cubicBezTo>
                    <a:lnTo>
                      <a:pt x="1787" y="1168"/>
                    </a:lnTo>
                    <a:cubicBezTo>
                      <a:pt x="2305" y="707"/>
                      <a:pt x="2996" y="476"/>
                      <a:pt x="3630" y="476"/>
                    </a:cubicBezTo>
                    <a:close/>
                    <a:moveTo>
                      <a:pt x="3652" y="1"/>
                    </a:moveTo>
                    <a:cubicBezTo>
                      <a:pt x="2867" y="1"/>
                      <a:pt x="2075" y="275"/>
                      <a:pt x="1441" y="822"/>
                    </a:cubicBezTo>
                    <a:lnTo>
                      <a:pt x="1210" y="591"/>
                    </a:lnTo>
                    <a:cubicBezTo>
                      <a:pt x="1157" y="538"/>
                      <a:pt x="1097" y="515"/>
                      <a:pt x="1040" y="515"/>
                    </a:cubicBezTo>
                    <a:cubicBezTo>
                      <a:pt x="850" y="515"/>
                      <a:pt x="688" y="760"/>
                      <a:pt x="865" y="937"/>
                    </a:cubicBezTo>
                    <a:lnTo>
                      <a:pt x="1095" y="1168"/>
                    </a:lnTo>
                    <a:cubicBezTo>
                      <a:pt x="1" y="2435"/>
                      <a:pt x="1" y="4336"/>
                      <a:pt x="1095" y="5546"/>
                    </a:cubicBezTo>
                    <a:lnTo>
                      <a:pt x="865" y="5834"/>
                    </a:lnTo>
                    <a:cubicBezTo>
                      <a:pt x="689" y="5966"/>
                      <a:pt x="849" y="6199"/>
                      <a:pt x="1037" y="6199"/>
                    </a:cubicBezTo>
                    <a:cubicBezTo>
                      <a:pt x="1095" y="6199"/>
                      <a:pt x="1156" y="6177"/>
                      <a:pt x="1210" y="6122"/>
                    </a:cubicBezTo>
                    <a:lnTo>
                      <a:pt x="1441" y="5892"/>
                    </a:lnTo>
                    <a:cubicBezTo>
                      <a:pt x="2075" y="6468"/>
                      <a:pt x="2881" y="6698"/>
                      <a:pt x="3630" y="6698"/>
                    </a:cubicBezTo>
                    <a:cubicBezTo>
                      <a:pt x="4437" y="6698"/>
                      <a:pt x="5243" y="6468"/>
                      <a:pt x="5877" y="5892"/>
                    </a:cubicBezTo>
                    <a:lnTo>
                      <a:pt x="6107" y="6122"/>
                    </a:lnTo>
                    <a:cubicBezTo>
                      <a:pt x="6162" y="6177"/>
                      <a:pt x="6220" y="6199"/>
                      <a:pt x="6274" y="6199"/>
                    </a:cubicBezTo>
                    <a:cubicBezTo>
                      <a:pt x="6448" y="6199"/>
                      <a:pt x="6585" y="5966"/>
                      <a:pt x="6453" y="5834"/>
                    </a:cubicBezTo>
                    <a:lnTo>
                      <a:pt x="6165" y="5546"/>
                    </a:lnTo>
                    <a:cubicBezTo>
                      <a:pt x="7260" y="4336"/>
                      <a:pt x="7260" y="2435"/>
                      <a:pt x="6165" y="1168"/>
                    </a:cubicBezTo>
                    <a:lnTo>
                      <a:pt x="6395" y="937"/>
                    </a:lnTo>
                    <a:cubicBezTo>
                      <a:pt x="6572" y="760"/>
                      <a:pt x="6410" y="515"/>
                      <a:pt x="6247" y="515"/>
                    </a:cubicBezTo>
                    <a:cubicBezTo>
                      <a:pt x="6197" y="515"/>
                      <a:pt x="6148" y="538"/>
                      <a:pt x="6107" y="591"/>
                    </a:cubicBezTo>
                    <a:lnTo>
                      <a:pt x="5819" y="822"/>
                    </a:lnTo>
                    <a:cubicBezTo>
                      <a:pt x="5214" y="275"/>
                      <a:pt x="4437"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2" name="Google Shape;1422;p64"/>
          <p:cNvGrpSpPr/>
          <p:nvPr/>
        </p:nvGrpSpPr>
        <p:grpSpPr>
          <a:xfrm>
            <a:off x="5700080" y="3353478"/>
            <a:ext cx="595348" cy="595348"/>
            <a:chOff x="4430765" y="3118250"/>
            <a:chExt cx="707400" cy="707400"/>
          </a:xfrm>
        </p:grpSpPr>
        <p:sp>
          <p:nvSpPr>
            <p:cNvPr id="1423" name="Google Shape;1423;p64"/>
            <p:cNvSpPr/>
            <p:nvPr/>
          </p:nvSpPr>
          <p:spPr>
            <a:xfrm flipH="1">
              <a:off x="4430765" y="31182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 name="Google Shape;1424;p64"/>
            <p:cNvGrpSpPr/>
            <p:nvPr/>
          </p:nvGrpSpPr>
          <p:grpSpPr>
            <a:xfrm>
              <a:off x="4586413" y="3279975"/>
              <a:ext cx="407600" cy="402075"/>
              <a:chOff x="6948350" y="2742025"/>
              <a:chExt cx="407600" cy="402075"/>
            </a:xfrm>
          </p:grpSpPr>
          <p:sp>
            <p:nvSpPr>
              <p:cNvPr id="1425" name="Google Shape;1425;p64"/>
              <p:cNvSpPr/>
              <p:nvPr/>
            </p:nvSpPr>
            <p:spPr>
              <a:xfrm>
                <a:off x="7175900" y="2975575"/>
                <a:ext cx="106600" cy="106600"/>
              </a:xfrm>
              <a:custGeom>
                <a:avLst/>
                <a:gdLst/>
                <a:ahLst/>
                <a:cxnLst/>
                <a:rect l="l" t="t" r="r" b="b"/>
                <a:pathLst>
                  <a:path w="4264" h="4264" extrusionOk="0">
                    <a:moveTo>
                      <a:pt x="2132" y="519"/>
                    </a:moveTo>
                    <a:cubicBezTo>
                      <a:pt x="3054" y="519"/>
                      <a:pt x="3745" y="1210"/>
                      <a:pt x="3745" y="2132"/>
                    </a:cubicBezTo>
                    <a:cubicBezTo>
                      <a:pt x="3745" y="3054"/>
                      <a:pt x="3054" y="3745"/>
                      <a:pt x="2132" y="3745"/>
                    </a:cubicBezTo>
                    <a:cubicBezTo>
                      <a:pt x="1210" y="3745"/>
                      <a:pt x="519" y="3054"/>
                      <a:pt x="519" y="2132"/>
                    </a:cubicBezTo>
                    <a:cubicBezTo>
                      <a:pt x="519" y="1210"/>
                      <a:pt x="1210" y="519"/>
                      <a:pt x="2132" y="519"/>
                    </a:cubicBezTo>
                    <a:close/>
                    <a:moveTo>
                      <a:pt x="2132" y="1"/>
                    </a:moveTo>
                    <a:cubicBezTo>
                      <a:pt x="980" y="1"/>
                      <a:pt x="1" y="980"/>
                      <a:pt x="1" y="2132"/>
                    </a:cubicBezTo>
                    <a:cubicBezTo>
                      <a:pt x="1" y="3284"/>
                      <a:pt x="980" y="4264"/>
                      <a:pt x="2132" y="4264"/>
                    </a:cubicBezTo>
                    <a:cubicBezTo>
                      <a:pt x="3284" y="4264"/>
                      <a:pt x="4264" y="3284"/>
                      <a:pt x="4264" y="2132"/>
                    </a:cubicBezTo>
                    <a:cubicBezTo>
                      <a:pt x="4264" y="980"/>
                      <a:pt x="3284" y="1"/>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4"/>
              <p:cNvSpPr/>
              <p:nvPr/>
            </p:nvSpPr>
            <p:spPr>
              <a:xfrm>
                <a:off x="7211900" y="2996250"/>
                <a:ext cx="34600" cy="64325"/>
              </a:xfrm>
              <a:custGeom>
                <a:avLst/>
                <a:gdLst/>
                <a:ahLst/>
                <a:cxnLst/>
                <a:rect l="l" t="t" r="r" b="b"/>
                <a:pathLst>
                  <a:path w="1384" h="2573" extrusionOk="0">
                    <a:moveTo>
                      <a:pt x="693" y="0"/>
                    </a:moveTo>
                    <a:cubicBezTo>
                      <a:pt x="566" y="0"/>
                      <a:pt x="462" y="134"/>
                      <a:pt x="462" y="268"/>
                    </a:cubicBezTo>
                    <a:lnTo>
                      <a:pt x="462" y="326"/>
                    </a:lnTo>
                    <a:cubicBezTo>
                      <a:pt x="462" y="326"/>
                      <a:pt x="116" y="556"/>
                      <a:pt x="59" y="787"/>
                    </a:cubicBezTo>
                    <a:cubicBezTo>
                      <a:pt x="59" y="959"/>
                      <a:pt x="116" y="1132"/>
                      <a:pt x="289" y="1248"/>
                    </a:cubicBezTo>
                    <a:cubicBezTo>
                      <a:pt x="404" y="1363"/>
                      <a:pt x="577" y="1478"/>
                      <a:pt x="750" y="1536"/>
                    </a:cubicBezTo>
                    <a:cubicBezTo>
                      <a:pt x="865" y="1536"/>
                      <a:pt x="865" y="1593"/>
                      <a:pt x="865" y="1651"/>
                    </a:cubicBezTo>
                    <a:cubicBezTo>
                      <a:pt x="865" y="1708"/>
                      <a:pt x="807" y="1824"/>
                      <a:pt x="692" y="1824"/>
                    </a:cubicBezTo>
                    <a:cubicBezTo>
                      <a:pt x="519" y="1824"/>
                      <a:pt x="519" y="1824"/>
                      <a:pt x="404" y="1766"/>
                    </a:cubicBezTo>
                    <a:cubicBezTo>
                      <a:pt x="356" y="1742"/>
                      <a:pt x="299" y="1728"/>
                      <a:pt x="244" y="1728"/>
                    </a:cubicBezTo>
                    <a:cubicBezTo>
                      <a:pt x="166" y="1728"/>
                      <a:pt x="92" y="1756"/>
                      <a:pt x="59" y="1824"/>
                    </a:cubicBezTo>
                    <a:cubicBezTo>
                      <a:pt x="1" y="1939"/>
                      <a:pt x="59" y="2112"/>
                      <a:pt x="116" y="2169"/>
                    </a:cubicBezTo>
                    <a:cubicBezTo>
                      <a:pt x="231" y="2227"/>
                      <a:pt x="462" y="2285"/>
                      <a:pt x="462" y="2285"/>
                    </a:cubicBezTo>
                    <a:lnTo>
                      <a:pt x="462" y="2342"/>
                    </a:lnTo>
                    <a:cubicBezTo>
                      <a:pt x="462" y="2457"/>
                      <a:pt x="577" y="2573"/>
                      <a:pt x="692" y="2573"/>
                    </a:cubicBezTo>
                    <a:cubicBezTo>
                      <a:pt x="807" y="2573"/>
                      <a:pt x="923" y="2515"/>
                      <a:pt x="923" y="2342"/>
                    </a:cubicBezTo>
                    <a:lnTo>
                      <a:pt x="923" y="2285"/>
                    </a:lnTo>
                    <a:cubicBezTo>
                      <a:pt x="923" y="2285"/>
                      <a:pt x="1268" y="1996"/>
                      <a:pt x="1326" y="1766"/>
                    </a:cubicBezTo>
                    <a:cubicBezTo>
                      <a:pt x="1384" y="1420"/>
                      <a:pt x="1211" y="1190"/>
                      <a:pt x="923" y="1075"/>
                    </a:cubicBezTo>
                    <a:cubicBezTo>
                      <a:pt x="807" y="1017"/>
                      <a:pt x="577" y="959"/>
                      <a:pt x="577" y="902"/>
                    </a:cubicBezTo>
                    <a:cubicBezTo>
                      <a:pt x="519" y="844"/>
                      <a:pt x="577" y="787"/>
                      <a:pt x="635" y="787"/>
                    </a:cubicBezTo>
                    <a:cubicBezTo>
                      <a:pt x="673" y="767"/>
                      <a:pt x="711" y="761"/>
                      <a:pt x="746" y="761"/>
                    </a:cubicBezTo>
                    <a:cubicBezTo>
                      <a:pt x="814" y="761"/>
                      <a:pt x="865" y="787"/>
                      <a:pt x="865" y="787"/>
                    </a:cubicBezTo>
                    <a:cubicBezTo>
                      <a:pt x="865" y="787"/>
                      <a:pt x="942" y="863"/>
                      <a:pt x="1044" y="863"/>
                    </a:cubicBezTo>
                    <a:cubicBezTo>
                      <a:pt x="1096" y="863"/>
                      <a:pt x="1153" y="844"/>
                      <a:pt x="1211" y="787"/>
                    </a:cubicBezTo>
                    <a:cubicBezTo>
                      <a:pt x="1384" y="614"/>
                      <a:pt x="1153" y="441"/>
                      <a:pt x="1153" y="441"/>
                    </a:cubicBezTo>
                    <a:cubicBezTo>
                      <a:pt x="1096" y="383"/>
                      <a:pt x="923" y="326"/>
                      <a:pt x="923" y="326"/>
                    </a:cubicBezTo>
                    <a:lnTo>
                      <a:pt x="923" y="268"/>
                    </a:lnTo>
                    <a:cubicBezTo>
                      <a:pt x="923" y="153"/>
                      <a:pt x="865" y="38"/>
                      <a:pt x="807" y="38"/>
                    </a:cubicBezTo>
                    <a:cubicBezTo>
                      <a:pt x="769" y="12"/>
                      <a:pt x="730"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4"/>
              <p:cNvSpPr/>
              <p:nvPr/>
            </p:nvSpPr>
            <p:spPr>
              <a:xfrm>
                <a:off x="6948350" y="2742025"/>
                <a:ext cx="407600" cy="402075"/>
              </a:xfrm>
              <a:custGeom>
                <a:avLst/>
                <a:gdLst/>
                <a:ahLst/>
                <a:cxnLst/>
                <a:rect l="l" t="t" r="r" b="b"/>
                <a:pathLst>
                  <a:path w="16304" h="16083" extrusionOk="0">
                    <a:moveTo>
                      <a:pt x="13942" y="1565"/>
                    </a:moveTo>
                    <a:lnTo>
                      <a:pt x="14057" y="2199"/>
                    </a:lnTo>
                    <a:cubicBezTo>
                      <a:pt x="14057" y="2314"/>
                      <a:pt x="14172" y="2372"/>
                      <a:pt x="14288" y="2372"/>
                    </a:cubicBezTo>
                    <a:lnTo>
                      <a:pt x="14921" y="2314"/>
                    </a:lnTo>
                    <a:lnTo>
                      <a:pt x="14518" y="2775"/>
                    </a:lnTo>
                    <a:cubicBezTo>
                      <a:pt x="14403" y="2833"/>
                      <a:pt x="14403" y="3005"/>
                      <a:pt x="14518" y="3063"/>
                    </a:cubicBezTo>
                    <a:lnTo>
                      <a:pt x="14921" y="3524"/>
                    </a:lnTo>
                    <a:lnTo>
                      <a:pt x="14288" y="3466"/>
                    </a:lnTo>
                    <a:cubicBezTo>
                      <a:pt x="14172" y="3466"/>
                      <a:pt x="14057" y="3582"/>
                      <a:pt x="14057" y="3697"/>
                    </a:cubicBezTo>
                    <a:lnTo>
                      <a:pt x="14000" y="4273"/>
                    </a:lnTo>
                    <a:lnTo>
                      <a:pt x="13654" y="3754"/>
                    </a:lnTo>
                    <a:cubicBezTo>
                      <a:pt x="13572" y="3714"/>
                      <a:pt x="13491" y="3673"/>
                      <a:pt x="13409" y="3673"/>
                    </a:cubicBezTo>
                    <a:cubicBezTo>
                      <a:pt x="13376" y="3673"/>
                      <a:pt x="13342" y="3680"/>
                      <a:pt x="13308" y="3697"/>
                    </a:cubicBezTo>
                    <a:lnTo>
                      <a:pt x="12847" y="4042"/>
                    </a:lnTo>
                    <a:lnTo>
                      <a:pt x="12963" y="3466"/>
                    </a:lnTo>
                    <a:cubicBezTo>
                      <a:pt x="13020" y="3351"/>
                      <a:pt x="12963" y="3178"/>
                      <a:pt x="12847" y="3178"/>
                    </a:cubicBezTo>
                    <a:lnTo>
                      <a:pt x="12271" y="2948"/>
                    </a:lnTo>
                    <a:lnTo>
                      <a:pt x="12847" y="2717"/>
                    </a:lnTo>
                    <a:cubicBezTo>
                      <a:pt x="12963" y="2660"/>
                      <a:pt x="13020" y="2545"/>
                      <a:pt x="12963" y="2429"/>
                    </a:cubicBezTo>
                    <a:lnTo>
                      <a:pt x="12790" y="1853"/>
                    </a:lnTo>
                    <a:lnTo>
                      <a:pt x="13308" y="2141"/>
                    </a:lnTo>
                    <a:cubicBezTo>
                      <a:pt x="13356" y="2165"/>
                      <a:pt x="13404" y="2179"/>
                      <a:pt x="13451" y="2179"/>
                    </a:cubicBezTo>
                    <a:cubicBezTo>
                      <a:pt x="13519" y="2179"/>
                      <a:pt x="13586" y="2151"/>
                      <a:pt x="13654" y="2084"/>
                    </a:cubicBezTo>
                    <a:lnTo>
                      <a:pt x="13942" y="1565"/>
                    </a:lnTo>
                    <a:close/>
                    <a:moveTo>
                      <a:pt x="7432" y="8997"/>
                    </a:moveTo>
                    <a:cubicBezTo>
                      <a:pt x="7317" y="9400"/>
                      <a:pt x="7029" y="9746"/>
                      <a:pt x="6625" y="9803"/>
                    </a:cubicBezTo>
                    <a:lnTo>
                      <a:pt x="6625" y="8997"/>
                    </a:lnTo>
                    <a:close/>
                    <a:moveTo>
                      <a:pt x="15786" y="8997"/>
                    </a:moveTo>
                    <a:lnTo>
                      <a:pt x="15786" y="9803"/>
                    </a:lnTo>
                    <a:cubicBezTo>
                      <a:pt x="15440" y="9746"/>
                      <a:pt x="15094" y="9400"/>
                      <a:pt x="15037" y="8997"/>
                    </a:cubicBezTo>
                    <a:close/>
                    <a:moveTo>
                      <a:pt x="6625" y="13087"/>
                    </a:moveTo>
                    <a:cubicBezTo>
                      <a:pt x="7029" y="13202"/>
                      <a:pt x="7317" y="13491"/>
                      <a:pt x="7432" y="13894"/>
                    </a:cubicBezTo>
                    <a:lnTo>
                      <a:pt x="6625" y="13894"/>
                    </a:lnTo>
                    <a:lnTo>
                      <a:pt x="6625" y="13087"/>
                    </a:lnTo>
                    <a:close/>
                    <a:moveTo>
                      <a:pt x="14518" y="9055"/>
                    </a:moveTo>
                    <a:cubicBezTo>
                      <a:pt x="14633" y="9688"/>
                      <a:pt x="15152" y="10207"/>
                      <a:pt x="15786" y="10322"/>
                    </a:cubicBezTo>
                    <a:lnTo>
                      <a:pt x="15786" y="12626"/>
                    </a:lnTo>
                    <a:cubicBezTo>
                      <a:pt x="15152" y="12742"/>
                      <a:pt x="14633" y="13260"/>
                      <a:pt x="14518" y="13894"/>
                    </a:cubicBezTo>
                    <a:lnTo>
                      <a:pt x="7893" y="13894"/>
                    </a:lnTo>
                    <a:cubicBezTo>
                      <a:pt x="7778" y="13260"/>
                      <a:pt x="7259" y="12742"/>
                      <a:pt x="6625" y="12626"/>
                    </a:cubicBezTo>
                    <a:lnTo>
                      <a:pt x="6625" y="10322"/>
                    </a:lnTo>
                    <a:cubicBezTo>
                      <a:pt x="7317" y="10207"/>
                      <a:pt x="7778" y="9688"/>
                      <a:pt x="7893" y="9055"/>
                    </a:cubicBezTo>
                    <a:close/>
                    <a:moveTo>
                      <a:pt x="15786" y="13087"/>
                    </a:moveTo>
                    <a:lnTo>
                      <a:pt x="15786" y="13894"/>
                    </a:lnTo>
                    <a:lnTo>
                      <a:pt x="15037" y="13894"/>
                    </a:lnTo>
                    <a:cubicBezTo>
                      <a:pt x="15094" y="13491"/>
                      <a:pt x="15440" y="13202"/>
                      <a:pt x="15786" y="13087"/>
                    </a:cubicBezTo>
                    <a:close/>
                    <a:moveTo>
                      <a:pt x="15786" y="14355"/>
                    </a:moveTo>
                    <a:lnTo>
                      <a:pt x="15786" y="14758"/>
                    </a:lnTo>
                    <a:lnTo>
                      <a:pt x="6625" y="14758"/>
                    </a:lnTo>
                    <a:lnTo>
                      <a:pt x="6625" y="14355"/>
                    </a:lnTo>
                    <a:close/>
                    <a:moveTo>
                      <a:pt x="11625" y="1"/>
                    </a:moveTo>
                    <a:cubicBezTo>
                      <a:pt x="10951" y="1"/>
                      <a:pt x="10284" y="332"/>
                      <a:pt x="9909" y="931"/>
                    </a:cubicBezTo>
                    <a:lnTo>
                      <a:pt x="8987" y="2429"/>
                    </a:lnTo>
                    <a:lnTo>
                      <a:pt x="7490" y="1508"/>
                    </a:lnTo>
                    <a:cubicBezTo>
                      <a:pt x="7351" y="1428"/>
                      <a:pt x="7192" y="1390"/>
                      <a:pt x="7034" y="1390"/>
                    </a:cubicBezTo>
                    <a:cubicBezTo>
                      <a:pt x="6732" y="1390"/>
                      <a:pt x="6431" y="1531"/>
                      <a:pt x="6280" y="1796"/>
                    </a:cubicBezTo>
                    <a:lnTo>
                      <a:pt x="5704" y="2717"/>
                    </a:lnTo>
                    <a:cubicBezTo>
                      <a:pt x="5128" y="2717"/>
                      <a:pt x="4609" y="2775"/>
                      <a:pt x="4033" y="2948"/>
                    </a:cubicBezTo>
                    <a:cubicBezTo>
                      <a:pt x="3776" y="3050"/>
                      <a:pt x="3885" y="3427"/>
                      <a:pt x="4116" y="3427"/>
                    </a:cubicBezTo>
                    <a:cubicBezTo>
                      <a:pt x="4144" y="3427"/>
                      <a:pt x="4174" y="3421"/>
                      <a:pt x="4206" y="3409"/>
                    </a:cubicBezTo>
                    <a:cubicBezTo>
                      <a:pt x="4724" y="3236"/>
                      <a:pt x="5300" y="3178"/>
                      <a:pt x="5819" y="3178"/>
                    </a:cubicBezTo>
                    <a:cubicBezTo>
                      <a:pt x="5934" y="3178"/>
                      <a:pt x="5992" y="3121"/>
                      <a:pt x="6049" y="3063"/>
                    </a:cubicBezTo>
                    <a:lnTo>
                      <a:pt x="6683" y="2026"/>
                    </a:lnTo>
                    <a:cubicBezTo>
                      <a:pt x="6757" y="1914"/>
                      <a:pt x="6880" y="1851"/>
                      <a:pt x="7004" y="1851"/>
                    </a:cubicBezTo>
                    <a:cubicBezTo>
                      <a:pt x="7072" y="1851"/>
                      <a:pt x="7140" y="1870"/>
                      <a:pt x="7201" y="1911"/>
                    </a:cubicBezTo>
                    <a:lnTo>
                      <a:pt x="10716" y="4042"/>
                    </a:lnTo>
                    <a:cubicBezTo>
                      <a:pt x="10889" y="4158"/>
                      <a:pt x="10946" y="4388"/>
                      <a:pt x="10831" y="4561"/>
                    </a:cubicBezTo>
                    <a:lnTo>
                      <a:pt x="10312" y="5367"/>
                    </a:lnTo>
                    <a:lnTo>
                      <a:pt x="7432" y="3582"/>
                    </a:lnTo>
                    <a:cubicBezTo>
                      <a:pt x="7397" y="3567"/>
                      <a:pt x="7362" y="3561"/>
                      <a:pt x="7329" y="3561"/>
                    </a:cubicBezTo>
                    <a:cubicBezTo>
                      <a:pt x="7094" y="3561"/>
                      <a:pt x="6942" y="3884"/>
                      <a:pt x="7144" y="3985"/>
                    </a:cubicBezTo>
                    <a:lnTo>
                      <a:pt x="10255" y="5886"/>
                    </a:lnTo>
                    <a:cubicBezTo>
                      <a:pt x="10658" y="6692"/>
                      <a:pt x="10889" y="7614"/>
                      <a:pt x="10831" y="8536"/>
                    </a:cubicBezTo>
                    <a:lnTo>
                      <a:pt x="6395" y="8536"/>
                    </a:lnTo>
                    <a:cubicBezTo>
                      <a:pt x="6280" y="8536"/>
                      <a:pt x="6165" y="8651"/>
                      <a:pt x="6165" y="8824"/>
                    </a:cubicBezTo>
                    <a:lnTo>
                      <a:pt x="6165" y="13318"/>
                    </a:lnTo>
                    <a:cubicBezTo>
                      <a:pt x="6056" y="13323"/>
                      <a:pt x="5948" y="13326"/>
                      <a:pt x="5841" y="13326"/>
                    </a:cubicBezTo>
                    <a:cubicBezTo>
                      <a:pt x="4866" y="13326"/>
                      <a:pt x="3942" y="13088"/>
                      <a:pt x="3111" y="12569"/>
                    </a:cubicBezTo>
                    <a:cubicBezTo>
                      <a:pt x="1959" y="11877"/>
                      <a:pt x="1152" y="10783"/>
                      <a:pt x="807" y="9458"/>
                    </a:cubicBezTo>
                    <a:cubicBezTo>
                      <a:pt x="519" y="8133"/>
                      <a:pt x="691" y="6750"/>
                      <a:pt x="1440" y="5598"/>
                    </a:cubicBezTo>
                    <a:cubicBezTo>
                      <a:pt x="1844" y="4907"/>
                      <a:pt x="2362" y="4388"/>
                      <a:pt x="3054" y="3927"/>
                    </a:cubicBezTo>
                    <a:cubicBezTo>
                      <a:pt x="3306" y="3826"/>
                      <a:pt x="3116" y="3503"/>
                      <a:pt x="2909" y="3503"/>
                    </a:cubicBezTo>
                    <a:cubicBezTo>
                      <a:pt x="2881" y="3503"/>
                      <a:pt x="2851" y="3510"/>
                      <a:pt x="2823" y="3524"/>
                    </a:cubicBezTo>
                    <a:cubicBezTo>
                      <a:pt x="2074" y="3985"/>
                      <a:pt x="1498" y="4619"/>
                      <a:pt x="1037" y="5367"/>
                    </a:cubicBezTo>
                    <a:cubicBezTo>
                      <a:pt x="231" y="6635"/>
                      <a:pt x="0" y="8133"/>
                      <a:pt x="346" y="9573"/>
                    </a:cubicBezTo>
                    <a:cubicBezTo>
                      <a:pt x="691" y="11013"/>
                      <a:pt x="1613" y="12223"/>
                      <a:pt x="2881" y="12972"/>
                    </a:cubicBezTo>
                    <a:cubicBezTo>
                      <a:pt x="3745" y="13491"/>
                      <a:pt x="4724" y="13779"/>
                      <a:pt x="5761" y="13779"/>
                    </a:cubicBezTo>
                    <a:lnTo>
                      <a:pt x="6165" y="13779"/>
                    </a:lnTo>
                    <a:lnTo>
                      <a:pt x="6165" y="15853"/>
                    </a:lnTo>
                    <a:cubicBezTo>
                      <a:pt x="6165" y="15968"/>
                      <a:pt x="6280" y="16083"/>
                      <a:pt x="6395" y="16083"/>
                    </a:cubicBezTo>
                    <a:lnTo>
                      <a:pt x="13366" y="16083"/>
                    </a:lnTo>
                    <a:cubicBezTo>
                      <a:pt x="13712" y="16083"/>
                      <a:pt x="13712" y="15622"/>
                      <a:pt x="13366" y="15622"/>
                    </a:cubicBezTo>
                    <a:lnTo>
                      <a:pt x="6683" y="15622"/>
                    </a:lnTo>
                    <a:lnTo>
                      <a:pt x="6683" y="15219"/>
                    </a:lnTo>
                    <a:lnTo>
                      <a:pt x="15843" y="15219"/>
                    </a:lnTo>
                    <a:lnTo>
                      <a:pt x="15843" y="15622"/>
                    </a:lnTo>
                    <a:lnTo>
                      <a:pt x="14806" y="15622"/>
                    </a:lnTo>
                    <a:cubicBezTo>
                      <a:pt x="14518" y="15622"/>
                      <a:pt x="14518" y="16083"/>
                      <a:pt x="14806" y="16083"/>
                    </a:cubicBezTo>
                    <a:lnTo>
                      <a:pt x="16074" y="16083"/>
                    </a:lnTo>
                    <a:cubicBezTo>
                      <a:pt x="16189" y="16083"/>
                      <a:pt x="16304" y="15968"/>
                      <a:pt x="16304" y="15853"/>
                    </a:cubicBezTo>
                    <a:lnTo>
                      <a:pt x="16304" y="8766"/>
                    </a:lnTo>
                    <a:cubicBezTo>
                      <a:pt x="16304" y="8651"/>
                      <a:pt x="16189" y="8536"/>
                      <a:pt x="16074" y="8536"/>
                    </a:cubicBezTo>
                    <a:lnTo>
                      <a:pt x="11292" y="8536"/>
                    </a:lnTo>
                    <a:cubicBezTo>
                      <a:pt x="11349" y="7557"/>
                      <a:pt x="11119" y="6577"/>
                      <a:pt x="10658" y="5713"/>
                    </a:cubicBezTo>
                    <a:lnTo>
                      <a:pt x="11234" y="4791"/>
                    </a:lnTo>
                    <a:cubicBezTo>
                      <a:pt x="11465" y="4388"/>
                      <a:pt x="11349" y="3870"/>
                      <a:pt x="10946" y="3639"/>
                    </a:cubicBezTo>
                    <a:lnTo>
                      <a:pt x="9391" y="2660"/>
                    </a:lnTo>
                    <a:lnTo>
                      <a:pt x="10312" y="1162"/>
                    </a:lnTo>
                    <a:cubicBezTo>
                      <a:pt x="10620" y="701"/>
                      <a:pt x="11132" y="445"/>
                      <a:pt x="11661" y="445"/>
                    </a:cubicBezTo>
                    <a:cubicBezTo>
                      <a:pt x="11926" y="445"/>
                      <a:pt x="12194" y="509"/>
                      <a:pt x="12444" y="643"/>
                    </a:cubicBezTo>
                    <a:cubicBezTo>
                      <a:pt x="12732" y="874"/>
                      <a:pt x="12963" y="1162"/>
                      <a:pt x="13078" y="1508"/>
                    </a:cubicBezTo>
                    <a:lnTo>
                      <a:pt x="12502" y="1162"/>
                    </a:lnTo>
                    <a:cubicBezTo>
                      <a:pt x="12464" y="1137"/>
                      <a:pt x="12423" y="1125"/>
                      <a:pt x="12383" y="1125"/>
                    </a:cubicBezTo>
                    <a:cubicBezTo>
                      <a:pt x="12242" y="1125"/>
                      <a:pt x="12111" y="1270"/>
                      <a:pt x="12156" y="1450"/>
                    </a:cubicBezTo>
                    <a:lnTo>
                      <a:pt x="12444" y="2372"/>
                    </a:lnTo>
                    <a:lnTo>
                      <a:pt x="11522" y="2717"/>
                    </a:lnTo>
                    <a:cubicBezTo>
                      <a:pt x="11349" y="2833"/>
                      <a:pt x="11349" y="3121"/>
                      <a:pt x="11522" y="3178"/>
                    </a:cubicBezTo>
                    <a:lnTo>
                      <a:pt x="12444" y="3524"/>
                    </a:lnTo>
                    <a:lnTo>
                      <a:pt x="12214" y="4446"/>
                    </a:lnTo>
                    <a:cubicBezTo>
                      <a:pt x="12169" y="4626"/>
                      <a:pt x="12264" y="4770"/>
                      <a:pt x="12418" y="4770"/>
                    </a:cubicBezTo>
                    <a:cubicBezTo>
                      <a:pt x="12461" y="4770"/>
                      <a:pt x="12509" y="4759"/>
                      <a:pt x="12559" y="4734"/>
                    </a:cubicBezTo>
                    <a:lnTo>
                      <a:pt x="13366" y="4215"/>
                    </a:lnTo>
                    <a:lnTo>
                      <a:pt x="13942" y="5022"/>
                    </a:lnTo>
                    <a:cubicBezTo>
                      <a:pt x="13987" y="5090"/>
                      <a:pt x="14060" y="5122"/>
                      <a:pt x="14131" y="5122"/>
                    </a:cubicBezTo>
                    <a:cubicBezTo>
                      <a:pt x="14240" y="5122"/>
                      <a:pt x="14345" y="5046"/>
                      <a:pt x="14345" y="4907"/>
                    </a:cubicBezTo>
                    <a:lnTo>
                      <a:pt x="14518" y="3985"/>
                    </a:lnTo>
                    <a:lnTo>
                      <a:pt x="15497" y="4042"/>
                    </a:lnTo>
                    <a:cubicBezTo>
                      <a:pt x="15670" y="4042"/>
                      <a:pt x="15786" y="3754"/>
                      <a:pt x="15670" y="3639"/>
                    </a:cubicBezTo>
                    <a:lnTo>
                      <a:pt x="14979" y="2890"/>
                    </a:lnTo>
                    <a:lnTo>
                      <a:pt x="15670" y="2199"/>
                    </a:lnTo>
                    <a:cubicBezTo>
                      <a:pt x="15786" y="2026"/>
                      <a:pt x="15670" y="1796"/>
                      <a:pt x="15440" y="1796"/>
                    </a:cubicBezTo>
                    <a:lnTo>
                      <a:pt x="14460" y="1853"/>
                    </a:lnTo>
                    <a:lnTo>
                      <a:pt x="14345" y="931"/>
                    </a:lnTo>
                    <a:cubicBezTo>
                      <a:pt x="14310" y="792"/>
                      <a:pt x="14191" y="716"/>
                      <a:pt x="14077" y="716"/>
                    </a:cubicBezTo>
                    <a:cubicBezTo>
                      <a:pt x="14002" y="716"/>
                      <a:pt x="13930" y="748"/>
                      <a:pt x="13884" y="816"/>
                    </a:cubicBezTo>
                    <a:lnTo>
                      <a:pt x="13539" y="1335"/>
                    </a:lnTo>
                    <a:cubicBezTo>
                      <a:pt x="13366" y="931"/>
                      <a:pt x="13078" y="528"/>
                      <a:pt x="12675" y="298"/>
                    </a:cubicBezTo>
                    <a:cubicBezTo>
                      <a:pt x="12352" y="96"/>
                      <a:pt x="11988" y="1"/>
                      <a:pt x="1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4"/>
              <p:cNvSpPr/>
              <p:nvPr/>
            </p:nvSpPr>
            <p:spPr>
              <a:xfrm>
                <a:off x="6977150" y="2878350"/>
                <a:ext cx="50650" cy="140325"/>
              </a:xfrm>
              <a:custGeom>
                <a:avLst/>
                <a:gdLst/>
                <a:ahLst/>
                <a:cxnLst/>
                <a:rect l="l" t="t" r="r" b="b"/>
                <a:pathLst>
                  <a:path w="2026" h="5613" extrusionOk="0">
                    <a:moveTo>
                      <a:pt x="1671" y="1"/>
                    </a:moveTo>
                    <a:cubicBezTo>
                      <a:pt x="1613" y="1"/>
                      <a:pt x="1556" y="30"/>
                      <a:pt x="1498" y="87"/>
                    </a:cubicBezTo>
                    <a:cubicBezTo>
                      <a:pt x="0" y="1585"/>
                      <a:pt x="0" y="4062"/>
                      <a:pt x="1498" y="5560"/>
                    </a:cubicBezTo>
                    <a:cubicBezTo>
                      <a:pt x="1547" y="5597"/>
                      <a:pt x="1602" y="5613"/>
                      <a:pt x="1655" y="5613"/>
                    </a:cubicBezTo>
                    <a:cubicBezTo>
                      <a:pt x="1850" y="5613"/>
                      <a:pt x="2025" y="5396"/>
                      <a:pt x="1844" y="5215"/>
                    </a:cubicBezTo>
                    <a:cubicBezTo>
                      <a:pt x="519" y="3890"/>
                      <a:pt x="519" y="1758"/>
                      <a:pt x="1844" y="433"/>
                    </a:cubicBezTo>
                    <a:cubicBezTo>
                      <a:pt x="1959" y="318"/>
                      <a:pt x="1959" y="202"/>
                      <a:pt x="1844" y="87"/>
                    </a:cubicBezTo>
                    <a:cubicBezTo>
                      <a:pt x="1786" y="30"/>
                      <a:pt x="1729" y="1"/>
                      <a:pt x="1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9" name="Google Shape;1429;p64"/>
          <p:cNvGrpSpPr/>
          <p:nvPr/>
        </p:nvGrpSpPr>
        <p:grpSpPr>
          <a:xfrm>
            <a:off x="5700080" y="4000921"/>
            <a:ext cx="595348" cy="595348"/>
            <a:chOff x="4430790" y="3887550"/>
            <a:chExt cx="707400" cy="707400"/>
          </a:xfrm>
        </p:grpSpPr>
        <p:sp>
          <p:nvSpPr>
            <p:cNvPr id="1430" name="Google Shape;1430;p64"/>
            <p:cNvSpPr/>
            <p:nvPr/>
          </p:nvSpPr>
          <p:spPr>
            <a:xfrm flipH="1">
              <a:off x="4430790" y="38875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64"/>
            <p:cNvGrpSpPr/>
            <p:nvPr/>
          </p:nvGrpSpPr>
          <p:grpSpPr>
            <a:xfrm>
              <a:off x="4578900" y="4040013"/>
              <a:ext cx="411175" cy="402475"/>
              <a:chOff x="4477925" y="5000400"/>
              <a:chExt cx="411175" cy="402475"/>
            </a:xfrm>
          </p:grpSpPr>
          <p:sp>
            <p:nvSpPr>
              <p:cNvPr id="1432" name="Google Shape;1432;p64"/>
              <p:cNvSpPr/>
              <p:nvPr/>
            </p:nvSpPr>
            <p:spPr>
              <a:xfrm>
                <a:off x="4477925" y="5000400"/>
                <a:ext cx="366725" cy="402475"/>
              </a:xfrm>
              <a:custGeom>
                <a:avLst/>
                <a:gdLst/>
                <a:ahLst/>
                <a:cxnLst/>
                <a:rect l="l" t="t" r="r" b="b"/>
                <a:pathLst>
                  <a:path w="14669" h="16099" extrusionOk="0">
                    <a:moveTo>
                      <a:pt x="12503" y="4724"/>
                    </a:moveTo>
                    <a:cubicBezTo>
                      <a:pt x="12963" y="4839"/>
                      <a:pt x="13367" y="5185"/>
                      <a:pt x="13540" y="5646"/>
                    </a:cubicBezTo>
                    <a:cubicBezTo>
                      <a:pt x="13712" y="6107"/>
                      <a:pt x="13655" y="6625"/>
                      <a:pt x="13424" y="7029"/>
                    </a:cubicBezTo>
                    <a:lnTo>
                      <a:pt x="12503" y="4724"/>
                    </a:lnTo>
                    <a:close/>
                    <a:moveTo>
                      <a:pt x="1556" y="8526"/>
                    </a:moveTo>
                    <a:lnTo>
                      <a:pt x="1556" y="8526"/>
                    </a:lnTo>
                    <a:cubicBezTo>
                      <a:pt x="1499" y="9103"/>
                      <a:pt x="1556" y="9679"/>
                      <a:pt x="1729" y="10197"/>
                    </a:cubicBezTo>
                    <a:cubicBezTo>
                      <a:pt x="1960" y="10773"/>
                      <a:pt x="2363" y="11292"/>
                      <a:pt x="2882" y="11695"/>
                    </a:cubicBezTo>
                    <a:cubicBezTo>
                      <a:pt x="2781" y="11709"/>
                      <a:pt x="2683" y="11717"/>
                      <a:pt x="2589" y="11717"/>
                    </a:cubicBezTo>
                    <a:cubicBezTo>
                      <a:pt x="2305" y="11717"/>
                      <a:pt x="2046" y="11652"/>
                      <a:pt x="1787" y="11522"/>
                    </a:cubicBezTo>
                    <a:cubicBezTo>
                      <a:pt x="1384" y="11349"/>
                      <a:pt x="1096" y="11004"/>
                      <a:pt x="923" y="10600"/>
                    </a:cubicBezTo>
                    <a:cubicBezTo>
                      <a:pt x="635" y="9851"/>
                      <a:pt x="923" y="8987"/>
                      <a:pt x="1556" y="8526"/>
                    </a:cubicBezTo>
                    <a:close/>
                    <a:moveTo>
                      <a:pt x="10459" y="1580"/>
                    </a:moveTo>
                    <a:cubicBezTo>
                      <a:pt x="10635" y="1580"/>
                      <a:pt x="10807" y="1673"/>
                      <a:pt x="10889" y="1901"/>
                    </a:cubicBezTo>
                    <a:lnTo>
                      <a:pt x="14000" y="9851"/>
                    </a:lnTo>
                    <a:cubicBezTo>
                      <a:pt x="14058" y="10024"/>
                      <a:pt x="14058" y="10140"/>
                      <a:pt x="14000" y="10255"/>
                    </a:cubicBezTo>
                    <a:cubicBezTo>
                      <a:pt x="13914" y="10456"/>
                      <a:pt x="13727" y="10557"/>
                      <a:pt x="13540" y="10557"/>
                    </a:cubicBezTo>
                    <a:cubicBezTo>
                      <a:pt x="13352" y="10557"/>
                      <a:pt x="13165" y="10456"/>
                      <a:pt x="13079" y="10255"/>
                    </a:cubicBezTo>
                    <a:lnTo>
                      <a:pt x="12618" y="9045"/>
                    </a:lnTo>
                    <a:cubicBezTo>
                      <a:pt x="12576" y="8941"/>
                      <a:pt x="12489" y="8897"/>
                      <a:pt x="12401" y="8897"/>
                    </a:cubicBezTo>
                    <a:cubicBezTo>
                      <a:pt x="12245" y="8897"/>
                      <a:pt x="12083" y="9034"/>
                      <a:pt x="12157" y="9218"/>
                    </a:cubicBezTo>
                    <a:lnTo>
                      <a:pt x="12503" y="10082"/>
                    </a:lnTo>
                    <a:lnTo>
                      <a:pt x="5704" y="11753"/>
                    </a:lnTo>
                    <a:cubicBezTo>
                      <a:pt x="5449" y="11819"/>
                      <a:pt x="5191" y="11851"/>
                      <a:pt x="4936" y="11851"/>
                    </a:cubicBezTo>
                    <a:cubicBezTo>
                      <a:pt x="3635" y="11851"/>
                      <a:pt x="2412" y="11018"/>
                      <a:pt x="2075" y="9621"/>
                    </a:cubicBezTo>
                    <a:cubicBezTo>
                      <a:pt x="1672" y="8066"/>
                      <a:pt x="2651" y="6971"/>
                      <a:pt x="3918" y="6222"/>
                    </a:cubicBezTo>
                    <a:lnTo>
                      <a:pt x="5244" y="7432"/>
                    </a:lnTo>
                    <a:cubicBezTo>
                      <a:pt x="5282" y="7489"/>
                      <a:pt x="5340" y="7515"/>
                      <a:pt x="5399" y="7515"/>
                    </a:cubicBezTo>
                    <a:cubicBezTo>
                      <a:pt x="5519" y="7515"/>
                      <a:pt x="5647" y="7413"/>
                      <a:pt x="5647" y="7259"/>
                    </a:cubicBezTo>
                    <a:lnTo>
                      <a:pt x="5647" y="5992"/>
                    </a:lnTo>
                    <a:lnTo>
                      <a:pt x="6511" y="5992"/>
                    </a:lnTo>
                    <a:cubicBezTo>
                      <a:pt x="7145" y="5992"/>
                      <a:pt x="7606" y="5473"/>
                      <a:pt x="7606" y="4839"/>
                    </a:cubicBezTo>
                    <a:lnTo>
                      <a:pt x="7606" y="4033"/>
                    </a:lnTo>
                    <a:lnTo>
                      <a:pt x="9680" y="2823"/>
                    </a:lnTo>
                    <a:lnTo>
                      <a:pt x="11696" y="8008"/>
                    </a:lnTo>
                    <a:cubicBezTo>
                      <a:pt x="11738" y="8112"/>
                      <a:pt x="11824" y="8156"/>
                      <a:pt x="11913" y="8156"/>
                    </a:cubicBezTo>
                    <a:cubicBezTo>
                      <a:pt x="12069" y="8156"/>
                      <a:pt x="12230" y="8019"/>
                      <a:pt x="12157" y="7835"/>
                    </a:cubicBezTo>
                    <a:lnTo>
                      <a:pt x="9968" y="2247"/>
                    </a:lnTo>
                    <a:cubicBezTo>
                      <a:pt x="9820" y="1878"/>
                      <a:pt x="10145" y="1580"/>
                      <a:pt x="10459" y="1580"/>
                    </a:cubicBezTo>
                    <a:close/>
                    <a:moveTo>
                      <a:pt x="9449" y="11292"/>
                    </a:moveTo>
                    <a:cubicBezTo>
                      <a:pt x="9449" y="11522"/>
                      <a:pt x="9449" y="11753"/>
                      <a:pt x="9334" y="11983"/>
                    </a:cubicBezTo>
                    <a:cubicBezTo>
                      <a:pt x="9276" y="12214"/>
                      <a:pt x="9103" y="12386"/>
                      <a:pt x="8931" y="12502"/>
                    </a:cubicBezTo>
                    <a:lnTo>
                      <a:pt x="8527" y="11522"/>
                    </a:lnTo>
                    <a:lnTo>
                      <a:pt x="9449" y="11292"/>
                    </a:lnTo>
                    <a:close/>
                    <a:moveTo>
                      <a:pt x="8066" y="11637"/>
                    </a:moveTo>
                    <a:lnTo>
                      <a:pt x="9046" y="14115"/>
                    </a:lnTo>
                    <a:cubicBezTo>
                      <a:pt x="9103" y="14345"/>
                      <a:pt x="9103" y="14518"/>
                      <a:pt x="8931" y="14691"/>
                    </a:cubicBezTo>
                    <a:lnTo>
                      <a:pt x="8124" y="15497"/>
                    </a:lnTo>
                    <a:cubicBezTo>
                      <a:pt x="8052" y="15570"/>
                      <a:pt x="7979" y="15602"/>
                      <a:pt x="7915" y="15602"/>
                    </a:cubicBezTo>
                    <a:cubicBezTo>
                      <a:pt x="7827" y="15602"/>
                      <a:pt x="7754" y="15540"/>
                      <a:pt x="7721" y="15440"/>
                    </a:cubicBezTo>
                    <a:lnTo>
                      <a:pt x="6396" y="12098"/>
                    </a:lnTo>
                    <a:lnTo>
                      <a:pt x="8066" y="11637"/>
                    </a:lnTo>
                    <a:close/>
                    <a:moveTo>
                      <a:pt x="1441" y="0"/>
                    </a:moveTo>
                    <a:cubicBezTo>
                      <a:pt x="808" y="0"/>
                      <a:pt x="347" y="461"/>
                      <a:pt x="347" y="1095"/>
                    </a:cubicBezTo>
                    <a:lnTo>
                      <a:pt x="347" y="1901"/>
                    </a:lnTo>
                    <a:cubicBezTo>
                      <a:pt x="347" y="2060"/>
                      <a:pt x="456" y="2133"/>
                      <a:pt x="568" y="2133"/>
                    </a:cubicBezTo>
                    <a:cubicBezTo>
                      <a:pt x="701" y="2133"/>
                      <a:pt x="839" y="2031"/>
                      <a:pt x="808" y="1844"/>
                    </a:cubicBezTo>
                    <a:lnTo>
                      <a:pt x="808" y="1095"/>
                    </a:lnTo>
                    <a:cubicBezTo>
                      <a:pt x="808" y="749"/>
                      <a:pt x="1096" y="461"/>
                      <a:pt x="1441" y="461"/>
                    </a:cubicBezTo>
                    <a:lnTo>
                      <a:pt x="6511" y="461"/>
                    </a:lnTo>
                    <a:cubicBezTo>
                      <a:pt x="6857" y="461"/>
                      <a:pt x="7145" y="749"/>
                      <a:pt x="7145" y="1095"/>
                    </a:cubicBezTo>
                    <a:lnTo>
                      <a:pt x="7145" y="4839"/>
                    </a:lnTo>
                    <a:cubicBezTo>
                      <a:pt x="7145" y="5243"/>
                      <a:pt x="6857" y="5531"/>
                      <a:pt x="6511" y="5531"/>
                    </a:cubicBezTo>
                    <a:lnTo>
                      <a:pt x="5416" y="5531"/>
                    </a:lnTo>
                    <a:cubicBezTo>
                      <a:pt x="5244" y="5531"/>
                      <a:pt x="5128" y="5588"/>
                      <a:pt x="5128" y="5761"/>
                    </a:cubicBezTo>
                    <a:lnTo>
                      <a:pt x="5128" y="6741"/>
                    </a:lnTo>
                    <a:lnTo>
                      <a:pt x="3918" y="5588"/>
                    </a:lnTo>
                    <a:cubicBezTo>
                      <a:pt x="3861" y="5531"/>
                      <a:pt x="3803" y="5531"/>
                      <a:pt x="3746" y="5531"/>
                    </a:cubicBezTo>
                    <a:lnTo>
                      <a:pt x="1441" y="5531"/>
                    </a:lnTo>
                    <a:cubicBezTo>
                      <a:pt x="1096" y="5531"/>
                      <a:pt x="808" y="5243"/>
                      <a:pt x="808" y="4839"/>
                    </a:cubicBezTo>
                    <a:lnTo>
                      <a:pt x="808" y="3226"/>
                    </a:lnTo>
                    <a:cubicBezTo>
                      <a:pt x="840" y="3063"/>
                      <a:pt x="688" y="2955"/>
                      <a:pt x="550" y="2955"/>
                    </a:cubicBezTo>
                    <a:cubicBezTo>
                      <a:pt x="444" y="2955"/>
                      <a:pt x="347" y="3019"/>
                      <a:pt x="347" y="3169"/>
                    </a:cubicBezTo>
                    <a:lnTo>
                      <a:pt x="347" y="4839"/>
                    </a:lnTo>
                    <a:cubicBezTo>
                      <a:pt x="347" y="5473"/>
                      <a:pt x="808" y="5992"/>
                      <a:pt x="1441" y="5992"/>
                    </a:cubicBezTo>
                    <a:lnTo>
                      <a:pt x="3400" y="5992"/>
                    </a:lnTo>
                    <a:cubicBezTo>
                      <a:pt x="2593" y="6395"/>
                      <a:pt x="1960" y="7086"/>
                      <a:pt x="1672" y="7950"/>
                    </a:cubicBezTo>
                    <a:cubicBezTo>
                      <a:pt x="692" y="8526"/>
                      <a:pt x="1" y="9563"/>
                      <a:pt x="462" y="10773"/>
                    </a:cubicBezTo>
                    <a:cubicBezTo>
                      <a:pt x="808" y="11637"/>
                      <a:pt x="1614" y="12214"/>
                      <a:pt x="2536" y="12214"/>
                    </a:cubicBezTo>
                    <a:cubicBezTo>
                      <a:pt x="2824" y="12214"/>
                      <a:pt x="3112" y="12098"/>
                      <a:pt x="3400" y="12041"/>
                    </a:cubicBezTo>
                    <a:cubicBezTo>
                      <a:pt x="3861" y="12271"/>
                      <a:pt x="4379" y="12386"/>
                      <a:pt x="4898" y="12386"/>
                    </a:cubicBezTo>
                    <a:cubicBezTo>
                      <a:pt x="5244" y="12386"/>
                      <a:pt x="5589" y="12329"/>
                      <a:pt x="5935" y="12214"/>
                    </a:cubicBezTo>
                    <a:lnTo>
                      <a:pt x="7260" y="15613"/>
                    </a:lnTo>
                    <a:cubicBezTo>
                      <a:pt x="7366" y="15932"/>
                      <a:pt x="7648" y="16098"/>
                      <a:pt x="7929" y="16098"/>
                    </a:cubicBezTo>
                    <a:cubicBezTo>
                      <a:pt x="8104" y="16098"/>
                      <a:pt x="8279" y="16033"/>
                      <a:pt x="8412" y="15901"/>
                    </a:cubicBezTo>
                    <a:lnTo>
                      <a:pt x="9276" y="15036"/>
                    </a:lnTo>
                    <a:cubicBezTo>
                      <a:pt x="9507" y="14748"/>
                      <a:pt x="9622" y="14345"/>
                      <a:pt x="9449" y="13999"/>
                    </a:cubicBezTo>
                    <a:lnTo>
                      <a:pt x="9046" y="12962"/>
                    </a:lnTo>
                    <a:cubicBezTo>
                      <a:pt x="9392" y="12790"/>
                      <a:pt x="9622" y="12502"/>
                      <a:pt x="9737" y="12214"/>
                    </a:cubicBezTo>
                    <a:cubicBezTo>
                      <a:pt x="9910" y="11868"/>
                      <a:pt x="9910" y="11522"/>
                      <a:pt x="9852" y="11177"/>
                    </a:cubicBezTo>
                    <a:lnTo>
                      <a:pt x="12618" y="10485"/>
                    </a:lnTo>
                    <a:cubicBezTo>
                      <a:pt x="12795" y="10860"/>
                      <a:pt x="13109" y="11019"/>
                      <a:pt x="13427" y="11019"/>
                    </a:cubicBezTo>
                    <a:cubicBezTo>
                      <a:pt x="14038" y="11019"/>
                      <a:pt x="14669" y="10436"/>
                      <a:pt x="14404" y="9679"/>
                    </a:cubicBezTo>
                    <a:lnTo>
                      <a:pt x="13540" y="7547"/>
                    </a:lnTo>
                    <a:lnTo>
                      <a:pt x="13597" y="7547"/>
                    </a:lnTo>
                    <a:cubicBezTo>
                      <a:pt x="14058" y="6971"/>
                      <a:pt x="14231" y="6222"/>
                      <a:pt x="13943" y="5473"/>
                    </a:cubicBezTo>
                    <a:cubicBezTo>
                      <a:pt x="13655" y="4782"/>
                      <a:pt x="13021" y="4263"/>
                      <a:pt x="12272" y="4206"/>
                    </a:cubicBezTo>
                    <a:lnTo>
                      <a:pt x="11293" y="1728"/>
                    </a:lnTo>
                    <a:cubicBezTo>
                      <a:pt x="11143" y="1300"/>
                      <a:pt x="10802" y="1119"/>
                      <a:pt x="10451" y="1119"/>
                    </a:cubicBezTo>
                    <a:cubicBezTo>
                      <a:pt x="9857" y="1119"/>
                      <a:pt x="9232" y="1638"/>
                      <a:pt x="9449" y="2362"/>
                    </a:cubicBezTo>
                    <a:lnTo>
                      <a:pt x="7606" y="3457"/>
                    </a:lnTo>
                    <a:lnTo>
                      <a:pt x="7606" y="1095"/>
                    </a:lnTo>
                    <a:cubicBezTo>
                      <a:pt x="7606" y="461"/>
                      <a:pt x="7087" y="0"/>
                      <a:pt x="65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4"/>
              <p:cNvSpPr/>
              <p:nvPr/>
            </p:nvSpPr>
            <p:spPr>
              <a:xfrm>
                <a:off x="4843200" y="5109850"/>
                <a:ext cx="45250" cy="23575"/>
              </a:xfrm>
              <a:custGeom>
                <a:avLst/>
                <a:gdLst/>
                <a:ahLst/>
                <a:cxnLst/>
                <a:rect l="l" t="t" r="r" b="b"/>
                <a:pathLst>
                  <a:path w="1810" h="943" extrusionOk="0">
                    <a:moveTo>
                      <a:pt x="1463" y="0"/>
                    </a:moveTo>
                    <a:lnTo>
                      <a:pt x="254" y="519"/>
                    </a:lnTo>
                    <a:cubicBezTo>
                      <a:pt x="1" y="620"/>
                      <a:pt x="103" y="943"/>
                      <a:pt x="326" y="943"/>
                    </a:cubicBezTo>
                    <a:cubicBezTo>
                      <a:pt x="357" y="943"/>
                      <a:pt x="391" y="936"/>
                      <a:pt x="426" y="922"/>
                    </a:cubicBezTo>
                    <a:lnTo>
                      <a:pt x="1636" y="461"/>
                    </a:lnTo>
                    <a:cubicBezTo>
                      <a:pt x="1751" y="404"/>
                      <a:pt x="1809" y="289"/>
                      <a:pt x="1809" y="173"/>
                    </a:cubicBezTo>
                    <a:cubicBezTo>
                      <a:pt x="1751" y="58"/>
                      <a:pt x="1579" y="0"/>
                      <a:pt x="1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4"/>
              <p:cNvSpPr/>
              <p:nvPr/>
            </p:nvSpPr>
            <p:spPr>
              <a:xfrm>
                <a:off x="4806325" y="5050325"/>
                <a:ext cx="27875" cy="42825"/>
              </a:xfrm>
              <a:custGeom>
                <a:avLst/>
                <a:gdLst/>
                <a:ahLst/>
                <a:cxnLst/>
                <a:rect l="l" t="t" r="r" b="b"/>
                <a:pathLst>
                  <a:path w="1115" h="1713" extrusionOk="0">
                    <a:moveTo>
                      <a:pt x="773" y="0"/>
                    </a:moveTo>
                    <a:cubicBezTo>
                      <a:pt x="692" y="0"/>
                      <a:pt x="615" y="39"/>
                      <a:pt x="576" y="135"/>
                    </a:cubicBezTo>
                    <a:lnTo>
                      <a:pt x="58" y="1344"/>
                    </a:lnTo>
                    <a:cubicBezTo>
                      <a:pt x="0" y="1460"/>
                      <a:pt x="58" y="1633"/>
                      <a:pt x="173" y="1690"/>
                    </a:cubicBezTo>
                    <a:cubicBezTo>
                      <a:pt x="204" y="1706"/>
                      <a:pt x="235" y="1713"/>
                      <a:pt x="265" y="1713"/>
                    </a:cubicBezTo>
                    <a:cubicBezTo>
                      <a:pt x="346" y="1713"/>
                      <a:pt x="419" y="1659"/>
                      <a:pt x="461" y="1575"/>
                    </a:cubicBezTo>
                    <a:lnTo>
                      <a:pt x="1037" y="307"/>
                    </a:lnTo>
                    <a:cubicBezTo>
                      <a:pt x="1114" y="154"/>
                      <a:pt x="935" y="0"/>
                      <a:pt x="7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4"/>
              <p:cNvSpPr/>
              <p:nvPr/>
            </p:nvSpPr>
            <p:spPr>
              <a:xfrm>
                <a:off x="4841775" y="5177025"/>
                <a:ext cx="47325" cy="25475"/>
              </a:xfrm>
              <a:custGeom>
                <a:avLst/>
                <a:gdLst/>
                <a:ahLst/>
                <a:cxnLst/>
                <a:rect l="l" t="t" r="r" b="b"/>
                <a:pathLst>
                  <a:path w="1893" h="1019" extrusionOk="0">
                    <a:moveTo>
                      <a:pt x="325" y="1"/>
                    </a:moveTo>
                    <a:cubicBezTo>
                      <a:pt x="102" y="1"/>
                      <a:pt x="0" y="323"/>
                      <a:pt x="253" y="424"/>
                    </a:cubicBezTo>
                    <a:lnTo>
                      <a:pt x="1463" y="1001"/>
                    </a:lnTo>
                    <a:cubicBezTo>
                      <a:pt x="1494" y="1013"/>
                      <a:pt x="1525" y="1019"/>
                      <a:pt x="1553" y="1019"/>
                    </a:cubicBezTo>
                    <a:cubicBezTo>
                      <a:pt x="1783" y="1019"/>
                      <a:pt x="1892" y="642"/>
                      <a:pt x="1636" y="540"/>
                    </a:cubicBezTo>
                    <a:lnTo>
                      <a:pt x="426" y="21"/>
                    </a:lnTo>
                    <a:cubicBezTo>
                      <a:pt x="390" y="7"/>
                      <a:pt x="357" y="1"/>
                      <a:pt x="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4"/>
              <p:cNvSpPr/>
              <p:nvPr/>
            </p:nvSpPr>
            <p:spPr>
              <a:xfrm>
                <a:off x="4524025" y="5025950"/>
                <a:ext cx="105175" cy="96075"/>
              </a:xfrm>
              <a:custGeom>
                <a:avLst/>
                <a:gdLst/>
                <a:ahLst/>
                <a:cxnLst/>
                <a:rect l="l" t="t" r="r" b="b"/>
                <a:pathLst>
                  <a:path w="4207" h="3843" extrusionOk="0">
                    <a:moveTo>
                      <a:pt x="2132" y="649"/>
                    </a:moveTo>
                    <a:lnTo>
                      <a:pt x="2363" y="1398"/>
                    </a:lnTo>
                    <a:cubicBezTo>
                      <a:pt x="2420" y="1513"/>
                      <a:pt x="2593" y="1628"/>
                      <a:pt x="2766" y="1628"/>
                    </a:cubicBezTo>
                    <a:lnTo>
                      <a:pt x="3515" y="1628"/>
                    </a:lnTo>
                    <a:lnTo>
                      <a:pt x="2881" y="2089"/>
                    </a:lnTo>
                    <a:cubicBezTo>
                      <a:pt x="2766" y="2204"/>
                      <a:pt x="2708" y="2377"/>
                      <a:pt x="2766" y="2550"/>
                    </a:cubicBezTo>
                    <a:lnTo>
                      <a:pt x="2996" y="3299"/>
                    </a:lnTo>
                    <a:lnTo>
                      <a:pt x="2363" y="2838"/>
                    </a:lnTo>
                    <a:cubicBezTo>
                      <a:pt x="2305" y="2780"/>
                      <a:pt x="2219" y="2752"/>
                      <a:pt x="2132" y="2752"/>
                    </a:cubicBezTo>
                    <a:cubicBezTo>
                      <a:pt x="2046" y="2752"/>
                      <a:pt x="1959" y="2780"/>
                      <a:pt x="1902" y="2838"/>
                    </a:cubicBezTo>
                    <a:lnTo>
                      <a:pt x="1268" y="3299"/>
                    </a:lnTo>
                    <a:lnTo>
                      <a:pt x="1498" y="2550"/>
                    </a:lnTo>
                    <a:cubicBezTo>
                      <a:pt x="1556" y="2377"/>
                      <a:pt x="1498" y="2204"/>
                      <a:pt x="1383" y="2089"/>
                    </a:cubicBezTo>
                    <a:lnTo>
                      <a:pt x="749" y="1628"/>
                    </a:lnTo>
                    <a:lnTo>
                      <a:pt x="1498" y="1628"/>
                    </a:lnTo>
                    <a:cubicBezTo>
                      <a:pt x="1671" y="1628"/>
                      <a:pt x="1844" y="1513"/>
                      <a:pt x="1902" y="1398"/>
                    </a:cubicBezTo>
                    <a:lnTo>
                      <a:pt x="2132" y="649"/>
                    </a:lnTo>
                    <a:close/>
                    <a:moveTo>
                      <a:pt x="2097" y="0"/>
                    </a:moveTo>
                    <a:cubicBezTo>
                      <a:pt x="1943" y="0"/>
                      <a:pt x="1777" y="112"/>
                      <a:pt x="1729" y="303"/>
                    </a:cubicBezTo>
                    <a:lnTo>
                      <a:pt x="1441" y="1167"/>
                    </a:lnTo>
                    <a:lnTo>
                      <a:pt x="519" y="1167"/>
                    </a:lnTo>
                    <a:cubicBezTo>
                      <a:pt x="173" y="1167"/>
                      <a:pt x="1" y="1686"/>
                      <a:pt x="289" y="1916"/>
                    </a:cubicBezTo>
                    <a:lnTo>
                      <a:pt x="1038" y="2435"/>
                    </a:lnTo>
                    <a:lnTo>
                      <a:pt x="749" y="3356"/>
                    </a:lnTo>
                    <a:cubicBezTo>
                      <a:pt x="663" y="3616"/>
                      <a:pt x="901" y="3843"/>
                      <a:pt x="1146" y="3843"/>
                    </a:cubicBezTo>
                    <a:cubicBezTo>
                      <a:pt x="1228" y="3843"/>
                      <a:pt x="1311" y="3817"/>
                      <a:pt x="1383" y="3760"/>
                    </a:cubicBezTo>
                    <a:lnTo>
                      <a:pt x="2132" y="3241"/>
                    </a:lnTo>
                    <a:lnTo>
                      <a:pt x="2881" y="3760"/>
                    </a:lnTo>
                    <a:cubicBezTo>
                      <a:pt x="2967" y="3817"/>
                      <a:pt x="3057" y="3843"/>
                      <a:pt x="3142" y="3843"/>
                    </a:cubicBezTo>
                    <a:cubicBezTo>
                      <a:pt x="3396" y="3843"/>
                      <a:pt x="3601" y="3616"/>
                      <a:pt x="3515" y="3356"/>
                    </a:cubicBezTo>
                    <a:lnTo>
                      <a:pt x="3227" y="2435"/>
                    </a:lnTo>
                    <a:lnTo>
                      <a:pt x="3976" y="1916"/>
                    </a:lnTo>
                    <a:cubicBezTo>
                      <a:pt x="4148" y="1801"/>
                      <a:pt x="4206" y="1571"/>
                      <a:pt x="4091" y="1398"/>
                    </a:cubicBezTo>
                    <a:cubicBezTo>
                      <a:pt x="4033" y="1225"/>
                      <a:pt x="3918" y="1167"/>
                      <a:pt x="3745" y="1167"/>
                    </a:cubicBezTo>
                    <a:lnTo>
                      <a:pt x="2823" y="1167"/>
                    </a:lnTo>
                    <a:lnTo>
                      <a:pt x="2535" y="303"/>
                    </a:lnTo>
                    <a:cubicBezTo>
                      <a:pt x="2478" y="130"/>
                      <a:pt x="2363" y="15"/>
                      <a:pt x="2190" y="15"/>
                    </a:cubicBezTo>
                    <a:cubicBezTo>
                      <a:pt x="2160" y="5"/>
                      <a:pt x="2129" y="0"/>
                      <a:pt x="20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7" name="Google Shape;1437;p64"/>
          <p:cNvGrpSpPr/>
          <p:nvPr/>
        </p:nvGrpSpPr>
        <p:grpSpPr>
          <a:xfrm>
            <a:off x="5700080" y="2619898"/>
            <a:ext cx="595348" cy="595348"/>
            <a:chOff x="4443053" y="2246600"/>
            <a:chExt cx="707400" cy="707400"/>
          </a:xfrm>
        </p:grpSpPr>
        <p:sp>
          <p:nvSpPr>
            <p:cNvPr id="1438" name="Google Shape;1438;p64"/>
            <p:cNvSpPr/>
            <p:nvPr/>
          </p:nvSpPr>
          <p:spPr>
            <a:xfrm flipH="1">
              <a:off x="4443053" y="22466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 name="Google Shape;1439;p64"/>
            <p:cNvGrpSpPr/>
            <p:nvPr/>
          </p:nvGrpSpPr>
          <p:grpSpPr>
            <a:xfrm>
              <a:off x="4595113" y="2407713"/>
              <a:ext cx="403300" cy="403275"/>
              <a:chOff x="3063925" y="2740825"/>
              <a:chExt cx="403300" cy="403275"/>
            </a:xfrm>
          </p:grpSpPr>
          <p:sp>
            <p:nvSpPr>
              <p:cNvPr id="1440" name="Google Shape;1440;p64"/>
              <p:cNvSpPr/>
              <p:nvPr/>
            </p:nvSpPr>
            <p:spPr>
              <a:xfrm>
                <a:off x="3094175" y="2771050"/>
                <a:ext cx="15875" cy="11550"/>
              </a:xfrm>
              <a:custGeom>
                <a:avLst/>
                <a:gdLst/>
                <a:ahLst/>
                <a:cxnLst/>
                <a:rect l="l" t="t" r="r" b="b"/>
                <a:pathLst>
                  <a:path w="635" h="462" extrusionOk="0">
                    <a:moveTo>
                      <a:pt x="288" y="1"/>
                    </a:moveTo>
                    <a:cubicBezTo>
                      <a:pt x="0" y="1"/>
                      <a:pt x="0" y="462"/>
                      <a:pt x="288" y="462"/>
                    </a:cubicBezTo>
                    <a:cubicBezTo>
                      <a:pt x="634" y="462"/>
                      <a:pt x="634"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4"/>
              <p:cNvSpPr/>
              <p:nvPr/>
            </p:nvSpPr>
            <p:spPr>
              <a:xfrm>
                <a:off x="3118650" y="27710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4"/>
              <p:cNvSpPr/>
              <p:nvPr/>
            </p:nvSpPr>
            <p:spPr>
              <a:xfrm>
                <a:off x="3144575" y="2771050"/>
                <a:ext cx="14425" cy="11550"/>
              </a:xfrm>
              <a:custGeom>
                <a:avLst/>
                <a:gdLst/>
                <a:ahLst/>
                <a:cxnLst/>
                <a:rect l="l" t="t" r="r" b="b"/>
                <a:pathLst>
                  <a:path w="577" h="462" extrusionOk="0">
                    <a:moveTo>
                      <a:pt x="289" y="1"/>
                    </a:moveTo>
                    <a:cubicBezTo>
                      <a:pt x="1" y="1"/>
                      <a:pt x="1"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4"/>
              <p:cNvSpPr/>
              <p:nvPr/>
            </p:nvSpPr>
            <p:spPr>
              <a:xfrm>
                <a:off x="3098500" y="2834425"/>
                <a:ext cx="126750" cy="165650"/>
              </a:xfrm>
              <a:custGeom>
                <a:avLst/>
                <a:gdLst/>
                <a:ahLst/>
                <a:cxnLst/>
                <a:rect l="l" t="t" r="r" b="b"/>
                <a:pathLst>
                  <a:path w="5070" h="6626" extrusionOk="0">
                    <a:moveTo>
                      <a:pt x="3111" y="5474"/>
                    </a:moveTo>
                    <a:lnTo>
                      <a:pt x="3111" y="5877"/>
                    </a:lnTo>
                    <a:cubicBezTo>
                      <a:pt x="3111" y="6050"/>
                      <a:pt x="2996" y="6165"/>
                      <a:pt x="2823" y="6165"/>
                    </a:cubicBezTo>
                    <a:lnTo>
                      <a:pt x="2247" y="6165"/>
                    </a:lnTo>
                    <a:cubicBezTo>
                      <a:pt x="2132" y="6165"/>
                      <a:pt x="1959" y="6050"/>
                      <a:pt x="1959" y="5877"/>
                    </a:cubicBezTo>
                    <a:lnTo>
                      <a:pt x="1959" y="5474"/>
                    </a:lnTo>
                    <a:close/>
                    <a:moveTo>
                      <a:pt x="2477" y="1"/>
                    </a:moveTo>
                    <a:cubicBezTo>
                      <a:pt x="2132" y="1"/>
                      <a:pt x="1786" y="116"/>
                      <a:pt x="1498" y="231"/>
                    </a:cubicBezTo>
                    <a:cubicBezTo>
                      <a:pt x="1245" y="383"/>
                      <a:pt x="1348" y="712"/>
                      <a:pt x="1571" y="712"/>
                    </a:cubicBezTo>
                    <a:cubicBezTo>
                      <a:pt x="1602" y="712"/>
                      <a:pt x="1636" y="706"/>
                      <a:pt x="1671" y="692"/>
                    </a:cubicBezTo>
                    <a:cubicBezTo>
                      <a:pt x="1959" y="577"/>
                      <a:pt x="2189" y="519"/>
                      <a:pt x="2477" y="462"/>
                    </a:cubicBezTo>
                    <a:cubicBezTo>
                      <a:pt x="3054" y="462"/>
                      <a:pt x="3572" y="692"/>
                      <a:pt x="3975" y="1095"/>
                    </a:cubicBezTo>
                    <a:cubicBezTo>
                      <a:pt x="4379" y="1441"/>
                      <a:pt x="4609" y="1959"/>
                      <a:pt x="4609" y="2536"/>
                    </a:cubicBezTo>
                    <a:cubicBezTo>
                      <a:pt x="4609" y="3285"/>
                      <a:pt x="4206" y="4033"/>
                      <a:pt x="3514" y="4379"/>
                    </a:cubicBezTo>
                    <a:cubicBezTo>
                      <a:pt x="3457" y="4437"/>
                      <a:pt x="3399" y="4494"/>
                      <a:pt x="3399" y="4552"/>
                    </a:cubicBezTo>
                    <a:lnTo>
                      <a:pt x="3399" y="4955"/>
                    </a:lnTo>
                    <a:cubicBezTo>
                      <a:pt x="3399" y="4955"/>
                      <a:pt x="3342" y="5013"/>
                      <a:pt x="3342" y="5013"/>
                    </a:cubicBezTo>
                    <a:lnTo>
                      <a:pt x="1729" y="5013"/>
                    </a:lnTo>
                    <a:cubicBezTo>
                      <a:pt x="1729" y="5013"/>
                      <a:pt x="1671" y="5013"/>
                      <a:pt x="1671" y="4955"/>
                    </a:cubicBezTo>
                    <a:lnTo>
                      <a:pt x="1671" y="4610"/>
                    </a:lnTo>
                    <a:cubicBezTo>
                      <a:pt x="1671" y="4494"/>
                      <a:pt x="1671" y="4437"/>
                      <a:pt x="1556" y="4379"/>
                    </a:cubicBezTo>
                    <a:cubicBezTo>
                      <a:pt x="864" y="4033"/>
                      <a:pt x="461" y="3285"/>
                      <a:pt x="461" y="2536"/>
                    </a:cubicBezTo>
                    <a:cubicBezTo>
                      <a:pt x="461" y="2132"/>
                      <a:pt x="634" y="1729"/>
                      <a:pt x="864" y="1383"/>
                    </a:cubicBezTo>
                    <a:cubicBezTo>
                      <a:pt x="988" y="1178"/>
                      <a:pt x="817" y="1001"/>
                      <a:pt x="647" y="1001"/>
                    </a:cubicBezTo>
                    <a:cubicBezTo>
                      <a:pt x="579" y="1001"/>
                      <a:pt x="510" y="1029"/>
                      <a:pt x="461" y="1095"/>
                    </a:cubicBezTo>
                    <a:cubicBezTo>
                      <a:pt x="173" y="1499"/>
                      <a:pt x="0" y="2017"/>
                      <a:pt x="0" y="2536"/>
                    </a:cubicBezTo>
                    <a:cubicBezTo>
                      <a:pt x="0" y="3400"/>
                      <a:pt x="461" y="4264"/>
                      <a:pt x="1210" y="4725"/>
                    </a:cubicBezTo>
                    <a:lnTo>
                      <a:pt x="1210" y="4955"/>
                    </a:lnTo>
                    <a:cubicBezTo>
                      <a:pt x="1210" y="5128"/>
                      <a:pt x="1325" y="5301"/>
                      <a:pt x="1498" y="5416"/>
                    </a:cubicBezTo>
                    <a:lnTo>
                      <a:pt x="1498" y="5877"/>
                    </a:lnTo>
                    <a:cubicBezTo>
                      <a:pt x="1498" y="6280"/>
                      <a:pt x="1844" y="6626"/>
                      <a:pt x="2247" y="6626"/>
                    </a:cubicBezTo>
                    <a:lnTo>
                      <a:pt x="2823" y="6626"/>
                    </a:lnTo>
                    <a:cubicBezTo>
                      <a:pt x="3226" y="6626"/>
                      <a:pt x="3572" y="6280"/>
                      <a:pt x="3572" y="5877"/>
                    </a:cubicBezTo>
                    <a:lnTo>
                      <a:pt x="3572" y="5416"/>
                    </a:lnTo>
                    <a:cubicBezTo>
                      <a:pt x="3745" y="5301"/>
                      <a:pt x="3860" y="5128"/>
                      <a:pt x="3860" y="4955"/>
                    </a:cubicBezTo>
                    <a:lnTo>
                      <a:pt x="3860" y="4725"/>
                    </a:lnTo>
                    <a:cubicBezTo>
                      <a:pt x="4609" y="4264"/>
                      <a:pt x="5070" y="3457"/>
                      <a:pt x="5070" y="2536"/>
                    </a:cubicBezTo>
                    <a:cubicBezTo>
                      <a:pt x="5070" y="1844"/>
                      <a:pt x="4782" y="1211"/>
                      <a:pt x="4321" y="750"/>
                    </a:cubicBezTo>
                    <a:cubicBezTo>
                      <a:pt x="3803" y="231"/>
                      <a:pt x="3169"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4"/>
              <p:cNvSpPr/>
              <p:nvPr/>
            </p:nvSpPr>
            <p:spPr>
              <a:xfrm>
                <a:off x="3128750" y="2868625"/>
                <a:ext cx="66275" cy="58950"/>
              </a:xfrm>
              <a:custGeom>
                <a:avLst/>
                <a:gdLst/>
                <a:ahLst/>
                <a:cxnLst/>
                <a:rect l="l" t="t" r="r" b="b"/>
                <a:pathLst>
                  <a:path w="2651" h="2358" extrusionOk="0">
                    <a:moveTo>
                      <a:pt x="1325" y="764"/>
                    </a:moveTo>
                    <a:lnTo>
                      <a:pt x="1440" y="937"/>
                    </a:lnTo>
                    <a:cubicBezTo>
                      <a:pt x="1498" y="1052"/>
                      <a:pt x="1556" y="1052"/>
                      <a:pt x="1613" y="1110"/>
                    </a:cubicBezTo>
                    <a:lnTo>
                      <a:pt x="1844" y="1110"/>
                    </a:lnTo>
                    <a:lnTo>
                      <a:pt x="1671" y="1283"/>
                    </a:lnTo>
                    <a:cubicBezTo>
                      <a:pt x="1613" y="1340"/>
                      <a:pt x="1613" y="1398"/>
                      <a:pt x="1613" y="1456"/>
                    </a:cubicBezTo>
                    <a:lnTo>
                      <a:pt x="1671" y="1686"/>
                    </a:lnTo>
                    <a:lnTo>
                      <a:pt x="1440" y="1628"/>
                    </a:lnTo>
                    <a:cubicBezTo>
                      <a:pt x="1412" y="1600"/>
                      <a:pt x="1383" y="1585"/>
                      <a:pt x="1347" y="1585"/>
                    </a:cubicBezTo>
                    <a:cubicBezTo>
                      <a:pt x="1311" y="1585"/>
                      <a:pt x="1267" y="1600"/>
                      <a:pt x="1210" y="1628"/>
                    </a:cubicBezTo>
                    <a:lnTo>
                      <a:pt x="1037" y="1686"/>
                    </a:lnTo>
                    <a:lnTo>
                      <a:pt x="1095" y="1456"/>
                    </a:lnTo>
                    <a:cubicBezTo>
                      <a:pt x="1095" y="1398"/>
                      <a:pt x="1037" y="1340"/>
                      <a:pt x="979" y="1283"/>
                    </a:cubicBezTo>
                    <a:lnTo>
                      <a:pt x="864" y="1110"/>
                    </a:lnTo>
                    <a:lnTo>
                      <a:pt x="1037" y="1110"/>
                    </a:lnTo>
                    <a:cubicBezTo>
                      <a:pt x="1152" y="1052"/>
                      <a:pt x="1210" y="1052"/>
                      <a:pt x="1267" y="937"/>
                    </a:cubicBezTo>
                    <a:lnTo>
                      <a:pt x="1325" y="764"/>
                    </a:lnTo>
                    <a:close/>
                    <a:moveTo>
                      <a:pt x="1325" y="1"/>
                    </a:moveTo>
                    <a:cubicBezTo>
                      <a:pt x="1239" y="1"/>
                      <a:pt x="1152" y="44"/>
                      <a:pt x="1095" y="131"/>
                    </a:cubicBezTo>
                    <a:lnTo>
                      <a:pt x="864" y="649"/>
                    </a:lnTo>
                    <a:lnTo>
                      <a:pt x="288" y="707"/>
                    </a:lnTo>
                    <a:cubicBezTo>
                      <a:pt x="115" y="764"/>
                      <a:pt x="0" y="995"/>
                      <a:pt x="173" y="1110"/>
                    </a:cubicBezTo>
                    <a:lnTo>
                      <a:pt x="576" y="1513"/>
                    </a:lnTo>
                    <a:lnTo>
                      <a:pt x="461" y="2089"/>
                    </a:lnTo>
                    <a:cubicBezTo>
                      <a:pt x="461" y="2223"/>
                      <a:pt x="565" y="2357"/>
                      <a:pt x="692" y="2357"/>
                    </a:cubicBezTo>
                    <a:cubicBezTo>
                      <a:pt x="729" y="2357"/>
                      <a:pt x="768" y="2346"/>
                      <a:pt x="807" y="2320"/>
                    </a:cubicBezTo>
                    <a:lnTo>
                      <a:pt x="1325" y="2089"/>
                    </a:lnTo>
                    <a:lnTo>
                      <a:pt x="1844" y="2320"/>
                    </a:lnTo>
                    <a:cubicBezTo>
                      <a:pt x="1883" y="2346"/>
                      <a:pt x="1922" y="2357"/>
                      <a:pt x="1958" y="2357"/>
                    </a:cubicBezTo>
                    <a:cubicBezTo>
                      <a:pt x="2086" y="2357"/>
                      <a:pt x="2189" y="2223"/>
                      <a:pt x="2189" y="2089"/>
                    </a:cubicBezTo>
                    <a:lnTo>
                      <a:pt x="2074" y="1513"/>
                    </a:lnTo>
                    <a:lnTo>
                      <a:pt x="2477" y="1110"/>
                    </a:lnTo>
                    <a:cubicBezTo>
                      <a:pt x="2650" y="995"/>
                      <a:pt x="2535" y="764"/>
                      <a:pt x="2362" y="707"/>
                    </a:cubicBezTo>
                    <a:lnTo>
                      <a:pt x="1786" y="649"/>
                    </a:lnTo>
                    <a:lnTo>
                      <a:pt x="1556" y="131"/>
                    </a:lnTo>
                    <a:cubicBezTo>
                      <a:pt x="1498" y="44"/>
                      <a:pt x="1412" y="1"/>
                      <a:pt x="1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4"/>
              <p:cNvSpPr/>
              <p:nvPr/>
            </p:nvSpPr>
            <p:spPr>
              <a:xfrm>
                <a:off x="3246850" y="2860350"/>
                <a:ext cx="93625" cy="13000"/>
              </a:xfrm>
              <a:custGeom>
                <a:avLst/>
                <a:gdLst/>
                <a:ahLst/>
                <a:cxnLst/>
                <a:rect l="l" t="t" r="r" b="b"/>
                <a:pathLst>
                  <a:path w="3745" h="520" extrusionOk="0">
                    <a:moveTo>
                      <a:pt x="231" y="1"/>
                    </a:moveTo>
                    <a:cubicBezTo>
                      <a:pt x="115" y="1"/>
                      <a:pt x="0" y="116"/>
                      <a:pt x="0" y="231"/>
                    </a:cubicBezTo>
                    <a:cubicBezTo>
                      <a:pt x="0" y="346"/>
                      <a:pt x="115" y="519"/>
                      <a:pt x="231" y="519"/>
                    </a:cubicBezTo>
                    <a:lnTo>
                      <a:pt x="3514" y="519"/>
                    </a:lnTo>
                    <a:cubicBezTo>
                      <a:pt x="3630" y="519"/>
                      <a:pt x="3745" y="404"/>
                      <a:pt x="3745" y="289"/>
                    </a:cubicBezTo>
                    <a:cubicBezTo>
                      <a:pt x="3745" y="116"/>
                      <a:pt x="3630" y="1"/>
                      <a:pt x="3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4"/>
              <p:cNvSpPr/>
              <p:nvPr/>
            </p:nvSpPr>
            <p:spPr>
              <a:xfrm>
                <a:off x="3246850" y="2894925"/>
                <a:ext cx="93625" cy="11550"/>
              </a:xfrm>
              <a:custGeom>
                <a:avLst/>
                <a:gdLst/>
                <a:ahLst/>
                <a:cxnLst/>
                <a:rect l="l" t="t" r="r" b="b"/>
                <a:pathLst>
                  <a:path w="3745" h="462" extrusionOk="0">
                    <a:moveTo>
                      <a:pt x="231" y="0"/>
                    </a:moveTo>
                    <a:cubicBezTo>
                      <a:pt x="115" y="0"/>
                      <a:pt x="0" y="58"/>
                      <a:pt x="0" y="173"/>
                    </a:cubicBezTo>
                    <a:cubicBezTo>
                      <a:pt x="0" y="346"/>
                      <a:pt x="115" y="461"/>
                      <a:pt x="231" y="461"/>
                    </a:cubicBezTo>
                    <a:lnTo>
                      <a:pt x="3514" y="461"/>
                    </a:lnTo>
                    <a:cubicBezTo>
                      <a:pt x="3630" y="461"/>
                      <a:pt x="3745" y="346"/>
                      <a:pt x="3745" y="231"/>
                    </a:cubicBezTo>
                    <a:cubicBezTo>
                      <a:pt x="3745" y="116"/>
                      <a:pt x="3630" y="0"/>
                      <a:pt x="3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4"/>
              <p:cNvSpPr/>
              <p:nvPr/>
            </p:nvSpPr>
            <p:spPr>
              <a:xfrm>
                <a:off x="3246850" y="2928050"/>
                <a:ext cx="93625" cy="11550"/>
              </a:xfrm>
              <a:custGeom>
                <a:avLst/>
                <a:gdLst/>
                <a:ahLst/>
                <a:cxnLst/>
                <a:rect l="l" t="t" r="r" b="b"/>
                <a:pathLst>
                  <a:path w="3745" h="462" extrusionOk="0">
                    <a:moveTo>
                      <a:pt x="231" y="0"/>
                    </a:moveTo>
                    <a:cubicBezTo>
                      <a:pt x="115" y="0"/>
                      <a:pt x="0" y="116"/>
                      <a:pt x="0" y="231"/>
                    </a:cubicBezTo>
                    <a:cubicBezTo>
                      <a:pt x="0" y="346"/>
                      <a:pt x="115" y="461"/>
                      <a:pt x="231" y="461"/>
                    </a:cubicBezTo>
                    <a:lnTo>
                      <a:pt x="3514" y="461"/>
                    </a:lnTo>
                    <a:cubicBezTo>
                      <a:pt x="3630" y="461"/>
                      <a:pt x="3745" y="404"/>
                      <a:pt x="3745" y="288"/>
                    </a:cubicBezTo>
                    <a:cubicBezTo>
                      <a:pt x="3745" y="116"/>
                      <a:pt x="3630" y="0"/>
                      <a:pt x="3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4"/>
              <p:cNvSpPr/>
              <p:nvPr/>
            </p:nvSpPr>
            <p:spPr>
              <a:xfrm>
                <a:off x="3393750" y="2815250"/>
                <a:ext cx="57625" cy="126875"/>
              </a:xfrm>
              <a:custGeom>
                <a:avLst/>
                <a:gdLst/>
                <a:ahLst/>
                <a:cxnLst/>
                <a:rect l="l" t="t" r="r" b="b"/>
                <a:pathLst>
                  <a:path w="2305" h="5075" extrusionOk="0">
                    <a:moveTo>
                      <a:pt x="805" y="0"/>
                    </a:moveTo>
                    <a:cubicBezTo>
                      <a:pt x="748" y="0"/>
                      <a:pt x="688" y="23"/>
                      <a:pt x="634" y="76"/>
                    </a:cubicBezTo>
                    <a:lnTo>
                      <a:pt x="116" y="595"/>
                    </a:lnTo>
                    <a:cubicBezTo>
                      <a:pt x="0" y="710"/>
                      <a:pt x="0" y="825"/>
                      <a:pt x="116" y="941"/>
                    </a:cubicBezTo>
                    <a:lnTo>
                      <a:pt x="634" y="1459"/>
                    </a:lnTo>
                    <a:cubicBezTo>
                      <a:pt x="688" y="1513"/>
                      <a:pt x="748" y="1535"/>
                      <a:pt x="805" y="1535"/>
                    </a:cubicBezTo>
                    <a:cubicBezTo>
                      <a:pt x="994" y="1535"/>
                      <a:pt x="1157" y="1290"/>
                      <a:pt x="980" y="1113"/>
                    </a:cubicBezTo>
                    <a:lnTo>
                      <a:pt x="865" y="998"/>
                    </a:lnTo>
                    <a:lnTo>
                      <a:pt x="1729" y="998"/>
                    </a:lnTo>
                    <a:cubicBezTo>
                      <a:pt x="1786" y="998"/>
                      <a:pt x="1844" y="1056"/>
                      <a:pt x="1844" y="1113"/>
                    </a:cubicBezTo>
                    <a:lnTo>
                      <a:pt x="1844" y="4858"/>
                    </a:lnTo>
                    <a:cubicBezTo>
                      <a:pt x="1844" y="5002"/>
                      <a:pt x="1959" y="5074"/>
                      <a:pt x="2074" y="5074"/>
                    </a:cubicBezTo>
                    <a:cubicBezTo>
                      <a:pt x="2190" y="5074"/>
                      <a:pt x="2305" y="5002"/>
                      <a:pt x="2305" y="4858"/>
                    </a:cubicBezTo>
                    <a:lnTo>
                      <a:pt x="2305" y="710"/>
                    </a:lnTo>
                    <a:cubicBezTo>
                      <a:pt x="2305" y="595"/>
                      <a:pt x="2247" y="537"/>
                      <a:pt x="2132" y="537"/>
                    </a:cubicBezTo>
                    <a:lnTo>
                      <a:pt x="865" y="537"/>
                    </a:lnTo>
                    <a:lnTo>
                      <a:pt x="980" y="422"/>
                    </a:lnTo>
                    <a:cubicBezTo>
                      <a:pt x="1157" y="245"/>
                      <a:pt x="994" y="0"/>
                      <a:pt x="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4"/>
              <p:cNvSpPr/>
              <p:nvPr/>
            </p:nvSpPr>
            <p:spPr>
              <a:xfrm>
                <a:off x="3063925" y="3058025"/>
                <a:ext cx="118125" cy="56300"/>
              </a:xfrm>
              <a:custGeom>
                <a:avLst/>
                <a:gdLst/>
                <a:ahLst/>
                <a:cxnLst/>
                <a:rect l="l" t="t" r="r" b="b"/>
                <a:pathLst>
                  <a:path w="4725" h="2252" extrusionOk="0">
                    <a:moveTo>
                      <a:pt x="260" y="1"/>
                    </a:moveTo>
                    <a:cubicBezTo>
                      <a:pt x="130" y="1"/>
                      <a:pt x="1" y="73"/>
                      <a:pt x="1" y="217"/>
                    </a:cubicBezTo>
                    <a:lnTo>
                      <a:pt x="1" y="1599"/>
                    </a:lnTo>
                    <a:cubicBezTo>
                      <a:pt x="1" y="1657"/>
                      <a:pt x="116" y="1715"/>
                      <a:pt x="173" y="1715"/>
                    </a:cubicBezTo>
                    <a:lnTo>
                      <a:pt x="3918" y="1715"/>
                    </a:lnTo>
                    <a:lnTo>
                      <a:pt x="3803" y="1830"/>
                    </a:lnTo>
                    <a:cubicBezTo>
                      <a:pt x="3626" y="2007"/>
                      <a:pt x="3789" y="2252"/>
                      <a:pt x="3978" y="2252"/>
                    </a:cubicBezTo>
                    <a:cubicBezTo>
                      <a:pt x="4035" y="2252"/>
                      <a:pt x="4095" y="2229"/>
                      <a:pt x="4149" y="2176"/>
                    </a:cubicBezTo>
                    <a:lnTo>
                      <a:pt x="4667" y="1657"/>
                    </a:lnTo>
                    <a:cubicBezTo>
                      <a:pt x="4725" y="1542"/>
                      <a:pt x="4725" y="1427"/>
                      <a:pt x="4667" y="1311"/>
                    </a:cubicBezTo>
                    <a:lnTo>
                      <a:pt x="4149" y="793"/>
                    </a:lnTo>
                    <a:cubicBezTo>
                      <a:pt x="4095" y="739"/>
                      <a:pt x="4035" y="717"/>
                      <a:pt x="3978" y="717"/>
                    </a:cubicBezTo>
                    <a:cubicBezTo>
                      <a:pt x="3789" y="717"/>
                      <a:pt x="3626" y="962"/>
                      <a:pt x="3803" y="1139"/>
                    </a:cubicBezTo>
                    <a:lnTo>
                      <a:pt x="3918" y="1254"/>
                    </a:lnTo>
                    <a:lnTo>
                      <a:pt x="577" y="1254"/>
                    </a:lnTo>
                    <a:cubicBezTo>
                      <a:pt x="519" y="1254"/>
                      <a:pt x="519" y="1254"/>
                      <a:pt x="519" y="1196"/>
                    </a:cubicBezTo>
                    <a:lnTo>
                      <a:pt x="519" y="217"/>
                    </a:lnTo>
                    <a:cubicBezTo>
                      <a:pt x="519" y="73"/>
                      <a:pt x="389" y="1"/>
                      <a:pt x="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4"/>
              <p:cNvSpPr/>
              <p:nvPr/>
            </p:nvSpPr>
            <p:spPr>
              <a:xfrm>
                <a:off x="3063925" y="2740825"/>
                <a:ext cx="403300" cy="403275"/>
              </a:xfrm>
              <a:custGeom>
                <a:avLst/>
                <a:gdLst/>
                <a:ahLst/>
                <a:cxnLst/>
                <a:rect l="l" t="t" r="r" b="b"/>
                <a:pathLst>
                  <a:path w="16132" h="16131" extrusionOk="0">
                    <a:moveTo>
                      <a:pt x="11465" y="519"/>
                    </a:moveTo>
                    <a:cubicBezTo>
                      <a:pt x="11868" y="519"/>
                      <a:pt x="12214" y="807"/>
                      <a:pt x="12214" y="1210"/>
                    </a:cubicBezTo>
                    <a:lnTo>
                      <a:pt x="12214" y="2420"/>
                    </a:lnTo>
                    <a:lnTo>
                      <a:pt x="519" y="2420"/>
                    </a:lnTo>
                    <a:lnTo>
                      <a:pt x="519" y="1210"/>
                    </a:lnTo>
                    <a:cubicBezTo>
                      <a:pt x="519" y="807"/>
                      <a:pt x="807" y="519"/>
                      <a:pt x="1210" y="519"/>
                    </a:cubicBezTo>
                    <a:close/>
                    <a:moveTo>
                      <a:pt x="14979" y="9621"/>
                    </a:moveTo>
                    <a:cubicBezTo>
                      <a:pt x="15325" y="9621"/>
                      <a:pt x="15671" y="9909"/>
                      <a:pt x="15671" y="10255"/>
                    </a:cubicBezTo>
                    <a:lnTo>
                      <a:pt x="15671" y="10485"/>
                    </a:lnTo>
                    <a:lnTo>
                      <a:pt x="6626" y="10485"/>
                    </a:lnTo>
                    <a:lnTo>
                      <a:pt x="6626" y="10255"/>
                    </a:lnTo>
                    <a:cubicBezTo>
                      <a:pt x="6626" y="9909"/>
                      <a:pt x="6914" y="9621"/>
                      <a:pt x="7317" y="9621"/>
                    </a:cubicBezTo>
                    <a:close/>
                    <a:moveTo>
                      <a:pt x="12156" y="2881"/>
                    </a:moveTo>
                    <a:lnTo>
                      <a:pt x="12156" y="9160"/>
                    </a:lnTo>
                    <a:lnTo>
                      <a:pt x="7317" y="9160"/>
                    </a:lnTo>
                    <a:cubicBezTo>
                      <a:pt x="6683" y="9160"/>
                      <a:pt x="6165" y="9679"/>
                      <a:pt x="6165" y="10312"/>
                    </a:cubicBezTo>
                    <a:lnTo>
                      <a:pt x="6165" y="11292"/>
                    </a:lnTo>
                    <a:lnTo>
                      <a:pt x="1210" y="11292"/>
                    </a:lnTo>
                    <a:cubicBezTo>
                      <a:pt x="807" y="11292"/>
                      <a:pt x="519" y="10946"/>
                      <a:pt x="519" y="10543"/>
                    </a:cubicBezTo>
                    <a:lnTo>
                      <a:pt x="519" y="2881"/>
                    </a:lnTo>
                    <a:close/>
                    <a:moveTo>
                      <a:pt x="15671" y="10946"/>
                    </a:moveTo>
                    <a:lnTo>
                      <a:pt x="15671" y="11810"/>
                    </a:lnTo>
                    <a:lnTo>
                      <a:pt x="6626" y="11810"/>
                    </a:lnTo>
                    <a:lnTo>
                      <a:pt x="6626" y="10946"/>
                    </a:lnTo>
                    <a:close/>
                    <a:moveTo>
                      <a:pt x="1210" y="0"/>
                    </a:moveTo>
                    <a:cubicBezTo>
                      <a:pt x="577" y="0"/>
                      <a:pt x="1" y="519"/>
                      <a:pt x="1" y="1210"/>
                    </a:cubicBezTo>
                    <a:lnTo>
                      <a:pt x="1" y="10543"/>
                    </a:lnTo>
                    <a:cubicBezTo>
                      <a:pt x="1" y="11176"/>
                      <a:pt x="577" y="11695"/>
                      <a:pt x="1210" y="11695"/>
                    </a:cubicBezTo>
                    <a:lnTo>
                      <a:pt x="6165" y="11695"/>
                    </a:lnTo>
                    <a:lnTo>
                      <a:pt x="6165" y="14979"/>
                    </a:lnTo>
                    <a:cubicBezTo>
                      <a:pt x="6165" y="15612"/>
                      <a:pt x="6683" y="16131"/>
                      <a:pt x="7317" y="16131"/>
                    </a:cubicBezTo>
                    <a:lnTo>
                      <a:pt x="14979" y="16131"/>
                    </a:lnTo>
                    <a:cubicBezTo>
                      <a:pt x="15613" y="16131"/>
                      <a:pt x="16132" y="15612"/>
                      <a:pt x="16132" y="14979"/>
                    </a:cubicBezTo>
                    <a:lnTo>
                      <a:pt x="16132" y="14345"/>
                    </a:lnTo>
                    <a:cubicBezTo>
                      <a:pt x="16132" y="14201"/>
                      <a:pt x="16016" y="14129"/>
                      <a:pt x="15901" y="14129"/>
                    </a:cubicBezTo>
                    <a:cubicBezTo>
                      <a:pt x="15786" y="14129"/>
                      <a:pt x="15671" y="14201"/>
                      <a:pt x="15671" y="14345"/>
                    </a:cubicBezTo>
                    <a:lnTo>
                      <a:pt x="15671" y="14979"/>
                    </a:lnTo>
                    <a:cubicBezTo>
                      <a:pt x="15671" y="15324"/>
                      <a:pt x="15325" y="15612"/>
                      <a:pt x="14979" y="15612"/>
                    </a:cubicBezTo>
                    <a:lnTo>
                      <a:pt x="7317" y="15612"/>
                    </a:lnTo>
                    <a:cubicBezTo>
                      <a:pt x="6914" y="15612"/>
                      <a:pt x="6626" y="15324"/>
                      <a:pt x="6626" y="14979"/>
                    </a:cubicBezTo>
                    <a:lnTo>
                      <a:pt x="6626" y="12271"/>
                    </a:lnTo>
                    <a:lnTo>
                      <a:pt x="15671" y="12271"/>
                    </a:lnTo>
                    <a:lnTo>
                      <a:pt x="15671" y="13078"/>
                    </a:lnTo>
                    <a:cubicBezTo>
                      <a:pt x="15671" y="13222"/>
                      <a:pt x="15786" y="13294"/>
                      <a:pt x="15901" y="13294"/>
                    </a:cubicBezTo>
                    <a:cubicBezTo>
                      <a:pt x="16016" y="13294"/>
                      <a:pt x="16132" y="13222"/>
                      <a:pt x="16132" y="13078"/>
                    </a:cubicBezTo>
                    <a:lnTo>
                      <a:pt x="16132" y="10255"/>
                    </a:lnTo>
                    <a:cubicBezTo>
                      <a:pt x="16132" y="9621"/>
                      <a:pt x="15613" y="9103"/>
                      <a:pt x="14979" y="9103"/>
                    </a:cubicBezTo>
                    <a:lnTo>
                      <a:pt x="14979" y="9160"/>
                    </a:lnTo>
                    <a:lnTo>
                      <a:pt x="12675" y="9160"/>
                    </a:lnTo>
                    <a:lnTo>
                      <a:pt x="12675" y="1210"/>
                    </a:lnTo>
                    <a:cubicBezTo>
                      <a:pt x="12675" y="576"/>
                      <a:pt x="12156" y="0"/>
                      <a:pt x="1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4"/>
              <p:cNvSpPr/>
              <p:nvPr/>
            </p:nvSpPr>
            <p:spPr>
              <a:xfrm>
                <a:off x="3252600" y="3064875"/>
                <a:ext cx="109500" cy="38900"/>
              </a:xfrm>
              <a:custGeom>
                <a:avLst/>
                <a:gdLst/>
                <a:ahLst/>
                <a:cxnLst/>
                <a:rect l="l" t="t" r="r" b="b"/>
                <a:pathLst>
                  <a:path w="4380" h="1556" extrusionOk="0">
                    <a:moveTo>
                      <a:pt x="3861" y="461"/>
                    </a:moveTo>
                    <a:lnTo>
                      <a:pt x="3861" y="1095"/>
                    </a:lnTo>
                    <a:lnTo>
                      <a:pt x="461" y="1095"/>
                    </a:lnTo>
                    <a:lnTo>
                      <a:pt x="461" y="461"/>
                    </a:lnTo>
                    <a:close/>
                    <a:moveTo>
                      <a:pt x="231" y="0"/>
                    </a:moveTo>
                    <a:cubicBezTo>
                      <a:pt x="116" y="0"/>
                      <a:pt x="1" y="173"/>
                      <a:pt x="1" y="288"/>
                    </a:cubicBezTo>
                    <a:lnTo>
                      <a:pt x="1" y="1325"/>
                    </a:lnTo>
                    <a:cubicBezTo>
                      <a:pt x="58" y="1441"/>
                      <a:pt x="116" y="1556"/>
                      <a:pt x="231" y="1556"/>
                    </a:cubicBezTo>
                    <a:lnTo>
                      <a:pt x="4091" y="1556"/>
                    </a:lnTo>
                    <a:cubicBezTo>
                      <a:pt x="4264" y="1556"/>
                      <a:pt x="4379" y="1441"/>
                      <a:pt x="4379" y="1325"/>
                    </a:cubicBezTo>
                    <a:lnTo>
                      <a:pt x="4379" y="231"/>
                    </a:lnTo>
                    <a:cubicBezTo>
                      <a:pt x="4321" y="116"/>
                      <a:pt x="4264" y="0"/>
                      <a:pt x="4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2" name="Google Shape;1452;p64"/>
          <p:cNvGrpSpPr/>
          <p:nvPr/>
        </p:nvGrpSpPr>
        <p:grpSpPr>
          <a:xfrm>
            <a:off x="5700080" y="1183202"/>
            <a:ext cx="595348" cy="595348"/>
            <a:chOff x="4588672" y="539500"/>
            <a:chExt cx="707400" cy="707400"/>
          </a:xfrm>
        </p:grpSpPr>
        <p:sp>
          <p:nvSpPr>
            <p:cNvPr id="1453" name="Google Shape;1453;p64"/>
            <p:cNvSpPr/>
            <p:nvPr/>
          </p:nvSpPr>
          <p:spPr>
            <a:xfrm flipH="1">
              <a:off x="4588672" y="5395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 name="Google Shape;1454;p64"/>
            <p:cNvGrpSpPr/>
            <p:nvPr/>
          </p:nvGrpSpPr>
          <p:grpSpPr>
            <a:xfrm>
              <a:off x="4777447" y="691988"/>
              <a:ext cx="329850" cy="402475"/>
              <a:chOff x="5402925" y="2075150"/>
              <a:chExt cx="329850" cy="402475"/>
            </a:xfrm>
          </p:grpSpPr>
          <p:sp>
            <p:nvSpPr>
              <p:cNvPr id="1455" name="Google Shape;1455;p64"/>
              <p:cNvSpPr/>
              <p:nvPr/>
            </p:nvSpPr>
            <p:spPr>
              <a:xfrm>
                <a:off x="5497900" y="2283525"/>
                <a:ext cx="60600" cy="20925"/>
              </a:xfrm>
              <a:custGeom>
                <a:avLst/>
                <a:gdLst/>
                <a:ahLst/>
                <a:cxnLst/>
                <a:rect l="l" t="t" r="r" b="b"/>
                <a:pathLst>
                  <a:path w="2424" h="837" extrusionOk="0">
                    <a:moveTo>
                      <a:pt x="2172" y="1"/>
                    </a:moveTo>
                    <a:cubicBezTo>
                      <a:pt x="2107" y="1"/>
                      <a:pt x="2049" y="30"/>
                      <a:pt x="2020" y="87"/>
                    </a:cubicBezTo>
                    <a:lnTo>
                      <a:pt x="1963" y="87"/>
                    </a:lnTo>
                    <a:cubicBezTo>
                      <a:pt x="1790" y="260"/>
                      <a:pt x="1502" y="375"/>
                      <a:pt x="1271" y="375"/>
                    </a:cubicBezTo>
                    <a:cubicBezTo>
                      <a:pt x="983" y="375"/>
                      <a:pt x="695" y="260"/>
                      <a:pt x="522" y="87"/>
                    </a:cubicBezTo>
                    <a:cubicBezTo>
                      <a:pt x="468" y="33"/>
                      <a:pt x="407" y="10"/>
                      <a:pt x="349" y="10"/>
                    </a:cubicBezTo>
                    <a:cubicBezTo>
                      <a:pt x="161" y="10"/>
                      <a:pt x="1" y="243"/>
                      <a:pt x="177" y="375"/>
                    </a:cubicBezTo>
                    <a:cubicBezTo>
                      <a:pt x="465" y="663"/>
                      <a:pt x="868" y="836"/>
                      <a:pt x="1271" y="836"/>
                    </a:cubicBezTo>
                    <a:cubicBezTo>
                      <a:pt x="1675" y="836"/>
                      <a:pt x="2020" y="663"/>
                      <a:pt x="2308" y="433"/>
                    </a:cubicBezTo>
                    <a:cubicBezTo>
                      <a:pt x="2424" y="318"/>
                      <a:pt x="2424" y="202"/>
                      <a:pt x="2366" y="87"/>
                    </a:cubicBezTo>
                    <a:cubicBezTo>
                      <a:pt x="2308" y="30"/>
                      <a:pt x="2236" y="1"/>
                      <a:pt x="2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4"/>
              <p:cNvSpPr/>
              <p:nvPr/>
            </p:nvSpPr>
            <p:spPr>
              <a:xfrm>
                <a:off x="5402925" y="2075150"/>
                <a:ext cx="329850" cy="402475"/>
              </a:xfrm>
              <a:custGeom>
                <a:avLst/>
                <a:gdLst/>
                <a:ahLst/>
                <a:cxnLst/>
                <a:rect l="l" t="t" r="r" b="b"/>
                <a:pathLst>
                  <a:path w="13194" h="16099" extrusionOk="0">
                    <a:moveTo>
                      <a:pt x="5070" y="5196"/>
                    </a:moveTo>
                    <a:cubicBezTo>
                      <a:pt x="5531" y="6002"/>
                      <a:pt x="6395" y="6521"/>
                      <a:pt x="7317" y="6521"/>
                    </a:cubicBezTo>
                    <a:cubicBezTo>
                      <a:pt x="7778" y="6521"/>
                      <a:pt x="8239" y="6406"/>
                      <a:pt x="8585" y="6175"/>
                    </a:cubicBezTo>
                    <a:lnTo>
                      <a:pt x="8585" y="6694"/>
                    </a:lnTo>
                    <a:cubicBezTo>
                      <a:pt x="8527" y="8595"/>
                      <a:pt x="6972" y="10093"/>
                      <a:pt x="5070" y="10093"/>
                    </a:cubicBezTo>
                    <a:cubicBezTo>
                      <a:pt x="3054" y="10093"/>
                      <a:pt x="1499" y="8480"/>
                      <a:pt x="1499" y="6521"/>
                    </a:cubicBezTo>
                    <a:lnTo>
                      <a:pt x="1499" y="6291"/>
                    </a:lnTo>
                    <a:cubicBezTo>
                      <a:pt x="1671" y="6348"/>
                      <a:pt x="1902" y="6406"/>
                      <a:pt x="2132" y="6406"/>
                    </a:cubicBezTo>
                    <a:cubicBezTo>
                      <a:pt x="2708" y="6406"/>
                      <a:pt x="3284" y="6060"/>
                      <a:pt x="3515" y="5542"/>
                    </a:cubicBezTo>
                    <a:cubicBezTo>
                      <a:pt x="3688" y="5657"/>
                      <a:pt x="3861" y="5657"/>
                      <a:pt x="4033" y="5657"/>
                    </a:cubicBezTo>
                    <a:cubicBezTo>
                      <a:pt x="4437" y="5657"/>
                      <a:pt x="4840" y="5484"/>
                      <a:pt x="5070" y="5196"/>
                    </a:cubicBezTo>
                    <a:close/>
                    <a:moveTo>
                      <a:pt x="3861" y="10381"/>
                    </a:moveTo>
                    <a:cubicBezTo>
                      <a:pt x="4264" y="10496"/>
                      <a:pt x="4667" y="10554"/>
                      <a:pt x="5070" y="10554"/>
                    </a:cubicBezTo>
                    <a:cubicBezTo>
                      <a:pt x="5474" y="10554"/>
                      <a:pt x="5877" y="10496"/>
                      <a:pt x="6223" y="10381"/>
                    </a:cubicBezTo>
                    <a:lnTo>
                      <a:pt x="6223" y="10381"/>
                    </a:lnTo>
                    <a:cubicBezTo>
                      <a:pt x="6050" y="10842"/>
                      <a:pt x="5589" y="11187"/>
                      <a:pt x="5070" y="11187"/>
                    </a:cubicBezTo>
                    <a:cubicBezTo>
                      <a:pt x="4494" y="11187"/>
                      <a:pt x="4033" y="10899"/>
                      <a:pt x="3861" y="10381"/>
                    </a:cubicBezTo>
                    <a:close/>
                    <a:moveTo>
                      <a:pt x="12387" y="10727"/>
                    </a:moveTo>
                    <a:cubicBezTo>
                      <a:pt x="12387" y="11303"/>
                      <a:pt x="12329" y="12512"/>
                      <a:pt x="11926" y="13953"/>
                    </a:cubicBezTo>
                    <a:cubicBezTo>
                      <a:pt x="11868" y="14010"/>
                      <a:pt x="11811" y="14126"/>
                      <a:pt x="11753" y="14241"/>
                    </a:cubicBezTo>
                    <a:cubicBezTo>
                      <a:pt x="11753" y="14010"/>
                      <a:pt x="11638" y="13780"/>
                      <a:pt x="11465" y="13607"/>
                    </a:cubicBezTo>
                    <a:cubicBezTo>
                      <a:pt x="11292" y="13434"/>
                      <a:pt x="11062" y="13377"/>
                      <a:pt x="10831" y="13377"/>
                    </a:cubicBezTo>
                    <a:cubicBezTo>
                      <a:pt x="10313" y="13377"/>
                      <a:pt x="9910" y="13780"/>
                      <a:pt x="9910" y="14241"/>
                    </a:cubicBezTo>
                    <a:cubicBezTo>
                      <a:pt x="9852" y="14126"/>
                      <a:pt x="9794" y="14068"/>
                      <a:pt x="9794" y="13953"/>
                    </a:cubicBezTo>
                    <a:cubicBezTo>
                      <a:pt x="9334" y="12512"/>
                      <a:pt x="9276" y="11303"/>
                      <a:pt x="9218" y="10784"/>
                    </a:cubicBezTo>
                    <a:lnTo>
                      <a:pt x="9218" y="10784"/>
                    </a:lnTo>
                    <a:cubicBezTo>
                      <a:pt x="9490" y="10893"/>
                      <a:pt x="10045" y="10950"/>
                      <a:pt x="10633" y="10950"/>
                    </a:cubicBezTo>
                    <a:cubicBezTo>
                      <a:pt x="11291" y="10950"/>
                      <a:pt x="11992" y="10879"/>
                      <a:pt x="12387" y="10727"/>
                    </a:cubicBezTo>
                    <a:close/>
                    <a:moveTo>
                      <a:pt x="9218" y="13665"/>
                    </a:moveTo>
                    <a:cubicBezTo>
                      <a:pt x="9218" y="13838"/>
                      <a:pt x="9276" y="13953"/>
                      <a:pt x="9334" y="14068"/>
                    </a:cubicBezTo>
                    <a:cubicBezTo>
                      <a:pt x="9391" y="14298"/>
                      <a:pt x="9506" y="14471"/>
                      <a:pt x="9622" y="14644"/>
                    </a:cubicBezTo>
                    <a:cubicBezTo>
                      <a:pt x="9564" y="14817"/>
                      <a:pt x="9449" y="15047"/>
                      <a:pt x="9391" y="15163"/>
                    </a:cubicBezTo>
                    <a:cubicBezTo>
                      <a:pt x="9161" y="14702"/>
                      <a:pt x="8930" y="14241"/>
                      <a:pt x="8930" y="14068"/>
                    </a:cubicBezTo>
                    <a:cubicBezTo>
                      <a:pt x="8930" y="13895"/>
                      <a:pt x="9046" y="13722"/>
                      <a:pt x="9218" y="13665"/>
                    </a:cubicBezTo>
                    <a:close/>
                    <a:moveTo>
                      <a:pt x="12445" y="13665"/>
                    </a:moveTo>
                    <a:cubicBezTo>
                      <a:pt x="12617" y="13722"/>
                      <a:pt x="12733" y="13895"/>
                      <a:pt x="12733" y="14068"/>
                    </a:cubicBezTo>
                    <a:cubicBezTo>
                      <a:pt x="12733" y="14183"/>
                      <a:pt x="12502" y="14702"/>
                      <a:pt x="12272" y="15163"/>
                    </a:cubicBezTo>
                    <a:cubicBezTo>
                      <a:pt x="12214" y="14990"/>
                      <a:pt x="12099" y="14817"/>
                      <a:pt x="12041" y="14644"/>
                    </a:cubicBezTo>
                    <a:cubicBezTo>
                      <a:pt x="12157" y="14471"/>
                      <a:pt x="12272" y="14298"/>
                      <a:pt x="12329" y="14068"/>
                    </a:cubicBezTo>
                    <a:cubicBezTo>
                      <a:pt x="12387" y="13895"/>
                      <a:pt x="12445" y="13780"/>
                      <a:pt x="12445" y="13665"/>
                    </a:cubicBezTo>
                    <a:close/>
                    <a:moveTo>
                      <a:pt x="10831" y="13838"/>
                    </a:moveTo>
                    <a:cubicBezTo>
                      <a:pt x="10947" y="13838"/>
                      <a:pt x="11062" y="13838"/>
                      <a:pt x="11120" y="13953"/>
                    </a:cubicBezTo>
                    <a:cubicBezTo>
                      <a:pt x="11235" y="14010"/>
                      <a:pt x="11292" y="14126"/>
                      <a:pt x="11292" y="14241"/>
                    </a:cubicBezTo>
                    <a:cubicBezTo>
                      <a:pt x="11292" y="14414"/>
                      <a:pt x="11062" y="14875"/>
                      <a:pt x="10831" y="15393"/>
                    </a:cubicBezTo>
                    <a:lnTo>
                      <a:pt x="10831" y="15335"/>
                    </a:lnTo>
                    <a:cubicBezTo>
                      <a:pt x="10601" y="14875"/>
                      <a:pt x="10371" y="14414"/>
                      <a:pt x="10371" y="14241"/>
                    </a:cubicBezTo>
                    <a:cubicBezTo>
                      <a:pt x="10371" y="14010"/>
                      <a:pt x="10601" y="13838"/>
                      <a:pt x="10831" y="13838"/>
                    </a:cubicBezTo>
                    <a:close/>
                    <a:moveTo>
                      <a:pt x="5026" y="0"/>
                    </a:moveTo>
                    <a:cubicBezTo>
                      <a:pt x="4907" y="0"/>
                      <a:pt x="4788" y="4"/>
                      <a:pt x="4667" y="11"/>
                    </a:cubicBezTo>
                    <a:cubicBezTo>
                      <a:pt x="3745" y="69"/>
                      <a:pt x="2824" y="414"/>
                      <a:pt x="2075" y="990"/>
                    </a:cubicBezTo>
                    <a:cubicBezTo>
                      <a:pt x="1893" y="1126"/>
                      <a:pt x="1997" y="1405"/>
                      <a:pt x="2191" y="1405"/>
                    </a:cubicBezTo>
                    <a:cubicBezTo>
                      <a:pt x="2243" y="1405"/>
                      <a:pt x="2301" y="1385"/>
                      <a:pt x="2363" y="1336"/>
                    </a:cubicBezTo>
                    <a:cubicBezTo>
                      <a:pt x="3054" y="818"/>
                      <a:pt x="3861" y="529"/>
                      <a:pt x="4725" y="472"/>
                    </a:cubicBezTo>
                    <a:cubicBezTo>
                      <a:pt x="4831" y="465"/>
                      <a:pt x="4938" y="461"/>
                      <a:pt x="5044" y="461"/>
                    </a:cubicBezTo>
                    <a:cubicBezTo>
                      <a:pt x="5800" y="461"/>
                      <a:pt x="6545" y="644"/>
                      <a:pt x="7202" y="1048"/>
                    </a:cubicBezTo>
                    <a:cubicBezTo>
                      <a:pt x="7893" y="1451"/>
                      <a:pt x="8527" y="2027"/>
                      <a:pt x="8930" y="2776"/>
                    </a:cubicBezTo>
                    <a:cubicBezTo>
                      <a:pt x="9391" y="3525"/>
                      <a:pt x="9564" y="4447"/>
                      <a:pt x="9506" y="5311"/>
                    </a:cubicBezTo>
                    <a:cubicBezTo>
                      <a:pt x="9449" y="5830"/>
                      <a:pt x="9334" y="6348"/>
                      <a:pt x="9161" y="6809"/>
                    </a:cubicBezTo>
                    <a:cubicBezTo>
                      <a:pt x="9103" y="6867"/>
                      <a:pt x="9103" y="6924"/>
                      <a:pt x="9046" y="6982"/>
                    </a:cubicBezTo>
                    <a:cubicBezTo>
                      <a:pt x="9103" y="6636"/>
                      <a:pt x="9103" y="6348"/>
                      <a:pt x="9103" y="6002"/>
                    </a:cubicBezTo>
                    <a:cubicBezTo>
                      <a:pt x="9103" y="5776"/>
                      <a:pt x="8889" y="5621"/>
                      <a:pt x="8658" y="5621"/>
                    </a:cubicBezTo>
                    <a:cubicBezTo>
                      <a:pt x="8595" y="5621"/>
                      <a:pt x="8531" y="5632"/>
                      <a:pt x="8469" y="5657"/>
                    </a:cubicBezTo>
                    <a:cubicBezTo>
                      <a:pt x="8124" y="5887"/>
                      <a:pt x="7721" y="6002"/>
                      <a:pt x="7317" y="6002"/>
                    </a:cubicBezTo>
                    <a:cubicBezTo>
                      <a:pt x="6511" y="6002"/>
                      <a:pt x="5819" y="5599"/>
                      <a:pt x="5416" y="4850"/>
                    </a:cubicBezTo>
                    <a:cubicBezTo>
                      <a:pt x="5355" y="4729"/>
                      <a:pt x="5214" y="4655"/>
                      <a:pt x="5069" y="4655"/>
                    </a:cubicBezTo>
                    <a:cubicBezTo>
                      <a:pt x="4940" y="4655"/>
                      <a:pt x="4806" y="4714"/>
                      <a:pt x="4725" y="4850"/>
                    </a:cubicBezTo>
                    <a:cubicBezTo>
                      <a:pt x="4552" y="5081"/>
                      <a:pt x="4321" y="5196"/>
                      <a:pt x="4033" y="5196"/>
                    </a:cubicBezTo>
                    <a:cubicBezTo>
                      <a:pt x="3918" y="5196"/>
                      <a:pt x="3745" y="5138"/>
                      <a:pt x="3630" y="5081"/>
                    </a:cubicBezTo>
                    <a:cubicBezTo>
                      <a:pt x="3584" y="5050"/>
                      <a:pt x="3529" y="5036"/>
                      <a:pt x="3473" y="5036"/>
                    </a:cubicBezTo>
                    <a:cubicBezTo>
                      <a:pt x="3319" y="5036"/>
                      <a:pt x="3154" y="5142"/>
                      <a:pt x="3112" y="5311"/>
                    </a:cubicBezTo>
                    <a:cubicBezTo>
                      <a:pt x="2939" y="5657"/>
                      <a:pt x="2536" y="5945"/>
                      <a:pt x="2132" y="5945"/>
                    </a:cubicBezTo>
                    <a:cubicBezTo>
                      <a:pt x="1959" y="5945"/>
                      <a:pt x="1729" y="5887"/>
                      <a:pt x="1614" y="5772"/>
                    </a:cubicBezTo>
                    <a:cubicBezTo>
                      <a:pt x="1545" y="5731"/>
                      <a:pt x="1473" y="5713"/>
                      <a:pt x="1403" y="5713"/>
                    </a:cubicBezTo>
                    <a:cubicBezTo>
                      <a:pt x="1180" y="5713"/>
                      <a:pt x="980" y="5898"/>
                      <a:pt x="980" y="6118"/>
                    </a:cubicBezTo>
                    <a:lnTo>
                      <a:pt x="980" y="6521"/>
                    </a:lnTo>
                    <a:cubicBezTo>
                      <a:pt x="980" y="6694"/>
                      <a:pt x="980" y="6809"/>
                      <a:pt x="1038" y="6982"/>
                    </a:cubicBezTo>
                    <a:cubicBezTo>
                      <a:pt x="807" y="6579"/>
                      <a:pt x="692" y="6175"/>
                      <a:pt x="634" y="5772"/>
                    </a:cubicBezTo>
                    <a:cubicBezTo>
                      <a:pt x="462" y="4966"/>
                      <a:pt x="577" y="4159"/>
                      <a:pt x="807" y="3410"/>
                    </a:cubicBezTo>
                    <a:cubicBezTo>
                      <a:pt x="980" y="3007"/>
                      <a:pt x="1153" y="2661"/>
                      <a:pt x="1383" y="2315"/>
                    </a:cubicBezTo>
                    <a:cubicBezTo>
                      <a:pt x="1504" y="2154"/>
                      <a:pt x="1371" y="1964"/>
                      <a:pt x="1221" y="1964"/>
                    </a:cubicBezTo>
                    <a:cubicBezTo>
                      <a:pt x="1157" y="1964"/>
                      <a:pt x="1089" y="1999"/>
                      <a:pt x="1038" y="2085"/>
                    </a:cubicBezTo>
                    <a:cubicBezTo>
                      <a:pt x="750" y="2431"/>
                      <a:pt x="519" y="2834"/>
                      <a:pt x="404" y="3237"/>
                    </a:cubicBezTo>
                    <a:cubicBezTo>
                      <a:pt x="116" y="4101"/>
                      <a:pt x="1" y="4966"/>
                      <a:pt x="173" y="5830"/>
                    </a:cubicBezTo>
                    <a:cubicBezTo>
                      <a:pt x="346" y="6809"/>
                      <a:pt x="750" y="7673"/>
                      <a:pt x="1441" y="8365"/>
                    </a:cubicBezTo>
                    <a:cubicBezTo>
                      <a:pt x="1441" y="8365"/>
                      <a:pt x="1441" y="8422"/>
                      <a:pt x="1499" y="8422"/>
                    </a:cubicBezTo>
                    <a:cubicBezTo>
                      <a:pt x="1787" y="8998"/>
                      <a:pt x="2247" y="9517"/>
                      <a:pt x="2824" y="9862"/>
                    </a:cubicBezTo>
                    <a:cubicBezTo>
                      <a:pt x="1383" y="10669"/>
                      <a:pt x="462" y="12224"/>
                      <a:pt x="462" y="13895"/>
                    </a:cubicBezTo>
                    <a:cubicBezTo>
                      <a:pt x="462" y="14068"/>
                      <a:pt x="577" y="14154"/>
                      <a:pt x="692" y="14154"/>
                    </a:cubicBezTo>
                    <a:cubicBezTo>
                      <a:pt x="807" y="14154"/>
                      <a:pt x="922" y="14068"/>
                      <a:pt x="922" y="13895"/>
                    </a:cubicBezTo>
                    <a:cubicBezTo>
                      <a:pt x="922" y="12282"/>
                      <a:pt x="1844" y="10842"/>
                      <a:pt x="3284" y="10150"/>
                    </a:cubicBezTo>
                    <a:lnTo>
                      <a:pt x="3342" y="10150"/>
                    </a:lnTo>
                    <a:cubicBezTo>
                      <a:pt x="3457" y="11015"/>
                      <a:pt x="4149" y="11648"/>
                      <a:pt x="5013" y="11648"/>
                    </a:cubicBezTo>
                    <a:cubicBezTo>
                      <a:pt x="5935" y="11648"/>
                      <a:pt x="6626" y="11015"/>
                      <a:pt x="6741" y="10150"/>
                    </a:cubicBezTo>
                    <a:lnTo>
                      <a:pt x="6799" y="10150"/>
                    </a:lnTo>
                    <a:cubicBezTo>
                      <a:pt x="7836" y="10669"/>
                      <a:pt x="8585" y="11533"/>
                      <a:pt x="8988" y="12628"/>
                    </a:cubicBezTo>
                    <a:cubicBezTo>
                      <a:pt x="8988" y="12801"/>
                      <a:pt x="9046" y="12973"/>
                      <a:pt x="9103" y="13204"/>
                    </a:cubicBezTo>
                    <a:cubicBezTo>
                      <a:pt x="8700" y="13319"/>
                      <a:pt x="8469" y="13665"/>
                      <a:pt x="8469" y="14068"/>
                    </a:cubicBezTo>
                    <a:cubicBezTo>
                      <a:pt x="8469" y="14471"/>
                      <a:pt x="9046" y="15566"/>
                      <a:pt x="9218" y="15796"/>
                    </a:cubicBezTo>
                    <a:cubicBezTo>
                      <a:pt x="9247" y="15854"/>
                      <a:pt x="9319" y="15883"/>
                      <a:pt x="9398" y="15883"/>
                    </a:cubicBezTo>
                    <a:cubicBezTo>
                      <a:pt x="9478" y="15883"/>
                      <a:pt x="9564" y="15854"/>
                      <a:pt x="9622" y="15796"/>
                    </a:cubicBezTo>
                    <a:cubicBezTo>
                      <a:pt x="9622" y="15739"/>
                      <a:pt x="9852" y="15393"/>
                      <a:pt x="10025" y="14990"/>
                    </a:cubicBezTo>
                    <a:cubicBezTo>
                      <a:pt x="10025" y="14990"/>
                      <a:pt x="10083" y="14990"/>
                      <a:pt x="10140" y="15047"/>
                    </a:cubicBezTo>
                    <a:cubicBezTo>
                      <a:pt x="10313" y="15451"/>
                      <a:pt x="10543" y="15854"/>
                      <a:pt x="10659" y="15969"/>
                    </a:cubicBezTo>
                    <a:cubicBezTo>
                      <a:pt x="10687" y="16056"/>
                      <a:pt x="10759" y="16099"/>
                      <a:pt x="10839" y="16099"/>
                    </a:cubicBezTo>
                    <a:cubicBezTo>
                      <a:pt x="10918" y="16099"/>
                      <a:pt x="11004" y="16056"/>
                      <a:pt x="11062" y="15969"/>
                    </a:cubicBezTo>
                    <a:cubicBezTo>
                      <a:pt x="11120" y="15854"/>
                      <a:pt x="11350" y="15451"/>
                      <a:pt x="11523" y="15047"/>
                    </a:cubicBezTo>
                    <a:cubicBezTo>
                      <a:pt x="11580" y="14990"/>
                      <a:pt x="11580" y="14990"/>
                      <a:pt x="11638" y="14932"/>
                    </a:cubicBezTo>
                    <a:cubicBezTo>
                      <a:pt x="11811" y="15335"/>
                      <a:pt x="12041" y="15739"/>
                      <a:pt x="12041" y="15739"/>
                    </a:cubicBezTo>
                    <a:cubicBezTo>
                      <a:pt x="12099" y="15825"/>
                      <a:pt x="12185" y="15868"/>
                      <a:pt x="12265" y="15868"/>
                    </a:cubicBezTo>
                    <a:cubicBezTo>
                      <a:pt x="12344" y="15868"/>
                      <a:pt x="12416" y="15825"/>
                      <a:pt x="12445" y="15739"/>
                    </a:cubicBezTo>
                    <a:cubicBezTo>
                      <a:pt x="12560" y="15566"/>
                      <a:pt x="13194" y="14471"/>
                      <a:pt x="13194" y="14010"/>
                    </a:cubicBezTo>
                    <a:cubicBezTo>
                      <a:pt x="13194" y="13612"/>
                      <a:pt x="12912" y="13269"/>
                      <a:pt x="12571" y="13150"/>
                    </a:cubicBezTo>
                    <a:lnTo>
                      <a:pt x="12571" y="13150"/>
                    </a:lnTo>
                    <a:cubicBezTo>
                      <a:pt x="12904" y="11566"/>
                      <a:pt x="12848" y="10495"/>
                      <a:pt x="12848" y="10381"/>
                    </a:cubicBezTo>
                    <a:cubicBezTo>
                      <a:pt x="12848" y="9920"/>
                      <a:pt x="12733" y="9459"/>
                      <a:pt x="12560" y="9056"/>
                    </a:cubicBezTo>
                    <a:cubicBezTo>
                      <a:pt x="12518" y="8952"/>
                      <a:pt x="12439" y="8908"/>
                      <a:pt x="12360" y="8908"/>
                    </a:cubicBezTo>
                    <a:cubicBezTo>
                      <a:pt x="12221" y="8908"/>
                      <a:pt x="12083" y="9045"/>
                      <a:pt x="12157" y="9229"/>
                    </a:cubicBezTo>
                    <a:cubicBezTo>
                      <a:pt x="12272" y="9517"/>
                      <a:pt x="12329" y="9862"/>
                      <a:pt x="12329" y="10208"/>
                    </a:cubicBezTo>
                    <a:cubicBezTo>
                      <a:pt x="11868" y="10439"/>
                      <a:pt x="11235" y="10496"/>
                      <a:pt x="10774" y="10496"/>
                    </a:cubicBezTo>
                    <a:cubicBezTo>
                      <a:pt x="9910" y="10496"/>
                      <a:pt x="9449" y="10323"/>
                      <a:pt x="9218" y="10266"/>
                    </a:cubicBezTo>
                    <a:cubicBezTo>
                      <a:pt x="9218" y="9517"/>
                      <a:pt x="9506" y="8825"/>
                      <a:pt x="10025" y="8249"/>
                    </a:cubicBezTo>
                    <a:cubicBezTo>
                      <a:pt x="10313" y="7961"/>
                      <a:pt x="10601" y="7731"/>
                      <a:pt x="10774" y="7673"/>
                    </a:cubicBezTo>
                    <a:cubicBezTo>
                      <a:pt x="10889" y="7731"/>
                      <a:pt x="11177" y="7961"/>
                      <a:pt x="11465" y="8249"/>
                    </a:cubicBezTo>
                    <a:cubicBezTo>
                      <a:pt x="11519" y="8303"/>
                      <a:pt x="11579" y="8325"/>
                      <a:pt x="11636" y="8325"/>
                    </a:cubicBezTo>
                    <a:cubicBezTo>
                      <a:pt x="11825" y="8325"/>
                      <a:pt x="11988" y="8081"/>
                      <a:pt x="11811" y="7904"/>
                    </a:cubicBezTo>
                    <a:cubicBezTo>
                      <a:pt x="11350" y="7443"/>
                      <a:pt x="10889" y="7212"/>
                      <a:pt x="10831" y="7155"/>
                    </a:cubicBezTo>
                    <a:lnTo>
                      <a:pt x="10659" y="7155"/>
                    </a:lnTo>
                    <a:cubicBezTo>
                      <a:pt x="10601" y="7155"/>
                      <a:pt x="10140" y="7443"/>
                      <a:pt x="9679" y="7961"/>
                    </a:cubicBezTo>
                    <a:cubicBezTo>
                      <a:pt x="9218" y="8422"/>
                      <a:pt x="8700" y="9229"/>
                      <a:pt x="8758" y="10381"/>
                    </a:cubicBezTo>
                    <a:cubicBezTo>
                      <a:pt x="8758" y="10439"/>
                      <a:pt x="8700" y="10727"/>
                      <a:pt x="8758" y="11245"/>
                    </a:cubicBezTo>
                    <a:cubicBezTo>
                      <a:pt x="8354" y="10669"/>
                      <a:pt x="7836" y="10208"/>
                      <a:pt x="7260" y="9920"/>
                    </a:cubicBezTo>
                    <a:cubicBezTo>
                      <a:pt x="7778" y="9517"/>
                      <a:pt x="8239" y="9056"/>
                      <a:pt x="8527" y="8480"/>
                    </a:cubicBezTo>
                    <a:cubicBezTo>
                      <a:pt x="8585" y="8422"/>
                      <a:pt x="8642" y="8365"/>
                      <a:pt x="8700" y="8307"/>
                    </a:cubicBezTo>
                    <a:cubicBezTo>
                      <a:pt x="9103" y="7846"/>
                      <a:pt x="9334" y="7443"/>
                      <a:pt x="9564" y="6982"/>
                    </a:cubicBezTo>
                    <a:cubicBezTo>
                      <a:pt x="9794" y="6463"/>
                      <a:pt x="9910" y="5887"/>
                      <a:pt x="9967" y="5369"/>
                    </a:cubicBezTo>
                    <a:cubicBezTo>
                      <a:pt x="10025" y="4332"/>
                      <a:pt x="9794" y="3410"/>
                      <a:pt x="9334" y="2546"/>
                    </a:cubicBezTo>
                    <a:cubicBezTo>
                      <a:pt x="8873" y="1739"/>
                      <a:pt x="8239" y="1048"/>
                      <a:pt x="7432" y="587"/>
                    </a:cubicBezTo>
                    <a:cubicBezTo>
                      <a:pt x="6675" y="183"/>
                      <a:pt x="5873" y="0"/>
                      <a:pt x="50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4"/>
              <p:cNvSpPr/>
              <p:nvPr/>
            </p:nvSpPr>
            <p:spPr>
              <a:xfrm>
                <a:off x="5650650" y="2354825"/>
                <a:ext cx="44675" cy="44675"/>
              </a:xfrm>
              <a:custGeom>
                <a:avLst/>
                <a:gdLst/>
                <a:ahLst/>
                <a:cxnLst/>
                <a:rect l="l" t="t" r="r" b="b"/>
                <a:pathLst>
                  <a:path w="1787" h="1787" extrusionOk="0">
                    <a:moveTo>
                      <a:pt x="922" y="461"/>
                    </a:moveTo>
                    <a:cubicBezTo>
                      <a:pt x="1153" y="461"/>
                      <a:pt x="1326" y="692"/>
                      <a:pt x="1326" y="922"/>
                    </a:cubicBezTo>
                    <a:cubicBezTo>
                      <a:pt x="1326" y="1153"/>
                      <a:pt x="1153" y="1325"/>
                      <a:pt x="922" y="1325"/>
                    </a:cubicBezTo>
                    <a:cubicBezTo>
                      <a:pt x="692" y="1325"/>
                      <a:pt x="462" y="1153"/>
                      <a:pt x="462" y="922"/>
                    </a:cubicBezTo>
                    <a:cubicBezTo>
                      <a:pt x="462" y="692"/>
                      <a:pt x="692" y="461"/>
                      <a:pt x="922" y="461"/>
                    </a:cubicBezTo>
                    <a:close/>
                    <a:moveTo>
                      <a:pt x="922" y="0"/>
                    </a:moveTo>
                    <a:cubicBezTo>
                      <a:pt x="404" y="0"/>
                      <a:pt x="1" y="404"/>
                      <a:pt x="1" y="922"/>
                    </a:cubicBezTo>
                    <a:cubicBezTo>
                      <a:pt x="1" y="1383"/>
                      <a:pt x="404" y="1786"/>
                      <a:pt x="922" y="1786"/>
                    </a:cubicBezTo>
                    <a:cubicBezTo>
                      <a:pt x="1383" y="1786"/>
                      <a:pt x="1787" y="1383"/>
                      <a:pt x="1787" y="922"/>
                    </a:cubicBezTo>
                    <a:cubicBezTo>
                      <a:pt x="1787" y="404"/>
                      <a:pt x="1383"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8" name="Google Shape;1458;p64"/>
          <p:cNvGrpSpPr/>
          <p:nvPr/>
        </p:nvGrpSpPr>
        <p:grpSpPr>
          <a:xfrm>
            <a:off x="5700080" y="1901550"/>
            <a:ext cx="595348" cy="595348"/>
            <a:chOff x="4588672" y="1393050"/>
            <a:chExt cx="707400" cy="707400"/>
          </a:xfrm>
        </p:grpSpPr>
        <p:sp>
          <p:nvSpPr>
            <p:cNvPr id="1459" name="Google Shape;1459;p64"/>
            <p:cNvSpPr/>
            <p:nvPr/>
          </p:nvSpPr>
          <p:spPr>
            <a:xfrm flipH="1">
              <a:off x="4588672"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 name="Google Shape;1460;p64"/>
            <p:cNvGrpSpPr/>
            <p:nvPr/>
          </p:nvGrpSpPr>
          <p:grpSpPr>
            <a:xfrm>
              <a:off x="4744322" y="1545113"/>
              <a:ext cx="396100" cy="403275"/>
              <a:chOff x="5817725" y="2075425"/>
              <a:chExt cx="396100" cy="403275"/>
            </a:xfrm>
          </p:grpSpPr>
          <p:sp>
            <p:nvSpPr>
              <p:cNvPr id="1461" name="Google Shape;1461;p64"/>
              <p:cNvSpPr/>
              <p:nvPr/>
            </p:nvSpPr>
            <p:spPr>
              <a:xfrm>
                <a:off x="5873900" y="2075425"/>
                <a:ext cx="339925" cy="403275"/>
              </a:xfrm>
              <a:custGeom>
                <a:avLst/>
                <a:gdLst/>
                <a:ahLst/>
                <a:cxnLst/>
                <a:rect l="l" t="t" r="r" b="b"/>
                <a:pathLst>
                  <a:path w="13597" h="16131" extrusionOk="0">
                    <a:moveTo>
                      <a:pt x="10066" y="2299"/>
                    </a:moveTo>
                    <a:cubicBezTo>
                      <a:pt x="10536" y="2299"/>
                      <a:pt x="10893" y="2680"/>
                      <a:pt x="10946" y="3111"/>
                    </a:cubicBezTo>
                    <a:cubicBezTo>
                      <a:pt x="10946" y="3514"/>
                      <a:pt x="10658" y="3918"/>
                      <a:pt x="10313" y="4033"/>
                    </a:cubicBezTo>
                    <a:lnTo>
                      <a:pt x="10140" y="3629"/>
                    </a:lnTo>
                    <a:cubicBezTo>
                      <a:pt x="10140" y="3572"/>
                      <a:pt x="10082" y="3514"/>
                      <a:pt x="10025" y="3514"/>
                    </a:cubicBezTo>
                    <a:lnTo>
                      <a:pt x="9103" y="3111"/>
                    </a:lnTo>
                    <a:cubicBezTo>
                      <a:pt x="9161" y="2650"/>
                      <a:pt x="9506" y="2304"/>
                      <a:pt x="9967" y="2304"/>
                    </a:cubicBezTo>
                    <a:cubicBezTo>
                      <a:pt x="10000" y="2301"/>
                      <a:pt x="10033" y="2299"/>
                      <a:pt x="10066" y="2299"/>
                    </a:cubicBezTo>
                    <a:close/>
                    <a:moveTo>
                      <a:pt x="10082" y="518"/>
                    </a:moveTo>
                    <a:lnTo>
                      <a:pt x="10255" y="1095"/>
                    </a:lnTo>
                    <a:cubicBezTo>
                      <a:pt x="10255" y="1210"/>
                      <a:pt x="10313" y="1267"/>
                      <a:pt x="10428" y="1267"/>
                    </a:cubicBezTo>
                    <a:cubicBezTo>
                      <a:pt x="10601" y="1325"/>
                      <a:pt x="10774" y="1383"/>
                      <a:pt x="10946" y="1440"/>
                    </a:cubicBezTo>
                    <a:cubicBezTo>
                      <a:pt x="10975" y="1469"/>
                      <a:pt x="11018" y="1483"/>
                      <a:pt x="11062" y="1483"/>
                    </a:cubicBezTo>
                    <a:cubicBezTo>
                      <a:pt x="11105" y="1483"/>
                      <a:pt x="11148" y="1469"/>
                      <a:pt x="11177" y="1440"/>
                    </a:cubicBezTo>
                    <a:lnTo>
                      <a:pt x="11695" y="1037"/>
                    </a:lnTo>
                    <a:lnTo>
                      <a:pt x="11983" y="1325"/>
                    </a:lnTo>
                    <a:lnTo>
                      <a:pt x="11638" y="1844"/>
                    </a:lnTo>
                    <a:cubicBezTo>
                      <a:pt x="11638" y="1959"/>
                      <a:pt x="11638" y="2016"/>
                      <a:pt x="11638" y="2132"/>
                    </a:cubicBezTo>
                    <a:cubicBezTo>
                      <a:pt x="11753" y="2247"/>
                      <a:pt x="11868" y="2420"/>
                      <a:pt x="11868" y="2592"/>
                    </a:cubicBezTo>
                    <a:cubicBezTo>
                      <a:pt x="11926" y="2708"/>
                      <a:pt x="11983" y="2765"/>
                      <a:pt x="12099" y="2765"/>
                    </a:cubicBezTo>
                    <a:lnTo>
                      <a:pt x="12675" y="2823"/>
                    </a:lnTo>
                    <a:lnTo>
                      <a:pt x="12732" y="3284"/>
                    </a:lnTo>
                    <a:lnTo>
                      <a:pt x="12099" y="3399"/>
                    </a:lnTo>
                    <a:cubicBezTo>
                      <a:pt x="12041" y="3457"/>
                      <a:pt x="11983" y="3514"/>
                      <a:pt x="11926" y="3572"/>
                    </a:cubicBezTo>
                    <a:cubicBezTo>
                      <a:pt x="11926" y="3745"/>
                      <a:pt x="11811" y="3918"/>
                      <a:pt x="11753" y="4090"/>
                    </a:cubicBezTo>
                    <a:cubicBezTo>
                      <a:pt x="11695" y="4206"/>
                      <a:pt x="11695" y="4263"/>
                      <a:pt x="11753" y="4378"/>
                    </a:cubicBezTo>
                    <a:lnTo>
                      <a:pt x="12156" y="4839"/>
                    </a:lnTo>
                    <a:lnTo>
                      <a:pt x="11868" y="5127"/>
                    </a:lnTo>
                    <a:lnTo>
                      <a:pt x="11350" y="4839"/>
                    </a:lnTo>
                    <a:cubicBezTo>
                      <a:pt x="11321" y="4810"/>
                      <a:pt x="11278" y="4796"/>
                      <a:pt x="11235" y="4796"/>
                    </a:cubicBezTo>
                    <a:cubicBezTo>
                      <a:pt x="11191" y="4796"/>
                      <a:pt x="11148" y="4810"/>
                      <a:pt x="11119" y="4839"/>
                    </a:cubicBezTo>
                    <a:cubicBezTo>
                      <a:pt x="10946" y="4897"/>
                      <a:pt x="10831" y="4955"/>
                      <a:pt x="10658" y="5012"/>
                    </a:cubicBezTo>
                    <a:lnTo>
                      <a:pt x="10486" y="4494"/>
                    </a:lnTo>
                    <a:cubicBezTo>
                      <a:pt x="11004" y="4263"/>
                      <a:pt x="11407" y="3745"/>
                      <a:pt x="11407" y="3111"/>
                    </a:cubicBezTo>
                    <a:cubicBezTo>
                      <a:pt x="11352" y="2397"/>
                      <a:pt x="10773" y="1840"/>
                      <a:pt x="10020" y="1840"/>
                    </a:cubicBezTo>
                    <a:cubicBezTo>
                      <a:pt x="9984" y="1840"/>
                      <a:pt x="9947" y="1841"/>
                      <a:pt x="9909" y="1844"/>
                    </a:cubicBezTo>
                    <a:cubicBezTo>
                      <a:pt x="9276" y="1844"/>
                      <a:pt x="8757" y="2304"/>
                      <a:pt x="8642" y="2881"/>
                    </a:cubicBezTo>
                    <a:lnTo>
                      <a:pt x="8124" y="2650"/>
                    </a:lnTo>
                    <a:cubicBezTo>
                      <a:pt x="8124" y="2535"/>
                      <a:pt x="8181" y="2420"/>
                      <a:pt x="8239" y="2304"/>
                    </a:cubicBezTo>
                    <a:cubicBezTo>
                      <a:pt x="8296" y="2189"/>
                      <a:pt x="8296" y="2132"/>
                      <a:pt x="8239" y="2016"/>
                    </a:cubicBezTo>
                    <a:lnTo>
                      <a:pt x="7893" y="1555"/>
                    </a:lnTo>
                    <a:lnTo>
                      <a:pt x="8181" y="1210"/>
                    </a:lnTo>
                    <a:lnTo>
                      <a:pt x="8700" y="1555"/>
                    </a:lnTo>
                    <a:cubicBezTo>
                      <a:pt x="8728" y="1584"/>
                      <a:pt x="8772" y="1599"/>
                      <a:pt x="8815" y="1599"/>
                    </a:cubicBezTo>
                    <a:cubicBezTo>
                      <a:pt x="8858" y="1599"/>
                      <a:pt x="8901" y="1584"/>
                      <a:pt x="8930" y="1555"/>
                    </a:cubicBezTo>
                    <a:cubicBezTo>
                      <a:pt x="9103" y="1440"/>
                      <a:pt x="9276" y="1383"/>
                      <a:pt x="9449" y="1325"/>
                    </a:cubicBezTo>
                    <a:cubicBezTo>
                      <a:pt x="9506" y="1267"/>
                      <a:pt x="9564" y="1210"/>
                      <a:pt x="9621" y="1095"/>
                    </a:cubicBezTo>
                    <a:lnTo>
                      <a:pt x="9679" y="518"/>
                    </a:lnTo>
                    <a:close/>
                    <a:moveTo>
                      <a:pt x="9909" y="4321"/>
                    </a:moveTo>
                    <a:lnTo>
                      <a:pt x="10198" y="4955"/>
                    </a:lnTo>
                    <a:lnTo>
                      <a:pt x="10428" y="5703"/>
                    </a:lnTo>
                    <a:lnTo>
                      <a:pt x="9506" y="5243"/>
                    </a:lnTo>
                    <a:lnTo>
                      <a:pt x="9909" y="4321"/>
                    </a:lnTo>
                    <a:close/>
                    <a:moveTo>
                      <a:pt x="12790" y="7720"/>
                    </a:moveTo>
                    <a:lnTo>
                      <a:pt x="12272" y="8296"/>
                    </a:lnTo>
                    <a:lnTo>
                      <a:pt x="8930" y="8296"/>
                    </a:lnTo>
                    <a:lnTo>
                      <a:pt x="9449" y="7720"/>
                    </a:lnTo>
                    <a:close/>
                    <a:moveTo>
                      <a:pt x="6626" y="2477"/>
                    </a:moveTo>
                    <a:lnTo>
                      <a:pt x="9621" y="3802"/>
                    </a:lnTo>
                    <a:lnTo>
                      <a:pt x="8988" y="5243"/>
                    </a:lnTo>
                    <a:cubicBezTo>
                      <a:pt x="8930" y="5415"/>
                      <a:pt x="8988" y="5531"/>
                      <a:pt x="9103" y="5588"/>
                    </a:cubicBezTo>
                    <a:lnTo>
                      <a:pt x="10543" y="6222"/>
                    </a:lnTo>
                    <a:lnTo>
                      <a:pt x="10140" y="7201"/>
                    </a:lnTo>
                    <a:lnTo>
                      <a:pt x="9333" y="7201"/>
                    </a:lnTo>
                    <a:cubicBezTo>
                      <a:pt x="9276" y="7201"/>
                      <a:pt x="9218" y="7259"/>
                      <a:pt x="9161" y="7259"/>
                    </a:cubicBezTo>
                    <a:lnTo>
                      <a:pt x="8124" y="8354"/>
                    </a:lnTo>
                    <a:cubicBezTo>
                      <a:pt x="8124" y="8411"/>
                      <a:pt x="8066" y="8526"/>
                      <a:pt x="8066" y="8642"/>
                    </a:cubicBezTo>
                    <a:lnTo>
                      <a:pt x="8066" y="10831"/>
                    </a:lnTo>
                    <a:lnTo>
                      <a:pt x="8008" y="10831"/>
                    </a:lnTo>
                    <a:lnTo>
                      <a:pt x="5301" y="9621"/>
                    </a:lnTo>
                    <a:lnTo>
                      <a:pt x="5301" y="5415"/>
                    </a:lnTo>
                    <a:lnTo>
                      <a:pt x="6626" y="2477"/>
                    </a:lnTo>
                    <a:close/>
                    <a:moveTo>
                      <a:pt x="13136" y="8065"/>
                    </a:moveTo>
                    <a:lnTo>
                      <a:pt x="13136" y="11407"/>
                    </a:lnTo>
                    <a:lnTo>
                      <a:pt x="12617" y="11983"/>
                    </a:lnTo>
                    <a:lnTo>
                      <a:pt x="12617" y="11176"/>
                    </a:lnTo>
                    <a:cubicBezTo>
                      <a:pt x="12617" y="11004"/>
                      <a:pt x="12502" y="10917"/>
                      <a:pt x="12387" y="10917"/>
                    </a:cubicBezTo>
                    <a:cubicBezTo>
                      <a:pt x="12272" y="10917"/>
                      <a:pt x="12156" y="11004"/>
                      <a:pt x="12156" y="11176"/>
                    </a:cubicBezTo>
                    <a:lnTo>
                      <a:pt x="12156" y="12329"/>
                    </a:lnTo>
                    <a:lnTo>
                      <a:pt x="10313" y="12329"/>
                    </a:lnTo>
                    <a:lnTo>
                      <a:pt x="10428" y="12156"/>
                    </a:lnTo>
                    <a:cubicBezTo>
                      <a:pt x="10486" y="12041"/>
                      <a:pt x="10486" y="11925"/>
                      <a:pt x="10428" y="11810"/>
                    </a:cubicBezTo>
                    <a:lnTo>
                      <a:pt x="9909" y="11349"/>
                    </a:lnTo>
                    <a:cubicBezTo>
                      <a:pt x="9876" y="11316"/>
                      <a:pt x="9824" y="11283"/>
                      <a:pt x="9763" y="11283"/>
                    </a:cubicBezTo>
                    <a:cubicBezTo>
                      <a:pt x="9719" y="11283"/>
                      <a:pt x="9670" y="11301"/>
                      <a:pt x="9621" y="11349"/>
                    </a:cubicBezTo>
                    <a:lnTo>
                      <a:pt x="9218" y="11637"/>
                    </a:lnTo>
                    <a:cubicBezTo>
                      <a:pt x="9103" y="11580"/>
                      <a:pt x="9045" y="11522"/>
                      <a:pt x="8988" y="11522"/>
                    </a:cubicBezTo>
                    <a:lnTo>
                      <a:pt x="8872" y="11004"/>
                    </a:lnTo>
                    <a:cubicBezTo>
                      <a:pt x="8829" y="10874"/>
                      <a:pt x="8754" y="10809"/>
                      <a:pt x="8646" y="10809"/>
                    </a:cubicBezTo>
                    <a:cubicBezTo>
                      <a:pt x="8610" y="10809"/>
                      <a:pt x="8570" y="10816"/>
                      <a:pt x="8527" y="10831"/>
                    </a:cubicBezTo>
                    <a:cubicBezTo>
                      <a:pt x="8527" y="10543"/>
                      <a:pt x="8527" y="9160"/>
                      <a:pt x="8527" y="8757"/>
                    </a:cubicBezTo>
                    <a:lnTo>
                      <a:pt x="12156" y="8757"/>
                    </a:lnTo>
                    <a:lnTo>
                      <a:pt x="12156" y="9909"/>
                    </a:lnTo>
                    <a:cubicBezTo>
                      <a:pt x="12156" y="10053"/>
                      <a:pt x="12272" y="10125"/>
                      <a:pt x="12387" y="10125"/>
                    </a:cubicBezTo>
                    <a:cubicBezTo>
                      <a:pt x="12502" y="10125"/>
                      <a:pt x="12617" y="10053"/>
                      <a:pt x="12617" y="9909"/>
                    </a:cubicBezTo>
                    <a:lnTo>
                      <a:pt x="12617" y="8642"/>
                    </a:lnTo>
                    <a:lnTo>
                      <a:pt x="13136" y="8065"/>
                    </a:lnTo>
                    <a:close/>
                    <a:moveTo>
                      <a:pt x="4840" y="12617"/>
                    </a:moveTo>
                    <a:lnTo>
                      <a:pt x="4840" y="14518"/>
                    </a:lnTo>
                    <a:lnTo>
                      <a:pt x="4436" y="14518"/>
                    </a:lnTo>
                    <a:cubicBezTo>
                      <a:pt x="3976" y="14518"/>
                      <a:pt x="3630" y="14172"/>
                      <a:pt x="3630" y="13711"/>
                    </a:cubicBezTo>
                    <a:lnTo>
                      <a:pt x="3630" y="12617"/>
                    </a:lnTo>
                    <a:close/>
                    <a:moveTo>
                      <a:pt x="8469" y="11292"/>
                    </a:moveTo>
                    <a:lnTo>
                      <a:pt x="8527" y="11753"/>
                    </a:lnTo>
                    <a:cubicBezTo>
                      <a:pt x="8584" y="11868"/>
                      <a:pt x="8642" y="11925"/>
                      <a:pt x="8700" y="11925"/>
                    </a:cubicBezTo>
                    <a:cubicBezTo>
                      <a:pt x="8872" y="11983"/>
                      <a:pt x="8988" y="12041"/>
                      <a:pt x="9103" y="12098"/>
                    </a:cubicBezTo>
                    <a:cubicBezTo>
                      <a:pt x="9161" y="12127"/>
                      <a:pt x="9204" y="12141"/>
                      <a:pt x="9247" y="12141"/>
                    </a:cubicBezTo>
                    <a:cubicBezTo>
                      <a:pt x="9290" y="12141"/>
                      <a:pt x="9333" y="12127"/>
                      <a:pt x="9391" y="12098"/>
                    </a:cubicBezTo>
                    <a:lnTo>
                      <a:pt x="9737" y="11810"/>
                    </a:lnTo>
                    <a:lnTo>
                      <a:pt x="9967" y="12041"/>
                    </a:lnTo>
                    <a:lnTo>
                      <a:pt x="9679" y="12386"/>
                    </a:lnTo>
                    <a:cubicBezTo>
                      <a:pt x="9621" y="12501"/>
                      <a:pt x="9621" y="12559"/>
                      <a:pt x="9679" y="12674"/>
                    </a:cubicBezTo>
                    <a:cubicBezTo>
                      <a:pt x="9737" y="12790"/>
                      <a:pt x="9794" y="12905"/>
                      <a:pt x="9852" y="13078"/>
                    </a:cubicBezTo>
                    <a:cubicBezTo>
                      <a:pt x="9852" y="13135"/>
                      <a:pt x="9967" y="13193"/>
                      <a:pt x="10025" y="13250"/>
                    </a:cubicBezTo>
                    <a:lnTo>
                      <a:pt x="10486" y="13308"/>
                    </a:lnTo>
                    <a:lnTo>
                      <a:pt x="10486" y="13596"/>
                    </a:lnTo>
                    <a:lnTo>
                      <a:pt x="10025" y="13654"/>
                    </a:lnTo>
                    <a:cubicBezTo>
                      <a:pt x="9967" y="13711"/>
                      <a:pt x="9909" y="13769"/>
                      <a:pt x="9852" y="13827"/>
                    </a:cubicBezTo>
                    <a:cubicBezTo>
                      <a:pt x="9852" y="13999"/>
                      <a:pt x="9794" y="14115"/>
                      <a:pt x="9679" y="14230"/>
                    </a:cubicBezTo>
                    <a:cubicBezTo>
                      <a:pt x="9621" y="14345"/>
                      <a:pt x="9679" y="14403"/>
                      <a:pt x="9679" y="14518"/>
                    </a:cubicBezTo>
                    <a:lnTo>
                      <a:pt x="9967" y="14864"/>
                    </a:lnTo>
                    <a:lnTo>
                      <a:pt x="9794" y="15094"/>
                    </a:lnTo>
                    <a:lnTo>
                      <a:pt x="9391" y="14806"/>
                    </a:lnTo>
                    <a:cubicBezTo>
                      <a:pt x="9362" y="14777"/>
                      <a:pt x="9319" y="14763"/>
                      <a:pt x="9276" y="14763"/>
                    </a:cubicBezTo>
                    <a:cubicBezTo>
                      <a:pt x="9233" y="14763"/>
                      <a:pt x="9189" y="14777"/>
                      <a:pt x="9161" y="14806"/>
                    </a:cubicBezTo>
                    <a:cubicBezTo>
                      <a:pt x="9045" y="14864"/>
                      <a:pt x="8872" y="14921"/>
                      <a:pt x="8757" y="14979"/>
                    </a:cubicBezTo>
                    <a:cubicBezTo>
                      <a:pt x="8642" y="14979"/>
                      <a:pt x="8584" y="15036"/>
                      <a:pt x="8584" y="15152"/>
                    </a:cubicBezTo>
                    <a:lnTo>
                      <a:pt x="8469" y="15612"/>
                    </a:lnTo>
                    <a:lnTo>
                      <a:pt x="8239" y="15612"/>
                    </a:lnTo>
                    <a:lnTo>
                      <a:pt x="8124" y="15152"/>
                    </a:lnTo>
                    <a:cubicBezTo>
                      <a:pt x="8124" y="15036"/>
                      <a:pt x="8066" y="14979"/>
                      <a:pt x="7951" y="14921"/>
                    </a:cubicBezTo>
                    <a:cubicBezTo>
                      <a:pt x="7835" y="14921"/>
                      <a:pt x="7663" y="14864"/>
                      <a:pt x="7547" y="14806"/>
                    </a:cubicBezTo>
                    <a:cubicBezTo>
                      <a:pt x="7519" y="14777"/>
                      <a:pt x="7475" y="14763"/>
                      <a:pt x="7432" y="14763"/>
                    </a:cubicBezTo>
                    <a:cubicBezTo>
                      <a:pt x="7389" y="14763"/>
                      <a:pt x="7346" y="14777"/>
                      <a:pt x="7317" y="14806"/>
                    </a:cubicBezTo>
                    <a:lnTo>
                      <a:pt x="6914" y="15036"/>
                    </a:lnTo>
                    <a:lnTo>
                      <a:pt x="6741" y="14864"/>
                    </a:lnTo>
                    <a:lnTo>
                      <a:pt x="7029" y="14460"/>
                    </a:lnTo>
                    <a:cubicBezTo>
                      <a:pt x="7029" y="14403"/>
                      <a:pt x="7029" y="14287"/>
                      <a:pt x="7029" y="14230"/>
                    </a:cubicBezTo>
                    <a:cubicBezTo>
                      <a:pt x="6914" y="14115"/>
                      <a:pt x="6856" y="13942"/>
                      <a:pt x="6856" y="13827"/>
                    </a:cubicBezTo>
                    <a:cubicBezTo>
                      <a:pt x="6798" y="13711"/>
                      <a:pt x="6741" y="13654"/>
                      <a:pt x="6626" y="13654"/>
                    </a:cubicBezTo>
                    <a:lnTo>
                      <a:pt x="6222" y="13538"/>
                    </a:lnTo>
                    <a:lnTo>
                      <a:pt x="6222" y="13308"/>
                    </a:lnTo>
                    <a:lnTo>
                      <a:pt x="6626" y="13193"/>
                    </a:lnTo>
                    <a:cubicBezTo>
                      <a:pt x="6741" y="13193"/>
                      <a:pt x="6798" y="13135"/>
                      <a:pt x="6856" y="13020"/>
                    </a:cubicBezTo>
                    <a:cubicBezTo>
                      <a:pt x="6856" y="12905"/>
                      <a:pt x="6914" y="12790"/>
                      <a:pt x="6971" y="12674"/>
                    </a:cubicBezTo>
                    <a:cubicBezTo>
                      <a:pt x="7029" y="12559"/>
                      <a:pt x="7029" y="12444"/>
                      <a:pt x="6971" y="12386"/>
                    </a:cubicBezTo>
                    <a:lnTo>
                      <a:pt x="6741" y="11983"/>
                    </a:lnTo>
                    <a:lnTo>
                      <a:pt x="6914" y="11810"/>
                    </a:lnTo>
                    <a:lnTo>
                      <a:pt x="7259" y="12098"/>
                    </a:lnTo>
                    <a:cubicBezTo>
                      <a:pt x="7317" y="12127"/>
                      <a:pt x="7360" y="12141"/>
                      <a:pt x="7403" y="12141"/>
                    </a:cubicBezTo>
                    <a:cubicBezTo>
                      <a:pt x="7447" y="12141"/>
                      <a:pt x="7490" y="12127"/>
                      <a:pt x="7547" y="12098"/>
                    </a:cubicBezTo>
                    <a:cubicBezTo>
                      <a:pt x="7663" y="12041"/>
                      <a:pt x="7835" y="11983"/>
                      <a:pt x="7951" y="11925"/>
                    </a:cubicBezTo>
                    <a:cubicBezTo>
                      <a:pt x="8066" y="11925"/>
                      <a:pt x="8124" y="11810"/>
                      <a:pt x="8124" y="11753"/>
                    </a:cubicBezTo>
                    <a:lnTo>
                      <a:pt x="8181" y="11292"/>
                    </a:lnTo>
                    <a:close/>
                    <a:moveTo>
                      <a:pt x="10255" y="0"/>
                    </a:moveTo>
                    <a:lnTo>
                      <a:pt x="9449" y="58"/>
                    </a:lnTo>
                    <a:cubicBezTo>
                      <a:pt x="9333" y="58"/>
                      <a:pt x="9218" y="115"/>
                      <a:pt x="9218" y="230"/>
                    </a:cubicBezTo>
                    <a:lnTo>
                      <a:pt x="9103" y="922"/>
                    </a:lnTo>
                    <a:cubicBezTo>
                      <a:pt x="8988" y="922"/>
                      <a:pt x="8872" y="979"/>
                      <a:pt x="8757" y="1037"/>
                    </a:cubicBezTo>
                    <a:lnTo>
                      <a:pt x="8239" y="691"/>
                    </a:lnTo>
                    <a:cubicBezTo>
                      <a:pt x="8205" y="674"/>
                      <a:pt x="8171" y="667"/>
                      <a:pt x="8138" y="667"/>
                    </a:cubicBezTo>
                    <a:cubicBezTo>
                      <a:pt x="8056" y="667"/>
                      <a:pt x="7975" y="708"/>
                      <a:pt x="7893" y="749"/>
                    </a:cubicBezTo>
                    <a:lnTo>
                      <a:pt x="7375" y="1383"/>
                    </a:lnTo>
                    <a:cubicBezTo>
                      <a:pt x="7259" y="1440"/>
                      <a:pt x="7259" y="1555"/>
                      <a:pt x="7375" y="1671"/>
                    </a:cubicBezTo>
                    <a:lnTo>
                      <a:pt x="7778" y="2189"/>
                    </a:lnTo>
                    <a:cubicBezTo>
                      <a:pt x="7720" y="2247"/>
                      <a:pt x="7663" y="2362"/>
                      <a:pt x="7663" y="2477"/>
                    </a:cubicBezTo>
                    <a:lnTo>
                      <a:pt x="6568" y="1959"/>
                    </a:lnTo>
                    <a:cubicBezTo>
                      <a:pt x="6522" y="1943"/>
                      <a:pt x="6480" y="1936"/>
                      <a:pt x="6442" y="1936"/>
                    </a:cubicBezTo>
                    <a:cubicBezTo>
                      <a:pt x="6338" y="1936"/>
                      <a:pt x="6265" y="1990"/>
                      <a:pt x="6222" y="2074"/>
                    </a:cubicBezTo>
                    <a:lnTo>
                      <a:pt x="5301" y="4263"/>
                    </a:lnTo>
                    <a:lnTo>
                      <a:pt x="5301" y="576"/>
                    </a:lnTo>
                    <a:cubicBezTo>
                      <a:pt x="5301" y="403"/>
                      <a:pt x="5185" y="317"/>
                      <a:pt x="5070" y="317"/>
                    </a:cubicBezTo>
                    <a:cubicBezTo>
                      <a:pt x="4955" y="317"/>
                      <a:pt x="4840" y="403"/>
                      <a:pt x="4840" y="576"/>
                    </a:cubicBezTo>
                    <a:lnTo>
                      <a:pt x="4840" y="1613"/>
                    </a:lnTo>
                    <a:cubicBezTo>
                      <a:pt x="3169" y="1671"/>
                      <a:pt x="1671" y="2535"/>
                      <a:pt x="807" y="3918"/>
                    </a:cubicBezTo>
                    <a:cubicBezTo>
                      <a:pt x="686" y="4079"/>
                      <a:pt x="848" y="4269"/>
                      <a:pt x="1015" y="4269"/>
                    </a:cubicBezTo>
                    <a:cubicBezTo>
                      <a:pt x="1086" y="4269"/>
                      <a:pt x="1159" y="4234"/>
                      <a:pt x="1210" y="4148"/>
                    </a:cubicBezTo>
                    <a:cubicBezTo>
                      <a:pt x="2017" y="2938"/>
                      <a:pt x="3342" y="2132"/>
                      <a:pt x="4840" y="2074"/>
                    </a:cubicBezTo>
                    <a:lnTo>
                      <a:pt x="4840" y="12156"/>
                    </a:lnTo>
                    <a:lnTo>
                      <a:pt x="3342" y="12156"/>
                    </a:lnTo>
                    <a:cubicBezTo>
                      <a:pt x="3169" y="12156"/>
                      <a:pt x="2996" y="11983"/>
                      <a:pt x="2996" y="11753"/>
                    </a:cubicBezTo>
                    <a:lnTo>
                      <a:pt x="2996" y="10946"/>
                    </a:lnTo>
                    <a:cubicBezTo>
                      <a:pt x="2996" y="10888"/>
                      <a:pt x="2939" y="10773"/>
                      <a:pt x="2881" y="10716"/>
                    </a:cubicBezTo>
                    <a:cubicBezTo>
                      <a:pt x="1383" y="9909"/>
                      <a:pt x="461" y="8354"/>
                      <a:pt x="461" y="6625"/>
                    </a:cubicBezTo>
                    <a:cubicBezTo>
                      <a:pt x="461" y="6164"/>
                      <a:pt x="577" y="5703"/>
                      <a:pt x="692" y="5300"/>
                    </a:cubicBezTo>
                    <a:cubicBezTo>
                      <a:pt x="765" y="5118"/>
                      <a:pt x="607" y="5005"/>
                      <a:pt x="452" y="5005"/>
                    </a:cubicBezTo>
                    <a:cubicBezTo>
                      <a:pt x="362" y="5005"/>
                      <a:pt x="273" y="5043"/>
                      <a:pt x="231" y="5127"/>
                    </a:cubicBezTo>
                    <a:cubicBezTo>
                      <a:pt x="116" y="5646"/>
                      <a:pt x="0" y="6107"/>
                      <a:pt x="0" y="6625"/>
                    </a:cubicBezTo>
                    <a:cubicBezTo>
                      <a:pt x="0" y="8469"/>
                      <a:pt x="980" y="10139"/>
                      <a:pt x="2535" y="11061"/>
                    </a:cubicBezTo>
                    <a:lnTo>
                      <a:pt x="2535" y="11753"/>
                    </a:lnTo>
                    <a:cubicBezTo>
                      <a:pt x="2535" y="12156"/>
                      <a:pt x="2766" y="12444"/>
                      <a:pt x="3111" y="12559"/>
                    </a:cubicBezTo>
                    <a:lnTo>
                      <a:pt x="3111" y="13711"/>
                    </a:lnTo>
                    <a:cubicBezTo>
                      <a:pt x="3111" y="14403"/>
                      <a:pt x="3745" y="15036"/>
                      <a:pt x="4436" y="15036"/>
                    </a:cubicBezTo>
                    <a:lnTo>
                      <a:pt x="4840" y="15036"/>
                    </a:lnTo>
                    <a:lnTo>
                      <a:pt x="4840" y="15843"/>
                    </a:lnTo>
                    <a:cubicBezTo>
                      <a:pt x="4840" y="16016"/>
                      <a:pt x="4955" y="16102"/>
                      <a:pt x="5070" y="16102"/>
                    </a:cubicBezTo>
                    <a:cubicBezTo>
                      <a:pt x="5185" y="16102"/>
                      <a:pt x="5301" y="16016"/>
                      <a:pt x="5301" y="15843"/>
                    </a:cubicBezTo>
                    <a:lnTo>
                      <a:pt x="5301" y="10197"/>
                    </a:lnTo>
                    <a:lnTo>
                      <a:pt x="7720" y="11234"/>
                    </a:lnTo>
                    <a:lnTo>
                      <a:pt x="7663" y="11522"/>
                    </a:lnTo>
                    <a:cubicBezTo>
                      <a:pt x="7605" y="11580"/>
                      <a:pt x="7490" y="11580"/>
                      <a:pt x="7432" y="11637"/>
                    </a:cubicBezTo>
                    <a:lnTo>
                      <a:pt x="7029" y="11349"/>
                    </a:lnTo>
                    <a:cubicBezTo>
                      <a:pt x="6971" y="11320"/>
                      <a:pt x="6914" y="11306"/>
                      <a:pt x="6856" y="11306"/>
                    </a:cubicBezTo>
                    <a:cubicBezTo>
                      <a:pt x="6798" y="11306"/>
                      <a:pt x="6741" y="11320"/>
                      <a:pt x="6683" y="11349"/>
                    </a:cubicBezTo>
                    <a:lnTo>
                      <a:pt x="6222" y="11810"/>
                    </a:lnTo>
                    <a:cubicBezTo>
                      <a:pt x="6165" y="11925"/>
                      <a:pt x="6165" y="12041"/>
                      <a:pt x="6222" y="12156"/>
                    </a:cubicBezTo>
                    <a:lnTo>
                      <a:pt x="6510" y="12559"/>
                    </a:lnTo>
                    <a:cubicBezTo>
                      <a:pt x="6453" y="12617"/>
                      <a:pt x="6453" y="12732"/>
                      <a:pt x="6395" y="12790"/>
                    </a:cubicBezTo>
                    <a:lnTo>
                      <a:pt x="5877" y="12905"/>
                    </a:lnTo>
                    <a:cubicBezTo>
                      <a:pt x="5761" y="12905"/>
                      <a:pt x="5704" y="13020"/>
                      <a:pt x="5704" y="13135"/>
                    </a:cubicBezTo>
                    <a:lnTo>
                      <a:pt x="5704" y="13769"/>
                    </a:lnTo>
                    <a:cubicBezTo>
                      <a:pt x="5704" y="13884"/>
                      <a:pt x="5819" y="13999"/>
                      <a:pt x="5877" y="13999"/>
                    </a:cubicBezTo>
                    <a:lnTo>
                      <a:pt x="6395" y="14115"/>
                    </a:lnTo>
                    <a:cubicBezTo>
                      <a:pt x="6453" y="14172"/>
                      <a:pt x="6453" y="14287"/>
                      <a:pt x="6510" y="14345"/>
                    </a:cubicBezTo>
                    <a:lnTo>
                      <a:pt x="6222" y="14748"/>
                    </a:lnTo>
                    <a:cubicBezTo>
                      <a:pt x="6165" y="14864"/>
                      <a:pt x="6165" y="14979"/>
                      <a:pt x="6222" y="15094"/>
                    </a:cubicBezTo>
                    <a:lnTo>
                      <a:pt x="6741" y="15555"/>
                    </a:lnTo>
                    <a:cubicBezTo>
                      <a:pt x="6774" y="15588"/>
                      <a:pt x="6827" y="15621"/>
                      <a:pt x="6887" y="15621"/>
                    </a:cubicBezTo>
                    <a:cubicBezTo>
                      <a:pt x="6932" y="15621"/>
                      <a:pt x="6980" y="15604"/>
                      <a:pt x="7029" y="15555"/>
                    </a:cubicBezTo>
                    <a:lnTo>
                      <a:pt x="7432" y="15267"/>
                    </a:lnTo>
                    <a:cubicBezTo>
                      <a:pt x="7547" y="15324"/>
                      <a:pt x="7605" y="15382"/>
                      <a:pt x="7663" y="15382"/>
                    </a:cubicBezTo>
                    <a:lnTo>
                      <a:pt x="7778" y="15901"/>
                    </a:lnTo>
                    <a:cubicBezTo>
                      <a:pt x="7778" y="16016"/>
                      <a:pt x="7893" y="16073"/>
                      <a:pt x="8008" y="16073"/>
                    </a:cubicBezTo>
                    <a:lnTo>
                      <a:pt x="8700" y="16131"/>
                    </a:lnTo>
                    <a:cubicBezTo>
                      <a:pt x="8815" y="16131"/>
                      <a:pt x="8872" y="16016"/>
                      <a:pt x="8930" y="15901"/>
                    </a:cubicBezTo>
                    <a:lnTo>
                      <a:pt x="8988" y="15382"/>
                    </a:lnTo>
                    <a:cubicBezTo>
                      <a:pt x="9103" y="15382"/>
                      <a:pt x="9161" y="15324"/>
                      <a:pt x="9218" y="15324"/>
                    </a:cubicBezTo>
                    <a:lnTo>
                      <a:pt x="9621" y="15612"/>
                    </a:lnTo>
                    <a:cubicBezTo>
                      <a:pt x="9669" y="15636"/>
                      <a:pt x="9717" y="15650"/>
                      <a:pt x="9765" y="15650"/>
                    </a:cubicBezTo>
                    <a:cubicBezTo>
                      <a:pt x="9832" y="15650"/>
                      <a:pt x="9900" y="15622"/>
                      <a:pt x="9967" y="15555"/>
                    </a:cubicBezTo>
                    <a:lnTo>
                      <a:pt x="10428" y="15094"/>
                    </a:lnTo>
                    <a:cubicBezTo>
                      <a:pt x="10486" y="15036"/>
                      <a:pt x="10486" y="14921"/>
                      <a:pt x="10428" y="14806"/>
                    </a:cubicBezTo>
                    <a:lnTo>
                      <a:pt x="10140" y="14345"/>
                    </a:lnTo>
                    <a:cubicBezTo>
                      <a:pt x="10198" y="14287"/>
                      <a:pt x="10198" y="14230"/>
                      <a:pt x="10255" y="14115"/>
                    </a:cubicBezTo>
                    <a:lnTo>
                      <a:pt x="10774" y="14057"/>
                    </a:lnTo>
                    <a:cubicBezTo>
                      <a:pt x="10889" y="13999"/>
                      <a:pt x="10946" y="13942"/>
                      <a:pt x="10946" y="13827"/>
                    </a:cubicBezTo>
                    <a:lnTo>
                      <a:pt x="10946" y="13135"/>
                    </a:lnTo>
                    <a:cubicBezTo>
                      <a:pt x="10946" y="13020"/>
                      <a:pt x="10831" y="12905"/>
                      <a:pt x="10774" y="12905"/>
                    </a:cubicBezTo>
                    <a:lnTo>
                      <a:pt x="10255" y="12847"/>
                    </a:lnTo>
                    <a:lnTo>
                      <a:pt x="12329" y="12847"/>
                    </a:lnTo>
                    <a:cubicBezTo>
                      <a:pt x="12387" y="12847"/>
                      <a:pt x="12444" y="12790"/>
                      <a:pt x="12502" y="12732"/>
                    </a:cubicBezTo>
                    <a:lnTo>
                      <a:pt x="13539" y="11695"/>
                    </a:lnTo>
                    <a:cubicBezTo>
                      <a:pt x="13539" y="11637"/>
                      <a:pt x="13597" y="11580"/>
                      <a:pt x="13597" y="11522"/>
                    </a:cubicBezTo>
                    <a:lnTo>
                      <a:pt x="13597" y="7432"/>
                    </a:lnTo>
                    <a:cubicBezTo>
                      <a:pt x="13597" y="7317"/>
                      <a:pt x="13481" y="7201"/>
                      <a:pt x="13366" y="7201"/>
                    </a:cubicBezTo>
                    <a:lnTo>
                      <a:pt x="10658" y="7201"/>
                    </a:lnTo>
                    <a:lnTo>
                      <a:pt x="11119" y="6222"/>
                    </a:lnTo>
                    <a:cubicBezTo>
                      <a:pt x="11119" y="6164"/>
                      <a:pt x="11119" y="6107"/>
                      <a:pt x="11119" y="6049"/>
                    </a:cubicBezTo>
                    <a:lnTo>
                      <a:pt x="10889" y="5473"/>
                    </a:lnTo>
                    <a:cubicBezTo>
                      <a:pt x="11004" y="5415"/>
                      <a:pt x="11119" y="5358"/>
                      <a:pt x="11235" y="5300"/>
                    </a:cubicBezTo>
                    <a:lnTo>
                      <a:pt x="11811" y="5646"/>
                    </a:lnTo>
                    <a:cubicBezTo>
                      <a:pt x="11858" y="5670"/>
                      <a:pt x="11896" y="5684"/>
                      <a:pt x="11932" y="5684"/>
                    </a:cubicBezTo>
                    <a:cubicBezTo>
                      <a:pt x="11983" y="5684"/>
                      <a:pt x="12031" y="5656"/>
                      <a:pt x="12099" y="5588"/>
                    </a:cubicBezTo>
                    <a:lnTo>
                      <a:pt x="12675" y="5012"/>
                    </a:lnTo>
                    <a:cubicBezTo>
                      <a:pt x="12732" y="4897"/>
                      <a:pt x="12732" y="4782"/>
                      <a:pt x="12675" y="4666"/>
                    </a:cubicBezTo>
                    <a:lnTo>
                      <a:pt x="12272" y="4148"/>
                    </a:lnTo>
                    <a:cubicBezTo>
                      <a:pt x="12329" y="4033"/>
                      <a:pt x="12329" y="3918"/>
                      <a:pt x="12387" y="3802"/>
                    </a:cubicBezTo>
                    <a:lnTo>
                      <a:pt x="13020" y="3687"/>
                    </a:lnTo>
                    <a:cubicBezTo>
                      <a:pt x="13136" y="3629"/>
                      <a:pt x="13193" y="3514"/>
                      <a:pt x="13193" y="3399"/>
                    </a:cubicBezTo>
                    <a:lnTo>
                      <a:pt x="13193" y="2592"/>
                    </a:lnTo>
                    <a:cubicBezTo>
                      <a:pt x="13193" y="2477"/>
                      <a:pt x="13078" y="2420"/>
                      <a:pt x="12963" y="2362"/>
                    </a:cubicBezTo>
                    <a:lnTo>
                      <a:pt x="12329" y="2304"/>
                    </a:lnTo>
                    <a:cubicBezTo>
                      <a:pt x="12272" y="2189"/>
                      <a:pt x="12214" y="2074"/>
                      <a:pt x="12156" y="1959"/>
                    </a:cubicBezTo>
                    <a:lnTo>
                      <a:pt x="12502" y="1383"/>
                    </a:lnTo>
                    <a:cubicBezTo>
                      <a:pt x="12560" y="1325"/>
                      <a:pt x="12560" y="1152"/>
                      <a:pt x="12444" y="1095"/>
                    </a:cubicBezTo>
                    <a:lnTo>
                      <a:pt x="11811" y="576"/>
                    </a:lnTo>
                    <a:cubicBezTo>
                      <a:pt x="11777" y="509"/>
                      <a:pt x="11723" y="481"/>
                      <a:pt x="11662" y="481"/>
                    </a:cubicBezTo>
                    <a:cubicBezTo>
                      <a:pt x="11618" y="481"/>
                      <a:pt x="11570" y="495"/>
                      <a:pt x="11523" y="518"/>
                    </a:cubicBezTo>
                    <a:lnTo>
                      <a:pt x="11004" y="922"/>
                    </a:lnTo>
                    <a:cubicBezTo>
                      <a:pt x="10889" y="922"/>
                      <a:pt x="10774" y="864"/>
                      <a:pt x="10658" y="807"/>
                    </a:cubicBezTo>
                    <a:lnTo>
                      <a:pt x="10486" y="173"/>
                    </a:lnTo>
                    <a:cubicBezTo>
                      <a:pt x="10486" y="58"/>
                      <a:pt x="10370" y="0"/>
                      <a:pt x="10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4"/>
              <p:cNvSpPr/>
              <p:nvPr/>
            </p:nvSpPr>
            <p:spPr>
              <a:xfrm>
                <a:off x="6055375" y="2385075"/>
                <a:ext cx="54750" cy="54750"/>
              </a:xfrm>
              <a:custGeom>
                <a:avLst/>
                <a:gdLst/>
                <a:ahLst/>
                <a:cxnLst/>
                <a:rect l="l" t="t" r="r" b="b"/>
                <a:pathLst>
                  <a:path w="2190" h="2190" extrusionOk="0">
                    <a:moveTo>
                      <a:pt x="1095" y="461"/>
                    </a:moveTo>
                    <a:cubicBezTo>
                      <a:pt x="1268" y="461"/>
                      <a:pt x="1383" y="519"/>
                      <a:pt x="1498" y="634"/>
                    </a:cubicBezTo>
                    <a:cubicBezTo>
                      <a:pt x="1613" y="749"/>
                      <a:pt x="1671" y="922"/>
                      <a:pt x="1671" y="1095"/>
                    </a:cubicBezTo>
                    <a:cubicBezTo>
                      <a:pt x="1671" y="1210"/>
                      <a:pt x="1613" y="1383"/>
                      <a:pt x="1498" y="1498"/>
                    </a:cubicBezTo>
                    <a:cubicBezTo>
                      <a:pt x="1383" y="1613"/>
                      <a:pt x="1268" y="1671"/>
                      <a:pt x="1095" y="1671"/>
                    </a:cubicBezTo>
                    <a:cubicBezTo>
                      <a:pt x="922" y="1671"/>
                      <a:pt x="807" y="1613"/>
                      <a:pt x="692" y="1498"/>
                    </a:cubicBezTo>
                    <a:cubicBezTo>
                      <a:pt x="576" y="1383"/>
                      <a:pt x="519" y="1210"/>
                      <a:pt x="519" y="1095"/>
                    </a:cubicBezTo>
                    <a:cubicBezTo>
                      <a:pt x="519" y="922"/>
                      <a:pt x="576" y="749"/>
                      <a:pt x="692" y="634"/>
                    </a:cubicBezTo>
                    <a:cubicBezTo>
                      <a:pt x="807" y="519"/>
                      <a:pt x="922" y="461"/>
                      <a:pt x="1095" y="461"/>
                    </a:cubicBezTo>
                    <a:close/>
                    <a:moveTo>
                      <a:pt x="1095" y="0"/>
                    </a:moveTo>
                    <a:cubicBezTo>
                      <a:pt x="807" y="0"/>
                      <a:pt x="519" y="115"/>
                      <a:pt x="346" y="346"/>
                    </a:cubicBezTo>
                    <a:cubicBezTo>
                      <a:pt x="116" y="519"/>
                      <a:pt x="0" y="807"/>
                      <a:pt x="0" y="1095"/>
                    </a:cubicBezTo>
                    <a:cubicBezTo>
                      <a:pt x="0" y="1383"/>
                      <a:pt x="116" y="1613"/>
                      <a:pt x="346" y="1844"/>
                    </a:cubicBezTo>
                    <a:cubicBezTo>
                      <a:pt x="519" y="2074"/>
                      <a:pt x="807" y="2189"/>
                      <a:pt x="1095" y="2189"/>
                    </a:cubicBezTo>
                    <a:cubicBezTo>
                      <a:pt x="1383" y="2189"/>
                      <a:pt x="1671" y="2074"/>
                      <a:pt x="1844" y="1844"/>
                    </a:cubicBezTo>
                    <a:cubicBezTo>
                      <a:pt x="2074" y="1613"/>
                      <a:pt x="2190" y="1383"/>
                      <a:pt x="2190" y="1095"/>
                    </a:cubicBezTo>
                    <a:cubicBezTo>
                      <a:pt x="2190" y="807"/>
                      <a:pt x="2074" y="519"/>
                      <a:pt x="1844" y="346"/>
                    </a:cubicBezTo>
                    <a:cubicBezTo>
                      <a:pt x="1671" y="115"/>
                      <a:pt x="1383"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4"/>
              <p:cNvSpPr/>
              <p:nvPr/>
            </p:nvSpPr>
            <p:spPr>
              <a:xfrm>
                <a:off x="5867625" y="2111550"/>
                <a:ext cx="36550" cy="33025"/>
              </a:xfrm>
              <a:custGeom>
                <a:avLst/>
                <a:gdLst/>
                <a:ahLst/>
                <a:cxnLst/>
                <a:rect l="l" t="t" r="r" b="b"/>
                <a:pathLst>
                  <a:path w="1462" h="1321" extrusionOk="0">
                    <a:moveTo>
                      <a:pt x="355" y="0"/>
                    </a:moveTo>
                    <a:cubicBezTo>
                      <a:pt x="185" y="0"/>
                      <a:pt x="0" y="217"/>
                      <a:pt x="136" y="399"/>
                    </a:cubicBezTo>
                    <a:lnTo>
                      <a:pt x="943" y="1205"/>
                    </a:lnTo>
                    <a:cubicBezTo>
                      <a:pt x="1000" y="1263"/>
                      <a:pt x="1058" y="1320"/>
                      <a:pt x="1116" y="1320"/>
                    </a:cubicBezTo>
                    <a:cubicBezTo>
                      <a:pt x="1346" y="1320"/>
                      <a:pt x="1461" y="1032"/>
                      <a:pt x="1288" y="917"/>
                    </a:cubicBezTo>
                    <a:lnTo>
                      <a:pt x="482" y="53"/>
                    </a:lnTo>
                    <a:cubicBezTo>
                      <a:pt x="445" y="16"/>
                      <a:pt x="400" y="0"/>
                      <a:pt x="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4"/>
              <p:cNvSpPr/>
              <p:nvPr/>
            </p:nvSpPr>
            <p:spPr>
              <a:xfrm>
                <a:off x="5817725" y="2236725"/>
                <a:ext cx="43225" cy="11550"/>
              </a:xfrm>
              <a:custGeom>
                <a:avLst/>
                <a:gdLst/>
                <a:ahLst/>
                <a:cxnLst/>
                <a:rect l="l" t="t" r="r" b="b"/>
                <a:pathLst>
                  <a:path w="1729" h="462" extrusionOk="0">
                    <a:moveTo>
                      <a:pt x="289" y="0"/>
                    </a:moveTo>
                    <a:cubicBezTo>
                      <a:pt x="1" y="0"/>
                      <a:pt x="1" y="461"/>
                      <a:pt x="289" y="461"/>
                    </a:cubicBezTo>
                    <a:lnTo>
                      <a:pt x="1441" y="461"/>
                    </a:lnTo>
                    <a:cubicBezTo>
                      <a:pt x="1729" y="461"/>
                      <a:pt x="1729"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4"/>
              <p:cNvSpPr/>
              <p:nvPr/>
            </p:nvSpPr>
            <p:spPr>
              <a:xfrm>
                <a:off x="5869475" y="2341400"/>
                <a:ext cx="36575" cy="32625"/>
              </a:xfrm>
              <a:custGeom>
                <a:avLst/>
                <a:gdLst/>
                <a:ahLst/>
                <a:cxnLst/>
                <a:rect l="l" t="t" r="r" b="b"/>
                <a:pathLst>
                  <a:path w="1463" h="1305" extrusionOk="0">
                    <a:moveTo>
                      <a:pt x="1147" y="1"/>
                    </a:moveTo>
                    <a:cubicBezTo>
                      <a:pt x="1094" y="1"/>
                      <a:pt x="1038" y="23"/>
                      <a:pt x="984" y="77"/>
                    </a:cubicBezTo>
                    <a:lnTo>
                      <a:pt x="177" y="883"/>
                    </a:lnTo>
                    <a:cubicBezTo>
                      <a:pt x="1" y="1060"/>
                      <a:pt x="163" y="1305"/>
                      <a:pt x="352" y="1305"/>
                    </a:cubicBezTo>
                    <a:cubicBezTo>
                      <a:pt x="410" y="1305"/>
                      <a:pt x="470" y="1282"/>
                      <a:pt x="523" y="1229"/>
                    </a:cubicBezTo>
                    <a:lnTo>
                      <a:pt x="1330" y="422"/>
                    </a:lnTo>
                    <a:cubicBezTo>
                      <a:pt x="1462" y="245"/>
                      <a:pt x="1323" y="1"/>
                      <a:pt x="1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6" name="Google Shape;1466;p64"/>
          <p:cNvGrpSpPr/>
          <p:nvPr/>
        </p:nvGrpSpPr>
        <p:grpSpPr>
          <a:xfrm>
            <a:off x="4749577" y="4004729"/>
            <a:ext cx="595348" cy="595348"/>
            <a:chOff x="3564753" y="3892075"/>
            <a:chExt cx="707400" cy="707400"/>
          </a:xfrm>
        </p:grpSpPr>
        <p:sp>
          <p:nvSpPr>
            <p:cNvPr id="1467" name="Google Shape;1467;p64"/>
            <p:cNvSpPr/>
            <p:nvPr/>
          </p:nvSpPr>
          <p:spPr>
            <a:xfrm flipH="1">
              <a:off x="3564753" y="3892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 name="Google Shape;1468;p64"/>
            <p:cNvGrpSpPr/>
            <p:nvPr/>
          </p:nvGrpSpPr>
          <p:grpSpPr>
            <a:xfrm>
              <a:off x="3716813" y="4049300"/>
              <a:ext cx="403300" cy="402000"/>
              <a:chOff x="3226675" y="3227475"/>
              <a:chExt cx="403300" cy="402000"/>
            </a:xfrm>
          </p:grpSpPr>
          <p:sp>
            <p:nvSpPr>
              <p:cNvPr id="1469" name="Google Shape;1469;p64"/>
              <p:cNvSpPr/>
              <p:nvPr/>
            </p:nvSpPr>
            <p:spPr>
              <a:xfrm>
                <a:off x="3421125" y="3363000"/>
                <a:ext cx="14425" cy="11550"/>
              </a:xfrm>
              <a:custGeom>
                <a:avLst/>
                <a:gdLst/>
                <a:ahLst/>
                <a:cxnLst/>
                <a:rect l="l" t="t" r="r" b="b"/>
                <a:pathLst>
                  <a:path w="577" h="462" extrusionOk="0">
                    <a:moveTo>
                      <a:pt x="288" y="1"/>
                    </a:moveTo>
                    <a:cubicBezTo>
                      <a:pt x="0" y="1"/>
                      <a:pt x="0" y="462"/>
                      <a:pt x="288" y="462"/>
                    </a:cubicBezTo>
                    <a:cubicBezTo>
                      <a:pt x="576" y="462"/>
                      <a:pt x="576"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4"/>
              <p:cNvSpPr/>
              <p:nvPr/>
            </p:nvSpPr>
            <p:spPr>
              <a:xfrm>
                <a:off x="3395200" y="336877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4"/>
              <p:cNvSpPr/>
              <p:nvPr/>
            </p:nvSpPr>
            <p:spPr>
              <a:xfrm>
                <a:off x="3376475" y="3387500"/>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4"/>
              <p:cNvSpPr/>
              <p:nvPr/>
            </p:nvSpPr>
            <p:spPr>
              <a:xfrm>
                <a:off x="3369275" y="341342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4"/>
              <p:cNvSpPr/>
              <p:nvPr/>
            </p:nvSpPr>
            <p:spPr>
              <a:xfrm>
                <a:off x="3375025" y="3439350"/>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4"/>
              <p:cNvSpPr/>
              <p:nvPr/>
            </p:nvSpPr>
            <p:spPr>
              <a:xfrm>
                <a:off x="3393750" y="34580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4"/>
              <p:cNvSpPr/>
              <p:nvPr/>
            </p:nvSpPr>
            <p:spPr>
              <a:xfrm>
                <a:off x="3419675" y="3465275"/>
                <a:ext cx="14425" cy="11550"/>
              </a:xfrm>
              <a:custGeom>
                <a:avLst/>
                <a:gdLst/>
                <a:ahLst/>
                <a:cxnLst/>
                <a:rect l="l" t="t" r="r" b="b"/>
                <a:pathLst>
                  <a:path w="577" h="462"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4"/>
              <p:cNvSpPr/>
              <p:nvPr/>
            </p:nvSpPr>
            <p:spPr>
              <a:xfrm>
                <a:off x="3445600" y="34580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4"/>
              <p:cNvSpPr/>
              <p:nvPr/>
            </p:nvSpPr>
            <p:spPr>
              <a:xfrm>
                <a:off x="3464325" y="3440775"/>
                <a:ext cx="14425" cy="11550"/>
              </a:xfrm>
              <a:custGeom>
                <a:avLst/>
                <a:gdLst/>
                <a:ahLst/>
                <a:cxnLst/>
                <a:rect l="l" t="t" r="r" b="b"/>
                <a:pathLst>
                  <a:path w="577" h="462" extrusionOk="0">
                    <a:moveTo>
                      <a:pt x="288" y="1"/>
                    </a:moveTo>
                    <a:cubicBezTo>
                      <a:pt x="0" y="1"/>
                      <a:pt x="0" y="462"/>
                      <a:pt x="288" y="462"/>
                    </a:cubicBezTo>
                    <a:cubicBezTo>
                      <a:pt x="577" y="462"/>
                      <a:pt x="577"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4"/>
              <p:cNvSpPr/>
              <p:nvPr/>
            </p:nvSpPr>
            <p:spPr>
              <a:xfrm>
                <a:off x="3471525" y="3414850"/>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4"/>
              <p:cNvSpPr/>
              <p:nvPr/>
            </p:nvSpPr>
            <p:spPr>
              <a:xfrm>
                <a:off x="3464325" y="3388925"/>
                <a:ext cx="15875" cy="11550"/>
              </a:xfrm>
              <a:custGeom>
                <a:avLst/>
                <a:gdLst/>
                <a:ahLst/>
                <a:cxnLst/>
                <a:rect l="l" t="t" r="r" b="b"/>
                <a:pathLst>
                  <a:path w="635" h="462" extrusionOk="0">
                    <a:moveTo>
                      <a:pt x="346" y="1"/>
                    </a:moveTo>
                    <a:cubicBezTo>
                      <a:pt x="0" y="1"/>
                      <a:pt x="0"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4"/>
              <p:cNvSpPr/>
              <p:nvPr/>
            </p:nvSpPr>
            <p:spPr>
              <a:xfrm>
                <a:off x="3401750" y="3369075"/>
                <a:ext cx="59325" cy="70875"/>
              </a:xfrm>
              <a:custGeom>
                <a:avLst/>
                <a:gdLst/>
                <a:ahLst/>
                <a:cxnLst/>
                <a:rect l="l" t="t" r="r" b="b"/>
                <a:pathLst>
                  <a:path w="2373" h="2835" extrusionOk="0">
                    <a:moveTo>
                      <a:pt x="1754" y="852"/>
                    </a:moveTo>
                    <a:lnTo>
                      <a:pt x="1754" y="852"/>
                    </a:lnTo>
                    <a:cubicBezTo>
                      <a:pt x="1639" y="1486"/>
                      <a:pt x="1466" y="2062"/>
                      <a:pt x="1409" y="2177"/>
                    </a:cubicBezTo>
                    <a:cubicBezTo>
                      <a:pt x="1239" y="2220"/>
                      <a:pt x="1163" y="2356"/>
                      <a:pt x="1043" y="2356"/>
                    </a:cubicBezTo>
                    <a:cubicBezTo>
                      <a:pt x="1000" y="2356"/>
                      <a:pt x="951" y="2338"/>
                      <a:pt x="890" y="2293"/>
                    </a:cubicBezTo>
                    <a:cubicBezTo>
                      <a:pt x="717" y="2177"/>
                      <a:pt x="660" y="1947"/>
                      <a:pt x="717" y="1774"/>
                    </a:cubicBezTo>
                    <a:cubicBezTo>
                      <a:pt x="833" y="1659"/>
                      <a:pt x="1236" y="1256"/>
                      <a:pt x="1754" y="852"/>
                    </a:cubicBezTo>
                    <a:close/>
                    <a:moveTo>
                      <a:pt x="2082" y="1"/>
                    </a:moveTo>
                    <a:cubicBezTo>
                      <a:pt x="2028" y="1"/>
                      <a:pt x="1974" y="15"/>
                      <a:pt x="1927" y="46"/>
                    </a:cubicBezTo>
                    <a:cubicBezTo>
                      <a:pt x="1697" y="219"/>
                      <a:pt x="545" y="1256"/>
                      <a:pt x="314" y="1544"/>
                    </a:cubicBezTo>
                    <a:cubicBezTo>
                      <a:pt x="1" y="2118"/>
                      <a:pt x="492" y="2835"/>
                      <a:pt x="1102" y="2835"/>
                    </a:cubicBezTo>
                    <a:cubicBezTo>
                      <a:pt x="1165" y="2835"/>
                      <a:pt x="1229" y="2827"/>
                      <a:pt x="1294" y="2811"/>
                    </a:cubicBezTo>
                    <a:cubicBezTo>
                      <a:pt x="1524" y="2754"/>
                      <a:pt x="1697" y="2581"/>
                      <a:pt x="1812" y="2408"/>
                    </a:cubicBezTo>
                    <a:cubicBezTo>
                      <a:pt x="1985" y="2120"/>
                      <a:pt x="2273" y="564"/>
                      <a:pt x="2331" y="276"/>
                    </a:cubicBezTo>
                    <a:cubicBezTo>
                      <a:pt x="2373" y="108"/>
                      <a:pt x="2230" y="1"/>
                      <a:pt x="2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4"/>
              <p:cNvSpPr/>
              <p:nvPr/>
            </p:nvSpPr>
            <p:spPr>
              <a:xfrm>
                <a:off x="3226675" y="3227475"/>
                <a:ext cx="403300" cy="402000"/>
              </a:xfrm>
              <a:custGeom>
                <a:avLst/>
                <a:gdLst/>
                <a:ahLst/>
                <a:cxnLst/>
                <a:rect l="l" t="t" r="r" b="b"/>
                <a:pathLst>
                  <a:path w="16132" h="16080" extrusionOk="0">
                    <a:moveTo>
                      <a:pt x="8700" y="2080"/>
                    </a:moveTo>
                    <a:cubicBezTo>
                      <a:pt x="8757" y="2080"/>
                      <a:pt x="8873" y="2138"/>
                      <a:pt x="8873" y="2196"/>
                    </a:cubicBezTo>
                    <a:cubicBezTo>
                      <a:pt x="8930" y="2311"/>
                      <a:pt x="8815" y="2426"/>
                      <a:pt x="8700" y="2426"/>
                    </a:cubicBezTo>
                    <a:lnTo>
                      <a:pt x="7375" y="2426"/>
                    </a:lnTo>
                    <a:cubicBezTo>
                      <a:pt x="7317" y="2426"/>
                      <a:pt x="7202" y="2311"/>
                      <a:pt x="7202" y="2253"/>
                    </a:cubicBezTo>
                    <a:cubicBezTo>
                      <a:pt x="7202" y="2138"/>
                      <a:pt x="7317" y="2080"/>
                      <a:pt x="7375" y="2080"/>
                    </a:cubicBezTo>
                    <a:close/>
                    <a:moveTo>
                      <a:pt x="8066" y="4961"/>
                    </a:moveTo>
                    <a:cubicBezTo>
                      <a:pt x="9564" y="4961"/>
                      <a:pt x="10774" y="6171"/>
                      <a:pt x="10774" y="7669"/>
                    </a:cubicBezTo>
                    <a:cubicBezTo>
                      <a:pt x="10774" y="9224"/>
                      <a:pt x="9564" y="10434"/>
                      <a:pt x="8066" y="10434"/>
                    </a:cubicBezTo>
                    <a:cubicBezTo>
                      <a:pt x="6511" y="10434"/>
                      <a:pt x="5301" y="9224"/>
                      <a:pt x="5301" y="7669"/>
                    </a:cubicBezTo>
                    <a:cubicBezTo>
                      <a:pt x="5301" y="6171"/>
                      <a:pt x="6511" y="4961"/>
                      <a:pt x="8066" y="4961"/>
                    </a:cubicBezTo>
                    <a:close/>
                    <a:moveTo>
                      <a:pt x="15867" y="13889"/>
                    </a:moveTo>
                    <a:cubicBezTo>
                      <a:pt x="15859" y="13890"/>
                      <a:pt x="15851" y="13891"/>
                      <a:pt x="15844" y="13891"/>
                    </a:cubicBezTo>
                    <a:lnTo>
                      <a:pt x="15901" y="13891"/>
                    </a:lnTo>
                    <a:cubicBezTo>
                      <a:pt x="15889" y="13891"/>
                      <a:pt x="15878" y="13890"/>
                      <a:pt x="15867" y="13889"/>
                    </a:cubicBezTo>
                    <a:close/>
                    <a:moveTo>
                      <a:pt x="5186" y="10952"/>
                    </a:moveTo>
                    <a:lnTo>
                      <a:pt x="5186" y="15619"/>
                    </a:lnTo>
                    <a:lnTo>
                      <a:pt x="461" y="15619"/>
                    </a:lnTo>
                    <a:lnTo>
                      <a:pt x="461" y="10952"/>
                    </a:lnTo>
                    <a:close/>
                    <a:moveTo>
                      <a:pt x="10428" y="10952"/>
                    </a:moveTo>
                    <a:lnTo>
                      <a:pt x="10428" y="15619"/>
                    </a:lnTo>
                    <a:lnTo>
                      <a:pt x="5704" y="15619"/>
                    </a:lnTo>
                    <a:lnTo>
                      <a:pt x="5704" y="10952"/>
                    </a:lnTo>
                    <a:close/>
                    <a:moveTo>
                      <a:pt x="8054" y="1"/>
                    </a:moveTo>
                    <a:cubicBezTo>
                      <a:pt x="6612" y="1"/>
                      <a:pt x="5210" y="423"/>
                      <a:pt x="3976" y="1216"/>
                    </a:cubicBezTo>
                    <a:cubicBezTo>
                      <a:pt x="3112" y="1850"/>
                      <a:pt x="2363" y="2599"/>
                      <a:pt x="1787" y="3521"/>
                    </a:cubicBezTo>
                    <a:lnTo>
                      <a:pt x="1614" y="2714"/>
                    </a:lnTo>
                    <a:cubicBezTo>
                      <a:pt x="1567" y="2620"/>
                      <a:pt x="1481" y="2526"/>
                      <a:pt x="1389" y="2526"/>
                    </a:cubicBezTo>
                    <a:cubicBezTo>
                      <a:pt x="1368" y="2526"/>
                      <a:pt x="1347" y="2531"/>
                      <a:pt x="1326" y="2541"/>
                    </a:cubicBezTo>
                    <a:cubicBezTo>
                      <a:pt x="1210" y="2599"/>
                      <a:pt x="1095" y="2714"/>
                      <a:pt x="1153" y="2829"/>
                    </a:cubicBezTo>
                    <a:lnTo>
                      <a:pt x="1498" y="4154"/>
                    </a:lnTo>
                    <a:cubicBezTo>
                      <a:pt x="1498" y="4327"/>
                      <a:pt x="1671" y="4385"/>
                      <a:pt x="1787" y="4385"/>
                    </a:cubicBezTo>
                    <a:lnTo>
                      <a:pt x="3169" y="3924"/>
                    </a:lnTo>
                    <a:cubicBezTo>
                      <a:pt x="3284" y="3924"/>
                      <a:pt x="3342" y="3751"/>
                      <a:pt x="3342" y="3636"/>
                    </a:cubicBezTo>
                    <a:cubicBezTo>
                      <a:pt x="3300" y="3552"/>
                      <a:pt x="3227" y="3498"/>
                      <a:pt x="3145" y="3498"/>
                    </a:cubicBezTo>
                    <a:cubicBezTo>
                      <a:pt x="3116" y="3498"/>
                      <a:pt x="3085" y="3505"/>
                      <a:pt x="3054" y="3521"/>
                    </a:cubicBezTo>
                    <a:lnTo>
                      <a:pt x="2247" y="3751"/>
                    </a:lnTo>
                    <a:cubicBezTo>
                      <a:pt x="2708" y="2887"/>
                      <a:pt x="3400" y="2196"/>
                      <a:pt x="4264" y="1619"/>
                    </a:cubicBezTo>
                    <a:cubicBezTo>
                      <a:pt x="5406" y="872"/>
                      <a:pt x="6716" y="461"/>
                      <a:pt x="8066" y="461"/>
                    </a:cubicBezTo>
                    <a:cubicBezTo>
                      <a:pt x="8486" y="461"/>
                      <a:pt x="8910" y="500"/>
                      <a:pt x="9334" y="583"/>
                    </a:cubicBezTo>
                    <a:cubicBezTo>
                      <a:pt x="11119" y="928"/>
                      <a:pt x="12675" y="1965"/>
                      <a:pt x="13654" y="3463"/>
                    </a:cubicBezTo>
                    <a:cubicBezTo>
                      <a:pt x="14403" y="4500"/>
                      <a:pt x="14807" y="5710"/>
                      <a:pt x="14807" y="6977"/>
                    </a:cubicBezTo>
                    <a:cubicBezTo>
                      <a:pt x="14864" y="8187"/>
                      <a:pt x="14576" y="9339"/>
                      <a:pt x="14058" y="10434"/>
                    </a:cubicBezTo>
                    <a:lnTo>
                      <a:pt x="11350" y="10434"/>
                    </a:lnTo>
                    <a:cubicBezTo>
                      <a:pt x="11465" y="10261"/>
                      <a:pt x="11580" y="10146"/>
                      <a:pt x="11638" y="9973"/>
                    </a:cubicBezTo>
                    <a:cubicBezTo>
                      <a:pt x="12790" y="8187"/>
                      <a:pt x="12502" y="5883"/>
                      <a:pt x="10889" y="4500"/>
                    </a:cubicBezTo>
                    <a:cubicBezTo>
                      <a:pt x="10255" y="3924"/>
                      <a:pt x="9449" y="3521"/>
                      <a:pt x="8585" y="3405"/>
                    </a:cubicBezTo>
                    <a:lnTo>
                      <a:pt x="8297" y="3405"/>
                    </a:lnTo>
                    <a:lnTo>
                      <a:pt x="8297" y="2887"/>
                    </a:lnTo>
                    <a:lnTo>
                      <a:pt x="8757" y="2887"/>
                    </a:lnTo>
                    <a:cubicBezTo>
                      <a:pt x="8930" y="2887"/>
                      <a:pt x="9103" y="2772"/>
                      <a:pt x="9161" y="2656"/>
                    </a:cubicBezTo>
                    <a:cubicBezTo>
                      <a:pt x="9506" y="2138"/>
                      <a:pt x="9161" y="1562"/>
                      <a:pt x="8700" y="1562"/>
                    </a:cubicBezTo>
                    <a:lnTo>
                      <a:pt x="7317" y="1562"/>
                    </a:lnTo>
                    <a:cubicBezTo>
                      <a:pt x="7144" y="1562"/>
                      <a:pt x="6972" y="1677"/>
                      <a:pt x="6914" y="1792"/>
                    </a:cubicBezTo>
                    <a:cubicBezTo>
                      <a:pt x="6511" y="2311"/>
                      <a:pt x="6914" y="2887"/>
                      <a:pt x="7375" y="2887"/>
                    </a:cubicBezTo>
                    <a:lnTo>
                      <a:pt x="7778" y="2887"/>
                    </a:lnTo>
                    <a:lnTo>
                      <a:pt x="7778" y="3405"/>
                    </a:lnTo>
                    <a:cubicBezTo>
                      <a:pt x="7778" y="3405"/>
                      <a:pt x="6626" y="3578"/>
                      <a:pt x="6107" y="3866"/>
                    </a:cubicBezTo>
                    <a:cubicBezTo>
                      <a:pt x="5855" y="3967"/>
                      <a:pt x="6001" y="4290"/>
                      <a:pt x="6235" y="4290"/>
                    </a:cubicBezTo>
                    <a:cubicBezTo>
                      <a:pt x="6268" y="4290"/>
                      <a:pt x="6302" y="4284"/>
                      <a:pt x="6338" y="4270"/>
                    </a:cubicBezTo>
                    <a:cubicBezTo>
                      <a:pt x="6847" y="4004"/>
                      <a:pt x="7424" y="3874"/>
                      <a:pt x="8007" y="3874"/>
                    </a:cubicBezTo>
                    <a:cubicBezTo>
                      <a:pt x="8942" y="3874"/>
                      <a:pt x="9891" y="4207"/>
                      <a:pt x="10601" y="4846"/>
                    </a:cubicBezTo>
                    <a:cubicBezTo>
                      <a:pt x="11292" y="5422"/>
                      <a:pt x="11696" y="6286"/>
                      <a:pt x="11868" y="7150"/>
                    </a:cubicBezTo>
                    <a:cubicBezTo>
                      <a:pt x="11984" y="8014"/>
                      <a:pt x="11753" y="8936"/>
                      <a:pt x="11235" y="9743"/>
                    </a:cubicBezTo>
                    <a:cubicBezTo>
                      <a:pt x="11119" y="9973"/>
                      <a:pt x="10889" y="10261"/>
                      <a:pt x="10659" y="10376"/>
                    </a:cubicBezTo>
                    <a:lnTo>
                      <a:pt x="9679" y="10376"/>
                    </a:lnTo>
                    <a:cubicBezTo>
                      <a:pt x="10659" y="9858"/>
                      <a:pt x="11292" y="8821"/>
                      <a:pt x="11292" y="7669"/>
                    </a:cubicBezTo>
                    <a:cubicBezTo>
                      <a:pt x="11292" y="5883"/>
                      <a:pt x="9852" y="4442"/>
                      <a:pt x="8066" y="4442"/>
                    </a:cubicBezTo>
                    <a:cubicBezTo>
                      <a:pt x="6280" y="4442"/>
                      <a:pt x="4840" y="5883"/>
                      <a:pt x="4840" y="7669"/>
                    </a:cubicBezTo>
                    <a:cubicBezTo>
                      <a:pt x="4840" y="8821"/>
                      <a:pt x="5474" y="9858"/>
                      <a:pt x="6395" y="10376"/>
                    </a:cubicBezTo>
                    <a:lnTo>
                      <a:pt x="5474" y="10376"/>
                    </a:lnTo>
                    <a:cubicBezTo>
                      <a:pt x="4667" y="9915"/>
                      <a:pt x="4264" y="8590"/>
                      <a:pt x="4264" y="7669"/>
                    </a:cubicBezTo>
                    <a:cubicBezTo>
                      <a:pt x="4264" y="6689"/>
                      <a:pt x="4609" y="5767"/>
                      <a:pt x="5301" y="5076"/>
                    </a:cubicBezTo>
                    <a:cubicBezTo>
                      <a:pt x="5433" y="4899"/>
                      <a:pt x="5261" y="4654"/>
                      <a:pt x="5095" y="4654"/>
                    </a:cubicBezTo>
                    <a:cubicBezTo>
                      <a:pt x="5045" y="4654"/>
                      <a:pt x="4995" y="4677"/>
                      <a:pt x="4955" y="4730"/>
                    </a:cubicBezTo>
                    <a:cubicBezTo>
                      <a:pt x="4206" y="5479"/>
                      <a:pt x="3803" y="6516"/>
                      <a:pt x="3803" y="7669"/>
                    </a:cubicBezTo>
                    <a:cubicBezTo>
                      <a:pt x="3803" y="8706"/>
                      <a:pt x="4149" y="9685"/>
                      <a:pt x="4782" y="10434"/>
                    </a:cubicBezTo>
                    <a:lnTo>
                      <a:pt x="2075" y="10434"/>
                    </a:lnTo>
                    <a:cubicBezTo>
                      <a:pt x="1614" y="9570"/>
                      <a:pt x="1383" y="8706"/>
                      <a:pt x="1326" y="7784"/>
                    </a:cubicBezTo>
                    <a:cubicBezTo>
                      <a:pt x="1326" y="7669"/>
                      <a:pt x="1210" y="7553"/>
                      <a:pt x="1038" y="7553"/>
                    </a:cubicBezTo>
                    <a:cubicBezTo>
                      <a:pt x="922" y="7553"/>
                      <a:pt x="807" y="7669"/>
                      <a:pt x="807" y="7841"/>
                    </a:cubicBezTo>
                    <a:cubicBezTo>
                      <a:pt x="922" y="8706"/>
                      <a:pt x="1556" y="10376"/>
                      <a:pt x="1556" y="10376"/>
                    </a:cubicBezTo>
                    <a:lnTo>
                      <a:pt x="289" y="10376"/>
                    </a:lnTo>
                    <a:cubicBezTo>
                      <a:pt x="116" y="10376"/>
                      <a:pt x="1" y="10492"/>
                      <a:pt x="1" y="10664"/>
                    </a:cubicBezTo>
                    <a:lnTo>
                      <a:pt x="1" y="15849"/>
                    </a:lnTo>
                    <a:cubicBezTo>
                      <a:pt x="1" y="15965"/>
                      <a:pt x="116" y="16080"/>
                      <a:pt x="289" y="16080"/>
                    </a:cubicBezTo>
                    <a:lnTo>
                      <a:pt x="15901" y="16080"/>
                    </a:lnTo>
                    <a:cubicBezTo>
                      <a:pt x="16016" y="16080"/>
                      <a:pt x="16132" y="15965"/>
                      <a:pt x="16132" y="15849"/>
                    </a:cubicBezTo>
                    <a:lnTo>
                      <a:pt x="16132" y="14870"/>
                    </a:lnTo>
                    <a:cubicBezTo>
                      <a:pt x="16132" y="14755"/>
                      <a:pt x="16016" y="14639"/>
                      <a:pt x="15901" y="14639"/>
                    </a:cubicBezTo>
                    <a:cubicBezTo>
                      <a:pt x="15786" y="14639"/>
                      <a:pt x="15671" y="14755"/>
                      <a:pt x="15671" y="14870"/>
                    </a:cubicBezTo>
                    <a:lnTo>
                      <a:pt x="15671" y="15561"/>
                    </a:lnTo>
                    <a:lnTo>
                      <a:pt x="10889" y="15561"/>
                    </a:lnTo>
                    <a:lnTo>
                      <a:pt x="10889" y="10895"/>
                    </a:lnTo>
                    <a:lnTo>
                      <a:pt x="15671" y="10895"/>
                    </a:lnTo>
                    <a:lnTo>
                      <a:pt x="15671" y="13660"/>
                    </a:lnTo>
                    <a:cubicBezTo>
                      <a:pt x="15671" y="13767"/>
                      <a:pt x="15721" y="13875"/>
                      <a:pt x="15867" y="13889"/>
                    </a:cubicBezTo>
                    <a:lnTo>
                      <a:pt x="15867" y="13889"/>
                    </a:lnTo>
                    <a:cubicBezTo>
                      <a:pt x="15974" y="13875"/>
                      <a:pt x="16074" y="13767"/>
                      <a:pt x="16074" y="13660"/>
                    </a:cubicBezTo>
                    <a:lnTo>
                      <a:pt x="16074" y="10664"/>
                    </a:lnTo>
                    <a:cubicBezTo>
                      <a:pt x="16074" y="10549"/>
                      <a:pt x="15959" y="10434"/>
                      <a:pt x="15844" y="10434"/>
                    </a:cubicBezTo>
                    <a:lnTo>
                      <a:pt x="14576" y="10434"/>
                    </a:lnTo>
                    <a:cubicBezTo>
                      <a:pt x="15095" y="9339"/>
                      <a:pt x="15325" y="8187"/>
                      <a:pt x="15267" y="6977"/>
                    </a:cubicBezTo>
                    <a:cubicBezTo>
                      <a:pt x="15267" y="5652"/>
                      <a:pt x="14807" y="4327"/>
                      <a:pt x="14058" y="3175"/>
                    </a:cubicBezTo>
                    <a:cubicBezTo>
                      <a:pt x="12963" y="1562"/>
                      <a:pt x="11292" y="467"/>
                      <a:pt x="9391" y="122"/>
                    </a:cubicBezTo>
                    <a:cubicBezTo>
                      <a:pt x="8944" y="40"/>
                      <a:pt x="8498" y="1"/>
                      <a:pt x="80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4"/>
              <p:cNvSpPr/>
              <p:nvPr/>
            </p:nvSpPr>
            <p:spPr>
              <a:xfrm>
                <a:off x="3394400" y="3526650"/>
                <a:ext cx="67875" cy="65025"/>
              </a:xfrm>
              <a:custGeom>
                <a:avLst/>
                <a:gdLst/>
                <a:ahLst/>
                <a:cxnLst/>
                <a:rect l="l" t="t" r="r" b="b"/>
                <a:pathLst>
                  <a:path w="2715" h="2601" extrusionOk="0">
                    <a:moveTo>
                      <a:pt x="664" y="0"/>
                    </a:moveTo>
                    <a:cubicBezTo>
                      <a:pt x="535" y="0"/>
                      <a:pt x="408" y="74"/>
                      <a:pt x="378" y="195"/>
                    </a:cubicBezTo>
                    <a:lnTo>
                      <a:pt x="32" y="2327"/>
                    </a:lnTo>
                    <a:cubicBezTo>
                      <a:pt x="0" y="2485"/>
                      <a:pt x="125" y="2574"/>
                      <a:pt x="254" y="2574"/>
                    </a:cubicBezTo>
                    <a:cubicBezTo>
                      <a:pt x="359" y="2574"/>
                      <a:pt x="467" y="2514"/>
                      <a:pt x="493" y="2384"/>
                    </a:cubicBezTo>
                    <a:lnTo>
                      <a:pt x="723" y="1117"/>
                    </a:lnTo>
                    <a:lnTo>
                      <a:pt x="1069" y="2384"/>
                    </a:lnTo>
                    <a:cubicBezTo>
                      <a:pt x="1098" y="2528"/>
                      <a:pt x="1213" y="2600"/>
                      <a:pt x="1328" y="2600"/>
                    </a:cubicBezTo>
                    <a:cubicBezTo>
                      <a:pt x="1444" y="2600"/>
                      <a:pt x="1559" y="2528"/>
                      <a:pt x="1588" y="2384"/>
                    </a:cubicBezTo>
                    <a:lnTo>
                      <a:pt x="1991" y="1117"/>
                    </a:lnTo>
                    <a:lnTo>
                      <a:pt x="2221" y="2384"/>
                    </a:lnTo>
                    <a:cubicBezTo>
                      <a:pt x="2246" y="2509"/>
                      <a:pt x="2346" y="2569"/>
                      <a:pt x="2448" y="2569"/>
                    </a:cubicBezTo>
                    <a:cubicBezTo>
                      <a:pt x="2580" y="2569"/>
                      <a:pt x="2715" y="2465"/>
                      <a:pt x="2682" y="2269"/>
                    </a:cubicBezTo>
                    <a:lnTo>
                      <a:pt x="2682" y="2269"/>
                    </a:lnTo>
                    <a:lnTo>
                      <a:pt x="2682" y="2327"/>
                    </a:lnTo>
                    <a:lnTo>
                      <a:pt x="2279" y="195"/>
                    </a:lnTo>
                    <a:cubicBezTo>
                      <a:pt x="2249" y="74"/>
                      <a:pt x="2122" y="0"/>
                      <a:pt x="2001" y="0"/>
                    </a:cubicBezTo>
                    <a:cubicBezTo>
                      <a:pt x="1892" y="0"/>
                      <a:pt x="1788" y="59"/>
                      <a:pt x="1760" y="195"/>
                    </a:cubicBezTo>
                    <a:lnTo>
                      <a:pt x="1357" y="1635"/>
                    </a:lnTo>
                    <a:lnTo>
                      <a:pt x="954" y="195"/>
                    </a:lnTo>
                    <a:cubicBezTo>
                      <a:pt x="899" y="59"/>
                      <a:pt x="781" y="0"/>
                      <a:pt x="6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4"/>
              <p:cNvSpPr/>
              <p:nvPr/>
            </p:nvSpPr>
            <p:spPr>
              <a:xfrm>
                <a:off x="3274200" y="3525750"/>
                <a:ext cx="47550" cy="65925"/>
              </a:xfrm>
              <a:custGeom>
                <a:avLst/>
                <a:gdLst/>
                <a:ahLst/>
                <a:cxnLst/>
                <a:rect l="l" t="t" r="r" b="b"/>
                <a:pathLst>
                  <a:path w="1902" h="2637" extrusionOk="0">
                    <a:moveTo>
                      <a:pt x="1614" y="1"/>
                    </a:moveTo>
                    <a:cubicBezTo>
                      <a:pt x="1499" y="1"/>
                      <a:pt x="1441" y="116"/>
                      <a:pt x="1441" y="289"/>
                    </a:cubicBezTo>
                    <a:lnTo>
                      <a:pt x="1441" y="1038"/>
                    </a:lnTo>
                    <a:lnTo>
                      <a:pt x="462" y="1038"/>
                    </a:lnTo>
                    <a:lnTo>
                      <a:pt x="462" y="231"/>
                    </a:lnTo>
                    <a:cubicBezTo>
                      <a:pt x="462" y="87"/>
                      <a:pt x="346" y="15"/>
                      <a:pt x="231" y="15"/>
                    </a:cubicBezTo>
                    <a:cubicBezTo>
                      <a:pt x="116" y="15"/>
                      <a:pt x="1" y="87"/>
                      <a:pt x="1" y="231"/>
                    </a:cubicBezTo>
                    <a:lnTo>
                      <a:pt x="1" y="2420"/>
                    </a:lnTo>
                    <a:cubicBezTo>
                      <a:pt x="1" y="2564"/>
                      <a:pt x="116" y="2636"/>
                      <a:pt x="231" y="2636"/>
                    </a:cubicBezTo>
                    <a:cubicBezTo>
                      <a:pt x="346" y="2636"/>
                      <a:pt x="462" y="2564"/>
                      <a:pt x="462" y="2420"/>
                    </a:cubicBezTo>
                    <a:lnTo>
                      <a:pt x="462" y="1499"/>
                    </a:lnTo>
                    <a:lnTo>
                      <a:pt x="1441" y="1499"/>
                    </a:lnTo>
                    <a:lnTo>
                      <a:pt x="1441" y="2420"/>
                    </a:lnTo>
                    <a:cubicBezTo>
                      <a:pt x="1441" y="2564"/>
                      <a:pt x="1556" y="2636"/>
                      <a:pt x="1671" y="2636"/>
                    </a:cubicBezTo>
                    <a:cubicBezTo>
                      <a:pt x="1787" y="2636"/>
                      <a:pt x="1902" y="2564"/>
                      <a:pt x="1902" y="2420"/>
                    </a:cubicBezTo>
                    <a:lnTo>
                      <a:pt x="1902" y="231"/>
                    </a:lnTo>
                    <a:cubicBezTo>
                      <a:pt x="1902" y="116"/>
                      <a:pt x="1787" y="1"/>
                      <a:pt x="1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4"/>
              <p:cNvSpPr/>
              <p:nvPr/>
            </p:nvSpPr>
            <p:spPr>
              <a:xfrm>
                <a:off x="3532025" y="3526125"/>
                <a:ext cx="50425" cy="65900"/>
              </a:xfrm>
              <a:custGeom>
                <a:avLst/>
                <a:gdLst/>
                <a:ahLst/>
                <a:cxnLst/>
                <a:rect l="l" t="t" r="r" b="b"/>
                <a:pathLst>
                  <a:path w="2017" h="2636" extrusionOk="0">
                    <a:moveTo>
                      <a:pt x="1041" y="0"/>
                    </a:moveTo>
                    <a:cubicBezTo>
                      <a:pt x="949" y="0"/>
                      <a:pt x="851" y="13"/>
                      <a:pt x="749" y="43"/>
                    </a:cubicBezTo>
                    <a:cubicBezTo>
                      <a:pt x="288" y="216"/>
                      <a:pt x="0" y="1023"/>
                      <a:pt x="576" y="1311"/>
                    </a:cubicBezTo>
                    <a:cubicBezTo>
                      <a:pt x="576" y="1311"/>
                      <a:pt x="864" y="1426"/>
                      <a:pt x="1210" y="1541"/>
                    </a:cubicBezTo>
                    <a:cubicBezTo>
                      <a:pt x="1383" y="1656"/>
                      <a:pt x="1498" y="1772"/>
                      <a:pt x="1498" y="1887"/>
                    </a:cubicBezTo>
                    <a:cubicBezTo>
                      <a:pt x="1440" y="2002"/>
                      <a:pt x="1325" y="2175"/>
                      <a:pt x="1095" y="2175"/>
                    </a:cubicBezTo>
                    <a:cubicBezTo>
                      <a:pt x="864" y="2175"/>
                      <a:pt x="691" y="2060"/>
                      <a:pt x="519" y="1945"/>
                    </a:cubicBezTo>
                    <a:cubicBezTo>
                      <a:pt x="474" y="1885"/>
                      <a:pt x="417" y="1860"/>
                      <a:pt x="361" y="1860"/>
                    </a:cubicBezTo>
                    <a:cubicBezTo>
                      <a:pt x="201" y="1860"/>
                      <a:pt x="45" y="2062"/>
                      <a:pt x="173" y="2233"/>
                    </a:cubicBezTo>
                    <a:cubicBezTo>
                      <a:pt x="403" y="2463"/>
                      <a:pt x="749" y="2636"/>
                      <a:pt x="1095" y="2636"/>
                    </a:cubicBezTo>
                    <a:cubicBezTo>
                      <a:pt x="1498" y="2636"/>
                      <a:pt x="1901" y="2348"/>
                      <a:pt x="1959" y="1945"/>
                    </a:cubicBezTo>
                    <a:cubicBezTo>
                      <a:pt x="2016" y="1656"/>
                      <a:pt x="1844" y="1311"/>
                      <a:pt x="1325" y="1138"/>
                    </a:cubicBezTo>
                    <a:cubicBezTo>
                      <a:pt x="1095" y="1023"/>
                      <a:pt x="864" y="908"/>
                      <a:pt x="807" y="850"/>
                    </a:cubicBezTo>
                    <a:cubicBezTo>
                      <a:pt x="634" y="735"/>
                      <a:pt x="749" y="562"/>
                      <a:pt x="922" y="504"/>
                    </a:cubicBezTo>
                    <a:cubicBezTo>
                      <a:pt x="978" y="482"/>
                      <a:pt x="1034" y="472"/>
                      <a:pt x="1088" y="472"/>
                    </a:cubicBezTo>
                    <a:cubicBezTo>
                      <a:pt x="1311" y="472"/>
                      <a:pt x="1498" y="631"/>
                      <a:pt x="1498" y="677"/>
                    </a:cubicBezTo>
                    <a:cubicBezTo>
                      <a:pt x="1541" y="710"/>
                      <a:pt x="1587" y="724"/>
                      <a:pt x="1630" y="724"/>
                    </a:cubicBezTo>
                    <a:cubicBezTo>
                      <a:pt x="1819" y="724"/>
                      <a:pt x="1973" y="461"/>
                      <a:pt x="1786" y="274"/>
                    </a:cubicBezTo>
                    <a:cubicBezTo>
                      <a:pt x="1786" y="274"/>
                      <a:pt x="1473"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5" name="Google Shape;1485;p64"/>
          <p:cNvGrpSpPr/>
          <p:nvPr/>
        </p:nvGrpSpPr>
        <p:grpSpPr>
          <a:xfrm>
            <a:off x="4749577" y="3357287"/>
            <a:ext cx="595348" cy="595348"/>
            <a:chOff x="3564728" y="3122775"/>
            <a:chExt cx="707400" cy="707400"/>
          </a:xfrm>
        </p:grpSpPr>
        <p:sp>
          <p:nvSpPr>
            <p:cNvPr id="1486" name="Google Shape;1486;p64"/>
            <p:cNvSpPr/>
            <p:nvPr/>
          </p:nvSpPr>
          <p:spPr>
            <a:xfrm flipH="1">
              <a:off x="3564728" y="31227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 name="Google Shape;1487;p64"/>
            <p:cNvGrpSpPr/>
            <p:nvPr/>
          </p:nvGrpSpPr>
          <p:grpSpPr>
            <a:xfrm>
              <a:off x="3716788" y="3280063"/>
              <a:ext cx="403300" cy="401875"/>
              <a:chOff x="6376550" y="2723525"/>
              <a:chExt cx="403300" cy="401875"/>
            </a:xfrm>
          </p:grpSpPr>
          <p:sp>
            <p:nvSpPr>
              <p:cNvPr id="1488" name="Google Shape;1488;p64"/>
              <p:cNvSpPr/>
              <p:nvPr/>
            </p:nvSpPr>
            <p:spPr>
              <a:xfrm>
                <a:off x="6448575" y="2753775"/>
                <a:ext cx="38900" cy="74925"/>
              </a:xfrm>
              <a:custGeom>
                <a:avLst/>
                <a:gdLst/>
                <a:ahLst/>
                <a:cxnLst/>
                <a:rect l="l" t="t" r="r" b="b"/>
                <a:pathLst>
                  <a:path w="1556" h="2997" extrusionOk="0">
                    <a:moveTo>
                      <a:pt x="807" y="1"/>
                    </a:moveTo>
                    <a:cubicBezTo>
                      <a:pt x="634" y="1"/>
                      <a:pt x="519" y="116"/>
                      <a:pt x="519" y="231"/>
                    </a:cubicBezTo>
                    <a:lnTo>
                      <a:pt x="519" y="346"/>
                    </a:lnTo>
                    <a:cubicBezTo>
                      <a:pt x="288" y="461"/>
                      <a:pt x="173" y="634"/>
                      <a:pt x="115" y="865"/>
                    </a:cubicBezTo>
                    <a:cubicBezTo>
                      <a:pt x="58" y="1095"/>
                      <a:pt x="115" y="1268"/>
                      <a:pt x="288" y="1441"/>
                    </a:cubicBezTo>
                    <a:cubicBezTo>
                      <a:pt x="461" y="1556"/>
                      <a:pt x="634" y="1614"/>
                      <a:pt x="864" y="1729"/>
                    </a:cubicBezTo>
                    <a:cubicBezTo>
                      <a:pt x="1037" y="1729"/>
                      <a:pt x="1037" y="1844"/>
                      <a:pt x="1037" y="1959"/>
                    </a:cubicBezTo>
                    <a:cubicBezTo>
                      <a:pt x="980" y="2017"/>
                      <a:pt x="922" y="2190"/>
                      <a:pt x="749" y="2190"/>
                    </a:cubicBezTo>
                    <a:cubicBezTo>
                      <a:pt x="576" y="2190"/>
                      <a:pt x="576" y="2190"/>
                      <a:pt x="403" y="2075"/>
                    </a:cubicBezTo>
                    <a:cubicBezTo>
                      <a:pt x="380" y="2051"/>
                      <a:pt x="336" y="2037"/>
                      <a:pt x="289" y="2037"/>
                    </a:cubicBezTo>
                    <a:cubicBezTo>
                      <a:pt x="222" y="2037"/>
                      <a:pt x="149" y="2065"/>
                      <a:pt x="115" y="2132"/>
                    </a:cubicBezTo>
                    <a:cubicBezTo>
                      <a:pt x="0" y="2247"/>
                      <a:pt x="58" y="2363"/>
                      <a:pt x="173" y="2478"/>
                    </a:cubicBezTo>
                    <a:cubicBezTo>
                      <a:pt x="288" y="2535"/>
                      <a:pt x="403" y="2593"/>
                      <a:pt x="519" y="2651"/>
                    </a:cubicBezTo>
                    <a:lnTo>
                      <a:pt x="519" y="2708"/>
                    </a:lnTo>
                    <a:cubicBezTo>
                      <a:pt x="519" y="2881"/>
                      <a:pt x="634" y="2939"/>
                      <a:pt x="749" y="2996"/>
                    </a:cubicBezTo>
                    <a:cubicBezTo>
                      <a:pt x="864" y="2996"/>
                      <a:pt x="980" y="2881"/>
                      <a:pt x="980" y="2766"/>
                    </a:cubicBezTo>
                    <a:lnTo>
                      <a:pt x="980" y="2593"/>
                    </a:lnTo>
                    <a:cubicBezTo>
                      <a:pt x="1268" y="2535"/>
                      <a:pt x="1440" y="2247"/>
                      <a:pt x="1498" y="2017"/>
                    </a:cubicBezTo>
                    <a:cubicBezTo>
                      <a:pt x="1556" y="1671"/>
                      <a:pt x="1383" y="1383"/>
                      <a:pt x="1037" y="1268"/>
                    </a:cubicBezTo>
                    <a:cubicBezTo>
                      <a:pt x="864" y="1210"/>
                      <a:pt x="691" y="1153"/>
                      <a:pt x="576" y="1038"/>
                    </a:cubicBezTo>
                    <a:cubicBezTo>
                      <a:pt x="519" y="980"/>
                      <a:pt x="634" y="865"/>
                      <a:pt x="691" y="807"/>
                    </a:cubicBezTo>
                    <a:cubicBezTo>
                      <a:pt x="807" y="807"/>
                      <a:pt x="922" y="807"/>
                      <a:pt x="980" y="865"/>
                    </a:cubicBezTo>
                    <a:cubicBezTo>
                      <a:pt x="980" y="865"/>
                      <a:pt x="1056" y="916"/>
                      <a:pt x="1159" y="916"/>
                    </a:cubicBezTo>
                    <a:cubicBezTo>
                      <a:pt x="1210" y="916"/>
                      <a:pt x="1268" y="903"/>
                      <a:pt x="1325" y="865"/>
                    </a:cubicBezTo>
                    <a:cubicBezTo>
                      <a:pt x="1440" y="692"/>
                      <a:pt x="1325" y="519"/>
                      <a:pt x="1325" y="519"/>
                    </a:cubicBezTo>
                    <a:cubicBezTo>
                      <a:pt x="1268" y="461"/>
                      <a:pt x="1152" y="404"/>
                      <a:pt x="980" y="346"/>
                    </a:cubicBezTo>
                    <a:lnTo>
                      <a:pt x="980" y="231"/>
                    </a:lnTo>
                    <a:cubicBezTo>
                      <a:pt x="980" y="116"/>
                      <a:pt x="922"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4"/>
              <p:cNvSpPr/>
              <p:nvPr/>
            </p:nvSpPr>
            <p:spPr>
              <a:xfrm>
                <a:off x="6670375" y="2753775"/>
                <a:ext cx="38900" cy="74925"/>
              </a:xfrm>
              <a:custGeom>
                <a:avLst/>
                <a:gdLst/>
                <a:ahLst/>
                <a:cxnLst/>
                <a:rect l="l" t="t" r="r" b="b"/>
                <a:pathLst>
                  <a:path w="1556" h="2997" extrusionOk="0">
                    <a:moveTo>
                      <a:pt x="749" y="1"/>
                    </a:moveTo>
                    <a:cubicBezTo>
                      <a:pt x="634" y="1"/>
                      <a:pt x="461" y="116"/>
                      <a:pt x="461" y="231"/>
                    </a:cubicBezTo>
                    <a:lnTo>
                      <a:pt x="461" y="346"/>
                    </a:lnTo>
                    <a:cubicBezTo>
                      <a:pt x="288" y="461"/>
                      <a:pt x="115" y="634"/>
                      <a:pt x="58" y="865"/>
                    </a:cubicBezTo>
                    <a:cubicBezTo>
                      <a:pt x="0" y="1095"/>
                      <a:pt x="115" y="1268"/>
                      <a:pt x="231" y="1441"/>
                    </a:cubicBezTo>
                    <a:cubicBezTo>
                      <a:pt x="404" y="1556"/>
                      <a:pt x="634" y="1614"/>
                      <a:pt x="864" y="1729"/>
                    </a:cubicBezTo>
                    <a:cubicBezTo>
                      <a:pt x="980" y="1729"/>
                      <a:pt x="980" y="1844"/>
                      <a:pt x="980" y="1959"/>
                    </a:cubicBezTo>
                    <a:cubicBezTo>
                      <a:pt x="980" y="2016"/>
                      <a:pt x="868" y="2184"/>
                      <a:pt x="700" y="2190"/>
                    </a:cubicBezTo>
                    <a:lnTo>
                      <a:pt x="700" y="2190"/>
                    </a:lnTo>
                    <a:cubicBezTo>
                      <a:pt x="564" y="2189"/>
                      <a:pt x="507" y="2178"/>
                      <a:pt x="404" y="2075"/>
                    </a:cubicBezTo>
                    <a:cubicBezTo>
                      <a:pt x="356" y="2051"/>
                      <a:pt x="308" y="2037"/>
                      <a:pt x="260" y="2037"/>
                    </a:cubicBezTo>
                    <a:cubicBezTo>
                      <a:pt x="193" y="2037"/>
                      <a:pt x="125" y="2065"/>
                      <a:pt x="58" y="2132"/>
                    </a:cubicBezTo>
                    <a:cubicBezTo>
                      <a:pt x="0" y="2247"/>
                      <a:pt x="0" y="2363"/>
                      <a:pt x="115" y="2478"/>
                    </a:cubicBezTo>
                    <a:cubicBezTo>
                      <a:pt x="288" y="2535"/>
                      <a:pt x="404" y="2593"/>
                      <a:pt x="519" y="2651"/>
                    </a:cubicBezTo>
                    <a:lnTo>
                      <a:pt x="519" y="2708"/>
                    </a:lnTo>
                    <a:cubicBezTo>
                      <a:pt x="519" y="2881"/>
                      <a:pt x="576" y="2939"/>
                      <a:pt x="692" y="2996"/>
                    </a:cubicBezTo>
                    <a:cubicBezTo>
                      <a:pt x="864" y="2996"/>
                      <a:pt x="980" y="2881"/>
                      <a:pt x="980" y="2766"/>
                    </a:cubicBezTo>
                    <a:lnTo>
                      <a:pt x="980" y="2593"/>
                    </a:lnTo>
                    <a:cubicBezTo>
                      <a:pt x="1268" y="2535"/>
                      <a:pt x="1441" y="2247"/>
                      <a:pt x="1498" y="2017"/>
                    </a:cubicBezTo>
                    <a:cubicBezTo>
                      <a:pt x="1556" y="1671"/>
                      <a:pt x="1325" y="1383"/>
                      <a:pt x="1037" y="1268"/>
                    </a:cubicBezTo>
                    <a:cubicBezTo>
                      <a:pt x="864" y="1210"/>
                      <a:pt x="692" y="1153"/>
                      <a:pt x="576" y="1038"/>
                    </a:cubicBezTo>
                    <a:cubicBezTo>
                      <a:pt x="461" y="980"/>
                      <a:pt x="576" y="865"/>
                      <a:pt x="634" y="807"/>
                    </a:cubicBezTo>
                    <a:cubicBezTo>
                      <a:pt x="749" y="807"/>
                      <a:pt x="864" y="807"/>
                      <a:pt x="922" y="865"/>
                    </a:cubicBezTo>
                    <a:cubicBezTo>
                      <a:pt x="922" y="865"/>
                      <a:pt x="999" y="916"/>
                      <a:pt x="1101" y="916"/>
                    </a:cubicBezTo>
                    <a:cubicBezTo>
                      <a:pt x="1152" y="916"/>
                      <a:pt x="1210" y="903"/>
                      <a:pt x="1268" y="865"/>
                    </a:cubicBezTo>
                    <a:cubicBezTo>
                      <a:pt x="1441" y="692"/>
                      <a:pt x="1268" y="519"/>
                      <a:pt x="1268" y="519"/>
                    </a:cubicBezTo>
                    <a:cubicBezTo>
                      <a:pt x="1210" y="461"/>
                      <a:pt x="1095" y="404"/>
                      <a:pt x="980" y="346"/>
                    </a:cubicBezTo>
                    <a:lnTo>
                      <a:pt x="980" y="231"/>
                    </a:lnTo>
                    <a:cubicBezTo>
                      <a:pt x="980" y="116"/>
                      <a:pt x="864"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4"/>
              <p:cNvSpPr/>
              <p:nvPr/>
            </p:nvSpPr>
            <p:spPr>
              <a:xfrm>
                <a:off x="6376550" y="2723525"/>
                <a:ext cx="403300" cy="401875"/>
              </a:xfrm>
              <a:custGeom>
                <a:avLst/>
                <a:gdLst/>
                <a:ahLst/>
                <a:cxnLst/>
                <a:rect l="l" t="t" r="r" b="b"/>
                <a:pathLst>
                  <a:path w="16132" h="16075" extrusionOk="0">
                    <a:moveTo>
                      <a:pt x="12502" y="462"/>
                    </a:moveTo>
                    <a:cubicBezTo>
                      <a:pt x="13712" y="462"/>
                      <a:pt x="14691" y="1499"/>
                      <a:pt x="14691" y="2708"/>
                    </a:cubicBezTo>
                    <a:cubicBezTo>
                      <a:pt x="14691" y="3918"/>
                      <a:pt x="13712" y="4955"/>
                      <a:pt x="12502" y="4955"/>
                    </a:cubicBezTo>
                    <a:cubicBezTo>
                      <a:pt x="11235" y="4955"/>
                      <a:pt x="10255" y="3918"/>
                      <a:pt x="10255" y="2708"/>
                    </a:cubicBezTo>
                    <a:cubicBezTo>
                      <a:pt x="10255" y="1499"/>
                      <a:pt x="11235" y="462"/>
                      <a:pt x="12502" y="462"/>
                    </a:cubicBezTo>
                    <a:close/>
                    <a:moveTo>
                      <a:pt x="3745" y="5416"/>
                    </a:moveTo>
                    <a:lnTo>
                      <a:pt x="4379" y="7605"/>
                    </a:lnTo>
                    <a:lnTo>
                      <a:pt x="3688" y="8642"/>
                    </a:lnTo>
                    <a:lnTo>
                      <a:pt x="2939" y="7605"/>
                    </a:lnTo>
                    <a:lnTo>
                      <a:pt x="3630" y="5416"/>
                    </a:lnTo>
                    <a:close/>
                    <a:moveTo>
                      <a:pt x="12560" y="5416"/>
                    </a:moveTo>
                    <a:lnTo>
                      <a:pt x="13251" y="7605"/>
                    </a:lnTo>
                    <a:lnTo>
                      <a:pt x="12502" y="8642"/>
                    </a:lnTo>
                    <a:lnTo>
                      <a:pt x="11753" y="7605"/>
                    </a:lnTo>
                    <a:lnTo>
                      <a:pt x="12445" y="5416"/>
                    </a:lnTo>
                    <a:close/>
                    <a:moveTo>
                      <a:pt x="2075" y="4840"/>
                    </a:moveTo>
                    <a:cubicBezTo>
                      <a:pt x="2363" y="5128"/>
                      <a:pt x="2708" y="5301"/>
                      <a:pt x="3112" y="5359"/>
                    </a:cubicBezTo>
                    <a:lnTo>
                      <a:pt x="2478" y="7548"/>
                    </a:lnTo>
                    <a:cubicBezTo>
                      <a:pt x="2420" y="7663"/>
                      <a:pt x="2420" y="7721"/>
                      <a:pt x="2478" y="7778"/>
                    </a:cubicBezTo>
                    <a:lnTo>
                      <a:pt x="3169" y="8700"/>
                    </a:lnTo>
                    <a:cubicBezTo>
                      <a:pt x="2420" y="8642"/>
                      <a:pt x="1787" y="8412"/>
                      <a:pt x="1268" y="8066"/>
                    </a:cubicBezTo>
                    <a:cubicBezTo>
                      <a:pt x="865" y="7836"/>
                      <a:pt x="634" y="7605"/>
                      <a:pt x="519" y="7490"/>
                    </a:cubicBezTo>
                    <a:cubicBezTo>
                      <a:pt x="519" y="6395"/>
                      <a:pt x="1095" y="5416"/>
                      <a:pt x="2075" y="4840"/>
                    </a:cubicBezTo>
                    <a:close/>
                    <a:moveTo>
                      <a:pt x="5301" y="4840"/>
                    </a:moveTo>
                    <a:cubicBezTo>
                      <a:pt x="5762" y="5128"/>
                      <a:pt x="6165" y="5589"/>
                      <a:pt x="6453" y="6050"/>
                    </a:cubicBezTo>
                    <a:cubicBezTo>
                      <a:pt x="5589" y="6568"/>
                      <a:pt x="5013" y="7490"/>
                      <a:pt x="5013" y="8527"/>
                    </a:cubicBezTo>
                    <a:cubicBezTo>
                      <a:pt x="4725" y="8585"/>
                      <a:pt x="4494" y="8642"/>
                      <a:pt x="4206" y="8700"/>
                    </a:cubicBezTo>
                    <a:lnTo>
                      <a:pt x="4840" y="7778"/>
                    </a:lnTo>
                    <a:cubicBezTo>
                      <a:pt x="4898" y="7721"/>
                      <a:pt x="4898" y="7663"/>
                      <a:pt x="4898" y="7548"/>
                    </a:cubicBezTo>
                    <a:lnTo>
                      <a:pt x="4206" y="5359"/>
                    </a:lnTo>
                    <a:cubicBezTo>
                      <a:pt x="4609" y="5301"/>
                      <a:pt x="4955" y="5128"/>
                      <a:pt x="5301" y="4840"/>
                    </a:cubicBezTo>
                    <a:close/>
                    <a:moveTo>
                      <a:pt x="10889" y="4840"/>
                    </a:moveTo>
                    <a:cubicBezTo>
                      <a:pt x="11177" y="5070"/>
                      <a:pt x="11523" y="5243"/>
                      <a:pt x="11926" y="5359"/>
                    </a:cubicBezTo>
                    <a:lnTo>
                      <a:pt x="11292" y="7548"/>
                    </a:lnTo>
                    <a:cubicBezTo>
                      <a:pt x="11235" y="7663"/>
                      <a:pt x="11292" y="7721"/>
                      <a:pt x="11292" y="7778"/>
                    </a:cubicBezTo>
                    <a:lnTo>
                      <a:pt x="11984" y="8700"/>
                    </a:lnTo>
                    <a:cubicBezTo>
                      <a:pt x="11696" y="8642"/>
                      <a:pt x="11408" y="8642"/>
                      <a:pt x="11177" y="8527"/>
                    </a:cubicBezTo>
                    <a:lnTo>
                      <a:pt x="11177" y="8585"/>
                    </a:lnTo>
                    <a:cubicBezTo>
                      <a:pt x="11120" y="7490"/>
                      <a:pt x="10543" y="6568"/>
                      <a:pt x="9737" y="6050"/>
                    </a:cubicBezTo>
                    <a:cubicBezTo>
                      <a:pt x="10025" y="5531"/>
                      <a:pt x="10371" y="5128"/>
                      <a:pt x="10889" y="4840"/>
                    </a:cubicBezTo>
                    <a:close/>
                    <a:moveTo>
                      <a:pt x="14115" y="4840"/>
                    </a:moveTo>
                    <a:cubicBezTo>
                      <a:pt x="15037" y="5416"/>
                      <a:pt x="15613" y="6453"/>
                      <a:pt x="15671" y="7548"/>
                    </a:cubicBezTo>
                    <a:cubicBezTo>
                      <a:pt x="15556" y="7605"/>
                      <a:pt x="15325" y="7893"/>
                      <a:pt x="14864" y="8124"/>
                    </a:cubicBezTo>
                    <a:lnTo>
                      <a:pt x="14864" y="8181"/>
                    </a:lnTo>
                    <a:cubicBezTo>
                      <a:pt x="14461" y="8354"/>
                      <a:pt x="13827" y="8585"/>
                      <a:pt x="13021" y="8700"/>
                    </a:cubicBezTo>
                    <a:lnTo>
                      <a:pt x="13654" y="7778"/>
                    </a:lnTo>
                    <a:cubicBezTo>
                      <a:pt x="13712" y="7721"/>
                      <a:pt x="13712" y="7663"/>
                      <a:pt x="13712" y="7548"/>
                    </a:cubicBezTo>
                    <a:lnTo>
                      <a:pt x="13021" y="5359"/>
                    </a:lnTo>
                    <a:cubicBezTo>
                      <a:pt x="13424" y="5301"/>
                      <a:pt x="13770" y="5128"/>
                      <a:pt x="14115" y="4840"/>
                    </a:cubicBezTo>
                    <a:close/>
                    <a:moveTo>
                      <a:pt x="8066" y="6050"/>
                    </a:moveTo>
                    <a:cubicBezTo>
                      <a:pt x="9506" y="6050"/>
                      <a:pt x="10659" y="7202"/>
                      <a:pt x="10659" y="8642"/>
                    </a:cubicBezTo>
                    <a:cubicBezTo>
                      <a:pt x="10659" y="10083"/>
                      <a:pt x="9506" y="11235"/>
                      <a:pt x="8066" y="11235"/>
                    </a:cubicBezTo>
                    <a:cubicBezTo>
                      <a:pt x="6683" y="11235"/>
                      <a:pt x="5474" y="10083"/>
                      <a:pt x="5474" y="8642"/>
                    </a:cubicBezTo>
                    <a:cubicBezTo>
                      <a:pt x="5474" y="7260"/>
                      <a:pt x="6626" y="6050"/>
                      <a:pt x="8066" y="6050"/>
                    </a:cubicBezTo>
                    <a:close/>
                    <a:moveTo>
                      <a:pt x="8181" y="11753"/>
                    </a:moveTo>
                    <a:lnTo>
                      <a:pt x="8930" y="14288"/>
                    </a:lnTo>
                    <a:lnTo>
                      <a:pt x="8988" y="14288"/>
                    </a:lnTo>
                    <a:lnTo>
                      <a:pt x="8066" y="15556"/>
                    </a:lnTo>
                    <a:lnTo>
                      <a:pt x="7202" y="14288"/>
                    </a:lnTo>
                    <a:lnTo>
                      <a:pt x="8009" y="11753"/>
                    </a:lnTo>
                    <a:close/>
                    <a:moveTo>
                      <a:pt x="6223" y="11120"/>
                    </a:moveTo>
                    <a:cubicBezTo>
                      <a:pt x="6568" y="11408"/>
                      <a:pt x="7029" y="11580"/>
                      <a:pt x="7490" y="11696"/>
                    </a:cubicBezTo>
                    <a:lnTo>
                      <a:pt x="6741" y="14288"/>
                    </a:lnTo>
                    <a:cubicBezTo>
                      <a:pt x="6683" y="14346"/>
                      <a:pt x="6683" y="14403"/>
                      <a:pt x="6741" y="14461"/>
                    </a:cubicBezTo>
                    <a:lnTo>
                      <a:pt x="7548" y="15613"/>
                    </a:lnTo>
                    <a:cubicBezTo>
                      <a:pt x="6511" y="15556"/>
                      <a:pt x="5762" y="15210"/>
                      <a:pt x="5243" y="14864"/>
                    </a:cubicBezTo>
                    <a:cubicBezTo>
                      <a:pt x="4782" y="14576"/>
                      <a:pt x="4494" y="14288"/>
                      <a:pt x="4379" y="14173"/>
                    </a:cubicBezTo>
                    <a:cubicBezTo>
                      <a:pt x="4437" y="12905"/>
                      <a:pt x="5128" y="11753"/>
                      <a:pt x="6223" y="11120"/>
                    </a:cubicBezTo>
                    <a:close/>
                    <a:moveTo>
                      <a:pt x="3688" y="1"/>
                    </a:moveTo>
                    <a:cubicBezTo>
                      <a:pt x="3054" y="1"/>
                      <a:pt x="2478" y="174"/>
                      <a:pt x="2017" y="577"/>
                    </a:cubicBezTo>
                    <a:cubicBezTo>
                      <a:pt x="1836" y="713"/>
                      <a:pt x="1976" y="992"/>
                      <a:pt x="2156" y="992"/>
                    </a:cubicBezTo>
                    <a:cubicBezTo>
                      <a:pt x="2204" y="992"/>
                      <a:pt x="2256" y="971"/>
                      <a:pt x="2305" y="922"/>
                    </a:cubicBezTo>
                    <a:cubicBezTo>
                      <a:pt x="2708" y="634"/>
                      <a:pt x="3169" y="462"/>
                      <a:pt x="3630" y="462"/>
                    </a:cubicBezTo>
                    <a:cubicBezTo>
                      <a:pt x="4898" y="462"/>
                      <a:pt x="5877" y="1499"/>
                      <a:pt x="5877" y="2708"/>
                    </a:cubicBezTo>
                    <a:cubicBezTo>
                      <a:pt x="5877" y="3918"/>
                      <a:pt x="4898" y="4955"/>
                      <a:pt x="3630" y="4955"/>
                    </a:cubicBezTo>
                    <a:cubicBezTo>
                      <a:pt x="2420" y="4955"/>
                      <a:pt x="1441" y="3918"/>
                      <a:pt x="1441" y="2708"/>
                    </a:cubicBezTo>
                    <a:cubicBezTo>
                      <a:pt x="1441" y="2420"/>
                      <a:pt x="1498" y="2132"/>
                      <a:pt x="1614" y="1844"/>
                    </a:cubicBezTo>
                    <a:cubicBezTo>
                      <a:pt x="1687" y="1660"/>
                      <a:pt x="1526" y="1523"/>
                      <a:pt x="1370" y="1523"/>
                    </a:cubicBezTo>
                    <a:cubicBezTo>
                      <a:pt x="1281" y="1523"/>
                      <a:pt x="1194" y="1567"/>
                      <a:pt x="1153" y="1671"/>
                    </a:cubicBezTo>
                    <a:cubicBezTo>
                      <a:pt x="1038" y="2017"/>
                      <a:pt x="980" y="2363"/>
                      <a:pt x="980" y="2708"/>
                    </a:cubicBezTo>
                    <a:cubicBezTo>
                      <a:pt x="980" y="3400"/>
                      <a:pt x="1210" y="4033"/>
                      <a:pt x="1671" y="4552"/>
                    </a:cubicBezTo>
                    <a:cubicBezTo>
                      <a:pt x="634" y="5186"/>
                      <a:pt x="1" y="6338"/>
                      <a:pt x="1" y="7605"/>
                    </a:cubicBezTo>
                    <a:cubicBezTo>
                      <a:pt x="1" y="7605"/>
                      <a:pt x="58" y="7663"/>
                      <a:pt x="58" y="7721"/>
                    </a:cubicBezTo>
                    <a:cubicBezTo>
                      <a:pt x="116" y="7778"/>
                      <a:pt x="1210" y="9161"/>
                      <a:pt x="3572" y="9161"/>
                    </a:cubicBezTo>
                    <a:cubicBezTo>
                      <a:pt x="4091" y="9161"/>
                      <a:pt x="4552" y="9161"/>
                      <a:pt x="5013" y="9046"/>
                    </a:cubicBezTo>
                    <a:cubicBezTo>
                      <a:pt x="5070" y="9679"/>
                      <a:pt x="5416" y="10313"/>
                      <a:pt x="5819" y="10774"/>
                    </a:cubicBezTo>
                    <a:cubicBezTo>
                      <a:pt x="4609" y="11523"/>
                      <a:pt x="3918" y="12848"/>
                      <a:pt x="3918" y="14288"/>
                    </a:cubicBezTo>
                    <a:cubicBezTo>
                      <a:pt x="3918" y="14346"/>
                      <a:pt x="3918" y="14346"/>
                      <a:pt x="3976" y="14403"/>
                    </a:cubicBezTo>
                    <a:cubicBezTo>
                      <a:pt x="4033" y="14461"/>
                      <a:pt x="5301" y="16074"/>
                      <a:pt x="8009" y="16074"/>
                    </a:cubicBezTo>
                    <a:lnTo>
                      <a:pt x="8181" y="16074"/>
                    </a:lnTo>
                    <a:cubicBezTo>
                      <a:pt x="9046" y="16074"/>
                      <a:pt x="9910" y="15901"/>
                      <a:pt x="10716" y="15556"/>
                    </a:cubicBezTo>
                    <a:cubicBezTo>
                      <a:pt x="11120" y="15325"/>
                      <a:pt x="12214" y="14807"/>
                      <a:pt x="12214" y="14288"/>
                    </a:cubicBezTo>
                    <a:cubicBezTo>
                      <a:pt x="12214" y="13712"/>
                      <a:pt x="12099" y="13136"/>
                      <a:pt x="11868" y="12617"/>
                    </a:cubicBezTo>
                    <a:cubicBezTo>
                      <a:pt x="11827" y="12513"/>
                      <a:pt x="11748" y="12469"/>
                      <a:pt x="11669" y="12469"/>
                    </a:cubicBezTo>
                    <a:cubicBezTo>
                      <a:pt x="11529" y="12469"/>
                      <a:pt x="11392" y="12606"/>
                      <a:pt x="11465" y="12790"/>
                    </a:cubicBezTo>
                    <a:cubicBezTo>
                      <a:pt x="11638" y="13251"/>
                      <a:pt x="11753" y="13712"/>
                      <a:pt x="11753" y="14231"/>
                    </a:cubicBezTo>
                    <a:cubicBezTo>
                      <a:pt x="11580" y="14461"/>
                      <a:pt x="10601" y="15440"/>
                      <a:pt x="8585" y="15613"/>
                    </a:cubicBezTo>
                    <a:lnTo>
                      <a:pt x="9391" y="14461"/>
                    </a:lnTo>
                    <a:cubicBezTo>
                      <a:pt x="9449" y="14403"/>
                      <a:pt x="9449" y="14346"/>
                      <a:pt x="9449" y="14288"/>
                    </a:cubicBezTo>
                    <a:lnTo>
                      <a:pt x="8642" y="11696"/>
                    </a:lnTo>
                    <a:cubicBezTo>
                      <a:pt x="9103" y="11580"/>
                      <a:pt x="9564" y="11408"/>
                      <a:pt x="9967" y="11120"/>
                    </a:cubicBezTo>
                    <a:cubicBezTo>
                      <a:pt x="10255" y="11292"/>
                      <a:pt x="10543" y="11523"/>
                      <a:pt x="10774" y="11753"/>
                    </a:cubicBezTo>
                    <a:cubicBezTo>
                      <a:pt x="10834" y="11813"/>
                      <a:pt x="10901" y="11838"/>
                      <a:pt x="10965" y="11838"/>
                    </a:cubicBezTo>
                    <a:cubicBezTo>
                      <a:pt x="11145" y="11838"/>
                      <a:pt x="11290" y="11636"/>
                      <a:pt x="11120" y="11465"/>
                    </a:cubicBezTo>
                    <a:cubicBezTo>
                      <a:pt x="10889" y="11177"/>
                      <a:pt x="10601" y="10947"/>
                      <a:pt x="10313" y="10774"/>
                    </a:cubicBezTo>
                    <a:cubicBezTo>
                      <a:pt x="10716" y="10313"/>
                      <a:pt x="11062" y="9679"/>
                      <a:pt x="11120" y="9046"/>
                    </a:cubicBezTo>
                    <a:cubicBezTo>
                      <a:pt x="11496" y="9140"/>
                      <a:pt x="11911" y="9234"/>
                      <a:pt x="12301" y="9234"/>
                    </a:cubicBezTo>
                    <a:cubicBezTo>
                      <a:pt x="12389" y="9234"/>
                      <a:pt x="12475" y="9229"/>
                      <a:pt x="12560" y="9218"/>
                    </a:cubicBezTo>
                    <a:cubicBezTo>
                      <a:pt x="13770" y="9161"/>
                      <a:pt x="14634" y="8815"/>
                      <a:pt x="15152" y="8527"/>
                    </a:cubicBezTo>
                    <a:cubicBezTo>
                      <a:pt x="15498" y="8297"/>
                      <a:pt x="16132" y="7836"/>
                      <a:pt x="16132" y="7605"/>
                    </a:cubicBezTo>
                    <a:cubicBezTo>
                      <a:pt x="16132" y="6338"/>
                      <a:pt x="15498" y="5186"/>
                      <a:pt x="14461" y="4552"/>
                    </a:cubicBezTo>
                    <a:cubicBezTo>
                      <a:pt x="14922" y="4033"/>
                      <a:pt x="15210" y="3400"/>
                      <a:pt x="15210" y="2708"/>
                    </a:cubicBezTo>
                    <a:cubicBezTo>
                      <a:pt x="15210" y="1211"/>
                      <a:pt x="14000" y="1"/>
                      <a:pt x="12502" y="1"/>
                    </a:cubicBezTo>
                    <a:cubicBezTo>
                      <a:pt x="11004" y="1"/>
                      <a:pt x="9794" y="1211"/>
                      <a:pt x="9794" y="2708"/>
                    </a:cubicBezTo>
                    <a:cubicBezTo>
                      <a:pt x="9794" y="3400"/>
                      <a:pt x="10083" y="4033"/>
                      <a:pt x="10486" y="4552"/>
                    </a:cubicBezTo>
                    <a:cubicBezTo>
                      <a:pt x="10025" y="4840"/>
                      <a:pt x="9564" y="5301"/>
                      <a:pt x="9276" y="5819"/>
                    </a:cubicBezTo>
                    <a:cubicBezTo>
                      <a:pt x="8901" y="5647"/>
                      <a:pt x="8484" y="5560"/>
                      <a:pt x="8066" y="5560"/>
                    </a:cubicBezTo>
                    <a:cubicBezTo>
                      <a:pt x="7648" y="5560"/>
                      <a:pt x="7231" y="5647"/>
                      <a:pt x="6856" y="5819"/>
                    </a:cubicBezTo>
                    <a:cubicBezTo>
                      <a:pt x="6568" y="5301"/>
                      <a:pt x="6165" y="4840"/>
                      <a:pt x="5646" y="4552"/>
                    </a:cubicBezTo>
                    <a:cubicBezTo>
                      <a:pt x="6107" y="4033"/>
                      <a:pt x="6338" y="3400"/>
                      <a:pt x="6338" y="2708"/>
                    </a:cubicBezTo>
                    <a:cubicBezTo>
                      <a:pt x="6338" y="1211"/>
                      <a:pt x="5128" y="1"/>
                      <a:pt x="3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4"/>
              <p:cNvSpPr/>
              <p:nvPr/>
            </p:nvSpPr>
            <p:spPr>
              <a:xfrm>
                <a:off x="6558025" y="2897425"/>
                <a:ext cx="41800" cy="83925"/>
              </a:xfrm>
              <a:custGeom>
                <a:avLst/>
                <a:gdLst/>
                <a:ahLst/>
                <a:cxnLst/>
                <a:rect l="l" t="t" r="r" b="b"/>
                <a:pathLst>
                  <a:path w="1672" h="3357" extrusionOk="0">
                    <a:moveTo>
                      <a:pt x="831" y="1"/>
                    </a:moveTo>
                    <a:cubicBezTo>
                      <a:pt x="694" y="1"/>
                      <a:pt x="577" y="104"/>
                      <a:pt x="577" y="246"/>
                    </a:cubicBezTo>
                    <a:lnTo>
                      <a:pt x="577" y="419"/>
                    </a:lnTo>
                    <a:cubicBezTo>
                      <a:pt x="346" y="476"/>
                      <a:pt x="173" y="707"/>
                      <a:pt x="116" y="937"/>
                    </a:cubicBezTo>
                    <a:cubicBezTo>
                      <a:pt x="58" y="1225"/>
                      <a:pt x="116" y="1456"/>
                      <a:pt x="289" y="1571"/>
                    </a:cubicBezTo>
                    <a:cubicBezTo>
                      <a:pt x="461" y="1686"/>
                      <a:pt x="750" y="1802"/>
                      <a:pt x="980" y="1917"/>
                    </a:cubicBezTo>
                    <a:cubicBezTo>
                      <a:pt x="1153" y="1974"/>
                      <a:pt x="1153" y="2147"/>
                      <a:pt x="1153" y="2205"/>
                    </a:cubicBezTo>
                    <a:cubicBezTo>
                      <a:pt x="1153" y="2320"/>
                      <a:pt x="1038" y="2493"/>
                      <a:pt x="807" y="2493"/>
                    </a:cubicBezTo>
                    <a:cubicBezTo>
                      <a:pt x="577" y="2493"/>
                      <a:pt x="519" y="2493"/>
                      <a:pt x="404" y="2378"/>
                    </a:cubicBezTo>
                    <a:cubicBezTo>
                      <a:pt x="356" y="2354"/>
                      <a:pt x="299" y="2340"/>
                      <a:pt x="243" y="2340"/>
                    </a:cubicBezTo>
                    <a:cubicBezTo>
                      <a:pt x="165" y="2340"/>
                      <a:pt x="92" y="2368"/>
                      <a:pt x="58" y="2435"/>
                    </a:cubicBezTo>
                    <a:cubicBezTo>
                      <a:pt x="1" y="2550"/>
                      <a:pt x="1" y="2723"/>
                      <a:pt x="116" y="2781"/>
                    </a:cubicBezTo>
                    <a:cubicBezTo>
                      <a:pt x="289" y="2896"/>
                      <a:pt x="634" y="2954"/>
                      <a:pt x="634" y="2954"/>
                    </a:cubicBezTo>
                    <a:lnTo>
                      <a:pt x="634" y="3127"/>
                    </a:lnTo>
                    <a:cubicBezTo>
                      <a:pt x="634" y="3242"/>
                      <a:pt x="692" y="3357"/>
                      <a:pt x="807" y="3357"/>
                    </a:cubicBezTo>
                    <a:cubicBezTo>
                      <a:pt x="922" y="3357"/>
                      <a:pt x="1038" y="3242"/>
                      <a:pt x="1038" y="3127"/>
                    </a:cubicBezTo>
                    <a:lnTo>
                      <a:pt x="1038" y="2954"/>
                    </a:lnTo>
                    <a:cubicBezTo>
                      <a:pt x="1038" y="2954"/>
                      <a:pt x="1556" y="2550"/>
                      <a:pt x="1614" y="2262"/>
                    </a:cubicBezTo>
                    <a:cubicBezTo>
                      <a:pt x="1671" y="1917"/>
                      <a:pt x="1498" y="1571"/>
                      <a:pt x="1153" y="1456"/>
                    </a:cubicBezTo>
                    <a:lnTo>
                      <a:pt x="1095" y="1456"/>
                    </a:lnTo>
                    <a:cubicBezTo>
                      <a:pt x="922" y="1398"/>
                      <a:pt x="692" y="1283"/>
                      <a:pt x="577" y="1225"/>
                    </a:cubicBezTo>
                    <a:cubicBezTo>
                      <a:pt x="461" y="1110"/>
                      <a:pt x="577" y="880"/>
                      <a:pt x="692" y="880"/>
                    </a:cubicBezTo>
                    <a:cubicBezTo>
                      <a:pt x="726" y="863"/>
                      <a:pt x="764" y="856"/>
                      <a:pt x="805" y="856"/>
                    </a:cubicBezTo>
                    <a:cubicBezTo>
                      <a:pt x="903" y="856"/>
                      <a:pt x="1014" y="897"/>
                      <a:pt x="1095" y="937"/>
                    </a:cubicBezTo>
                    <a:cubicBezTo>
                      <a:pt x="1095" y="937"/>
                      <a:pt x="1172" y="989"/>
                      <a:pt x="1257" y="989"/>
                    </a:cubicBezTo>
                    <a:cubicBezTo>
                      <a:pt x="1300" y="989"/>
                      <a:pt x="1345" y="976"/>
                      <a:pt x="1383" y="937"/>
                    </a:cubicBezTo>
                    <a:cubicBezTo>
                      <a:pt x="1556" y="707"/>
                      <a:pt x="1383" y="592"/>
                      <a:pt x="1383" y="592"/>
                    </a:cubicBezTo>
                    <a:cubicBezTo>
                      <a:pt x="1326" y="534"/>
                      <a:pt x="1095" y="419"/>
                      <a:pt x="1095" y="419"/>
                    </a:cubicBezTo>
                    <a:lnTo>
                      <a:pt x="1095" y="246"/>
                    </a:lnTo>
                    <a:cubicBezTo>
                      <a:pt x="1095" y="131"/>
                      <a:pt x="1038" y="73"/>
                      <a:pt x="922" y="16"/>
                    </a:cubicBezTo>
                    <a:cubicBezTo>
                      <a:pt x="892" y="5"/>
                      <a:pt x="861" y="1"/>
                      <a:pt x="8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2" name="Google Shape;1492;p64"/>
          <p:cNvGrpSpPr/>
          <p:nvPr/>
        </p:nvGrpSpPr>
        <p:grpSpPr>
          <a:xfrm>
            <a:off x="4749577" y="2623706"/>
            <a:ext cx="595348" cy="595348"/>
            <a:chOff x="3577015" y="2251125"/>
            <a:chExt cx="707400" cy="707400"/>
          </a:xfrm>
        </p:grpSpPr>
        <p:sp>
          <p:nvSpPr>
            <p:cNvPr id="1493" name="Google Shape;1493;p64"/>
            <p:cNvSpPr/>
            <p:nvPr/>
          </p:nvSpPr>
          <p:spPr>
            <a:xfrm flipH="1">
              <a:off x="3577015" y="22511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 name="Google Shape;1494;p64"/>
            <p:cNvGrpSpPr/>
            <p:nvPr/>
          </p:nvGrpSpPr>
          <p:grpSpPr>
            <a:xfrm>
              <a:off x="3728350" y="2410700"/>
              <a:ext cx="404725" cy="401850"/>
              <a:chOff x="2414375" y="2742250"/>
              <a:chExt cx="404725" cy="401850"/>
            </a:xfrm>
          </p:grpSpPr>
          <p:sp>
            <p:nvSpPr>
              <p:cNvPr id="1495" name="Google Shape;1495;p64"/>
              <p:cNvSpPr/>
              <p:nvPr/>
            </p:nvSpPr>
            <p:spPr>
              <a:xfrm>
                <a:off x="2535350" y="2802750"/>
                <a:ext cx="41800" cy="11550"/>
              </a:xfrm>
              <a:custGeom>
                <a:avLst/>
                <a:gdLst/>
                <a:ahLst/>
                <a:cxnLst/>
                <a:rect l="l" t="t" r="r" b="b"/>
                <a:pathLst>
                  <a:path w="1672" h="462" extrusionOk="0">
                    <a:moveTo>
                      <a:pt x="231" y="0"/>
                    </a:moveTo>
                    <a:cubicBezTo>
                      <a:pt x="116" y="0"/>
                      <a:pt x="0" y="58"/>
                      <a:pt x="0" y="231"/>
                    </a:cubicBezTo>
                    <a:cubicBezTo>
                      <a:pt x="0" y="346"/>
                      <a:pt x="58" y="461"/>
                      <a:pt x="231" y="461"/>
                    </a:cubicBezTo>
                    <a:lnTo>
                      <a:pt x="1441" y="461"/>
                    </a:lnTo>
                    <a:cubicBezTo>
                      <a:pt x="1556" y="461"/>
                      <a:pt x="1671" y="404"/>
                      <a:pt x="1671" y="288"/>
                    </a:cubicBezTo>
                    <a:cubicBezTo>
                      <a:pt x="1671" y="116"/>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4"/>
              <p:cNvSpPr/>
              <p:nvPr/>
            </p:nvSpPr>
            <p:spPr>
              <a:xfrm>
                <a:off x="2535350" y="2834425"/>
                <a:ext cx="41800" cy="13000"/>
              </a:xfrm>
              <a:custGeom>
                <a:avLst/>
                <a:gdLst/>
                <a:ahLst/>
                <a:cxnLst/>
                <a:rect l="l" t="t" r="r" b="b"/>
                <a:pathLst>
                  <a:path w="1672" h="520" extrusionOk="0">
                    <a:moveTo>
                      <a:pt x="231" y="1"/>
                    </a:moveTo>
                    <a:cubicBezTo>
                      <a:pt x="116" y="1"/>
                      <a:pt x="0" y="116"/>
                      <a:pt x="0" y="231"/>
                    </a:cubicBezTo>
                    <a:cubicBezTo>
                      <a:pt x="0" y="346"/>
                      <a:pt x="58" y="519"/>
                      <a:pt x="231" y="519"/>
                    </a:cubicBezTo>
                    <a:lnTo>
                      <a:pt x="1441" y="519"/>
                    </a:lnTo>
                    <a:cubicBezTo>
                      <a:pt x="1556" y="519"/>
                      <a:pt x="1671" y="404"/>
                      <a:pt x="1671" y="289"/>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4"/>
              <p:cNvSpPr/>
              <p:nvPr/>
            </p:nvSpPr>
            <p:spPr>
              <a:xfrm>
                <a:off x="2535350" y="2867550"/>
                <a:ext cx="41800" cy="11550"/>
              </a:xfrm>
              <a:custGeom>
                <a:avLst/>
                <a:gdLst/>
                <a:ahLst/>
                <a:cxnLst/>
                <a:rect l="l" t="t" r="r" b="b"/>
                <a:pathLst>
                  <a:path w="1672" h="462" extrusionOk="0">
                    <a:moveTo>
                      <a:pt x="231" y="1"/>
                    </a:moveTo>
                    <a:cubicBezTo>
                      <a:pt x="116" y="1"/>
                      <a:pt x="0" y="58"/>
                      <a:pt x="0" y="174"/>
                    </a:cubicBezTo>
                    <a:cubicBezTo>
                      <a:pt x="0" y="346"/>
                      <a:pt x="58" y="462"/>
                      <a:pt x="231" y="462"/>
                    </a:cubicBezTo>
                    <a:lnTo>
                      <a:pt x="1441" y="462"/>
                    </a:lnTo>
                    <a:cubicBezTo>
                      <a:pt x="1556" y="462"/>
                      <a:pt x="1671" y="346"/>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4"/>
              <p:cNvSpPr/>
              <p:nvPr/>
            </p:nvSpPr>
            <p:spPr>
              <a:xfrm>
                <a:off x="2535350" y="2899250"/>
                <a:ext cx="41800" cy="11550"/>
              </a:xfrm>
              <a:custGeom>
                <a:avLst/>
                <a:gdLst/>
                <a:ahLst/>
                <a:cxnLst/>
                <a:rect l="l" t="t" r="r" b="b"/>
                <a:pathLst>
                  <a:path w="1672" h="462" extrusionOk="0">
                    <a:moveTo>
                      <a:pt x="231" y="0"/>
                    </a:moveTo>
                    <a:cubicBezTo>
                      <a:pt x="116" y="0"/>
                      <a:pt x="0" y="58"/>
                      <a:pt x="0" y="231"/>
                    </a:cubicBezTo>
                    <a:cubicBezTo>
                      <a:pt x="0" y="346"/>
                      <a:pt x="58"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4"/>
              <p:cNvSpPr/>
              <p:nvPr/>
            </p:nvSpPr>
            <p:spPr>
              <a:xfrm>
                <a:off x="2535350" y="2930925"/>
                <a:ext cx="41800" cy="11550"/>
              </a:xfrm>
              <a:custGeom>
                <a:avLst/>
                <a:gdLst/>
                <a:ahLst/>
                <a:cxnLst/>
                <a:rect l="l" t="t" r="r" b="b"/>
                <a:pathLst>
                  <a:path w="1672" h="462" extrusionOk="0">
                    <a:moveTo>
                      <a:pt x="231" y="1"/>
                    </a:moveTo>
                    <a:cubicBezTo>
                      <a:pt x="116" y="1"/>
                      <a:pt x="0" y="58"/>
                      <a:pt x="0" y="173"/>
                    </a:cubicBezTo>
                    <a:cubicBezTo>
                      <a:pt x="0" y="346"/>
                      <a:pt x="58" y="462"/>
                      <a:pt x="231" y="462"/>
                    </a:cubicBezTo>
                    <a:lnTo>
                      <a:pt x="1441" y="462"/>
                    </a:lnTo>
                    <a:cubicBezTo>
                      <a:pt x="1556" y="462"/>
                      <a:pt x="1671" y="404"/>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4"/>
              <p:cNvSpPr/>
              <p:nvPr/>
            </p:nvSpPr>
            <p:spPr>
              <a:xfrm>
                <a:off x="2535350" y="2962625"/>
                <a:ext cx="41800" cy="11525"/>
              </a:xfrm>
              <a:custGeom>
                <a:avLst/>
                <a:gdLst/>
                <a:ahLst/>
                <a:cxnLst/>
                <a:rect l="l" t="t" r="r" b="b"/>
                <a:pathLst>
                  <a:path w="1672" h="461" extrusionOk="0">
                    <a:moveTo>
                      <a:pt x="231" y="0"/>
                    </a:moveTo>
                    <a:cubicBezTo>
                      <a:pt x="116" y="0"/>
                      <a:pt x="0" y="115"/>
                      <a:pt x="0" y="231"/>
                    </a:cubicBezTo>
                    <a:cubicBezTo>
                      <a:pt x="0" y="346"/>
                      <a:pt x="58"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4"/>
              <p:cNvSpPr/>
              <p:nvPr/>
            </p:nvSpPr>
            <p:spPr>
              <a:xfrm>
                <a:off x="2535350" y="2995750"/>
                <a:ext cx="41800" cy="11525"/>
              </a:xfrm>
              <a:custGeom>
                <a:avLst/>
                <a:gdLst/>
                <a:ahLst/>
                <a:cxnLst/>
                <a:rect l="l" t="t" r="r" b="b"/>
                <a:pathLst>
                  <a:path w="1672" h="461" extrusionOk="0">
                    <a:moveTo>
                      <a:pt x="231" y="0"/>
                    </a:moveTo>
                    <a:cubicBezTo>
                      <a:pt x="116" y="0"/>
                      <a:pt x="0" y="58"/>
                      <a:pt x="0" y="173"/>
                    </a:cubicBezTo>
                    <a:cubicBezTo>
                      <a:pt x="0" y="346"/>
                      <a:pt x="58" y="461"/>
                      <a:pt x="231" y="461"/>
                    </a:cubicBezTo>
                    <a:lnTo>
                      <a:pt x="1441" y="461"/>
                    </a:lnTo>
                    <a:cubicBezTo>
                      <a:pt x="1556" y="461"/>
                      <a:pt x="1671" y="346"/>
                      <a:pt x="1671" y="231"/>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4"/>
              <p:cNvSpPr/>
              <p:nvPr/>
            </p:nvSpPr>
            <p:spPr>
              <a:xfrm>
                <a:off x="2611675" y="2867550"/>
                <a:ext cx="41800" cy="11550"/>
              </a:xfrm>
              <a:custGeom>
                <a:avLst/>
                <a:gdLst/>
                <a:ahLst/>
                <a:cxnLst/>
                <a:rect l="l" t="t" r="r" b="b"/>
                <a:pathLst>
                  <a:path w="1672" h="462" extrusionOk="0">
                    <a:moveTo>
                      <a:pt x="231" y="1"/>
                    </a:moveTo>
                    <a:cubicBezTo>
                      <a:pt x="116" y="1"/>
                      <a:pt x="1" y="58"/>
                      <a:pt x="1" y="174"/>
                    </a:cubicBezTo>
                    <a:cubicBezTo>
                      <a:pt x="1" y="346"/>
                      <a:pt x="116" y="462"/>
                      <a:pt x="231" y="462"/>
                    </a:cubicBezTo>
                    <a:lnTo>
                      <a:pt x="1441" y="462"/>
                    </a:lnTo>
                    <a:cubicBezTo>
                      <a:pt x="1556" y="462"/>
                      <a:pt x="1671" y="346"/>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4"/>
              <p:cNvSpPr/>
              <p:nvPr/>
            </p:nvSpPr>
            <p:spPr>
              <a:xfrm>
                <a:off x="2611675" y="2899250"/>
                <a:ext cx="41800" cy="11550"/>
              </a:xfrm>
              <a:custGeom>
                <a:avLst/>
                <a:gdLst/>
                <a:ahLst/>
                <a:cxnLst/>
                <a:rect l="l" t="t" r="r" b="b"/>
                <a:pathLst>
                  <a:path w="1672" h="462" extrusionOk="0">
                    <a:moveTo>
                      <a:pt x="231" y="0"/>
                    </a:moveTo>
                    <a:cubicBezTo>
                      <a:pt x="116" y="0"/>
                      <a:pt x="1" y="58"/>
                      <a:pt x="1" y="231"/>
                    </a:cubicBezTo>
                    <a:cubicBezTo>
                      <a:pt x="1" y="346"/>
                      <a:pt x="116"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4"/>
              <p:cNvSpPr/>
              <p:nvPr/>
            </p:nvSpPr>
            <p:spPr>
              <a:xfrm>
                <a:off x="2461900" y="2905000"/>
                <a:ext cx="11550" cy="27400"/>
              </a:xfrm>
              <a:custGeom>
                <a:avLst/>
                <a:gdLst/>
                <a:ahLst/>
                <a:cxnLst/>
                <a:rect l="l" t="t" r="r" b="b"/>
                <a:pathLst>
                  <a:path w="462" h="1096" extrusionOk="0">
                    <a:moveTo>
                      <a:pt x="173" y="1"/>
                    </a:moveTo>
                    <a:cubicBezTo>
                      <a:pt x="58" y="1"/>
                      <a:pt x="0" y="116"/>
                      <a:pt x="0" y="231"/>
                    </a:cubicBezTo>
                    <a:lnTo>
                      <a:pt x="0" y="807"/>
                    </a:lnTo>
                    <a:cubicBezTo>
                      <a:pt x="0" y="980"/>
                      <a:pt x="58" y="1038"/>
                      <a:pt x="173" y="1095"/>
                    </a:cubicBezTo>
                    <a:cubicBezTo>
                      <a:pt x="346" y="1095"/>
                      <a:pt x="461" y="980"/>
                      <a:pt x="461" y="865"/>
                    </a:cubicBezTo>
                    <a:lnTo>
                      <a:pt x="461" y="231"/>
                    </a:lnTo>
                    <a:cubicBezTo>
                      <a:pt x="461" y="116"/>
                      <a:pt x="346"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4"/>
              <p:cNvSpPr/>
              <p:nvPr/>
            </p:nvSpPr>
            <p:spPr>
              <a:xfrm>
                <a:off x="2484925" y="2905000"/>
                <a:ext cx="13000" cy="27400"/>
              </a:xfrm>
              <a:custGeom>
                <a:avLst/>
                <a:gdLst/>
                <a:ahLst/>
                <a:cxnLst/>
                <a:rect l="l" t="t" r="r" b="b"/>
                <a:pathLst>
                  <a:path w="520" h="1096" extrusionOk="0">
                    <a:moveTo>
                      <a:pt x="231" y="1"/>
                    </a:moveTo>
                    <a:cubicBezTo>
                      <a:pt x="116" y="1"/>
                      <a:pt x="1" y="116"/>
                      <a:pt x="1" y="231"/>
                    </a:cubicBezTo>
                    <a:lnTo>
                      <a:pt x="1" y="807"/>
                    </a:lnTo>
                    <a:cubicBezTo>
                      <a:pt x="1" y="980"/>
                      <a:pt x="116" y="1038"/>
                      <a:pt x="231" y="1095"/>
                    </a:cubicBezTo>
                    <a:cubicBezTo>
                      <a:pt x="404" y="1095"/>
                      <a:pt x="519" y="980"/>
                      <a:pt x="519" y="865"/>
                    </a:cubicBezTo>
                    <a:lnTo>
                      <a:pt x="519" y="231"/>
                    </a:lnTo>
                    <a:cubicBezTo>
                      <a:pt x="519" y="116"/>
                      <a:pt x="404"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4"/>
              <p:cNvSpPr/>
              <p:nvPr/>
            </p:nvSpPr>
            <p:spPr>
              <a:xfrm>
                <a:off x="2461900" y="2944950"/>
                <a:ext cx="11550" cy="26325"/>
              </a:xfrm>
              <a:custGeom>
                <a:avLst/>
                <a:gdLst/>
                <a:ahLst/>
                <a:cxnLst/>
                <a:rect l="l" t="t" r="r" b="b"/>
                <a:pathLst>
                  <a:path w="462" h="1053" extrusionOk="0">
                    <a:moveTo>
                      <a:pt x="259" y="1"/>
                    </a:moveTo>
                    <a:cubicBezTo>
                      <a:pt x="232" y="1"/>
                      <a:pt x="204" y="6"/>
                      <a:pt x="173" y="16"/>
                    </a:cubicBezTo>
                    <a:cubicBezTo>
                      <a:pt x="58" y="16"/>
                      <a:pt x="0" y="131"/>
                      <a:pt x="0" y="246"/>
                    </a:cubicBezTo>
                    <a:lnTo>
                      <a:pt x="0" y="822"/>
                    </a:lnTo>
                    <a:cubicBezTo>
                      <a:pt x="0" y="938"/>
                      <a:pt x="58" y="1053"/>
                      <a:pt x="173" y="1053"/>
                    </a:cubicBezTo>
                    <a:cubicBezTo>
                      <a:pt x="346" y="1053"/>
                      <a:pt x="461" y="995"/>
                      <a:pt x="461" y="822"/>
                    </a:cubicBezTo>
                    <a:lnTo>
                      <a:pt x="461" y="246"/>
                    </a:lnTo>
                    <a:cubicBezTo>
                      <a:pt x="461" y="104"/>
                      <a:pt x="383"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4"/>
              <p:cNvSpPr/>
              <p:nvPr/>
            </p:nvSpPr>
            <p:spPr>
              <a:xfrm>
                <a:off x="2484925" y="2944950"/>
                <a:ext cx="13000" cy="26325"/>
              </a:xfrm>
              <a:custGeom>
                <a:avLst/>
                <a:gdLst/>
                <a:ahLst/>
                <a:cxnLst/>
                <a:rect l="l" t="t" r="r" b="b"/>
                <a:pathLst>
                  <a:path w="520" h="1053" extrusionOk="0">
                    <a:moveTo>
                      <a:pt x="318" y="1"/>
                    </a:moveTo>
                    <a:cubicBezTo>
                      <a:pt x="291" y="1"/>
                      <a:pt x="262" y="6"/>
                      <a:pt x="231" y="16"/>
                    </a:cubicBezTo>
                    <a:cubicBezTo>
                      <a:pt x="116" y="16"/>
                      <a:pt x="1" y="131"/>
                      <a:pt x="1" y="246"/>
                    </a:cubicBezTo>
                    <a:lnTo>
                      <a:pt x="1" y="822"/>
                    </a:lnTo>
                    <a:cubicBezTo>
                      <a:pt x="1" y="938"/>
                      <a:pt x="116" y="1053"/>
                      <a:pt x="231" y="1053"/>
                    </a:cubicBezTo>
                    <a:cubicBezTo>
                      <a:pt x="404" y="1053"/>
                      <a:pt x="519" y="995"/>
                      <a:pt x="519" y="822"/>
                    </a:cubicBezTo>
                    <a:lnTo>
                      <a:pt x="519" y="246"/>
                    </a:lnTo>
                    <a:cubicBezTo>
                      <a:pt x="519" y="104"/>
                      <a:pt x="441"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4"/>
              <p:cNvSpPr/>
              <p:nvPr/>
            </p:nvSpPr>
            <p:spPr>
              <a:xfrm>
                <a:off x="2461900" y="2984225"/>
                <a:ext cx="11550" cy="27375"/>
              </a:xfrm>
              <a:custGeom>
                <a:avLst/>
                <a:gdLst/>
                <a:ahLst/>
                <a:cxnLst/>
                <a:rect l="l" t="t" r="r" b="b"/>
                <a:pathLst>
                  <a:path w="462" h="1095" extrusionOk="0">
                    <a:moveTo>
                      <a:pt x="173" y="0"/>
                    </a:moveTo>
                    <a:cubicBezTo>
                      <a:pt x="58" y="0"/>
                      <a:pt x="0" y="115"/>
                      <a:pt x="0" y="231"/>
                    </a:cubicBezTo>
                    <a:lnTo>
                      <a:pt x="0" y="807"/>
                    </a:lnTo>
                    <a:cubicBezTo>
                      <a:pt x="0" y="980"/>
                      <a:pt x="58" y="1037"/>
                      <a:pt x="173" y="1095"/>
                    </a:cubicBezTo>
                    <a:cubicBezTo>
                      <a:pt x="346" y="1095"/>
                      <a:pt x="461" y="980"/>
                      <a:pt x="461" y="864"/>
                    </a:cubicBezTo>
                    <a:lnTo>
                      <a:pt x="461" y="231"/>
                    </a:lnTo>
                    <a:cubicBezTo>
                      <a:pt x="461" y="115"/>
                      <a:pt x="346"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4"/>
              <p:cNvSpPr/>
              <p:nvPr/>
            </p:nvSpPr>
            <p:spPr>
              <a:xfrm>
                <a:off x="2484925" y="2984225"/>
                <a:ext cx="13000" cy="27375"/>
              </a:xfrm>
              <a:custGeom>
                <a:avLst/>
                <a:gdLst/>
                <a:ahLst/>
                <a:cxnLst/>
                <a:rect l="l" t="t" r="r" b="b"/>
                <a:pathLst>
                  <a:path w="520" h="1095" extrusionOk="0">
                    <a:moveTo>
                      <a:pt x="231" y="0"/>
                    </a:moveTo>
                    <a:cubicBezTo>
                      <a:pt x="116" y="0"/>
                      <a:pt x="1" y="115"/>
                      <a:pt x="1" y="231"/>
                    </a:cubicBezTo>
                    <a:lnTo>
                      <a:pt x="1" y="807"/>
                    </a:lnTo>
                    <a:cubicBezTo>
                      <a:pt x="1" y="980"/>
                      <a:pt x="116" y="1037"/>
                      <a:pt x="231" y="1095"/>
                    </a:cubicBezTo>
                    <a:cubicBezTo>
                      <a:pt x="404" y="1095"/>
                      <a:pt x="519" y="980"/>
                      <a:pt x="519" y="864"/>
                    </a:cubicBezTo>
                    <a:lnTo>
                      <a:pt x="519" y="231"/>
                    </a:lnTo>
                    <a:cubicBezTo>
                      <a:pt x="519" y="115"/>
                      <a:pt x="404"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4"/>
              <p:cNvSpPr/>
              <p:nvPr/>
            </p:nvSpPr>
            <p:spPr>
              <a:xfrm>
                <a:off x="2414375" y="2742250"/>
                <a:ext cx="404725" cy="401850"/>
              </a:xfrm>
              <a:custGeom>
                <a:avLst/>
                <a:gdLst/>
                <a:ahLst/>
                <a:cxnLst/>
                <a:rect l="l" t="t" r="r" b="b"/>
                <a:pathLst>
                  <a:path w="16189" h="16074" extrusionOk="0">
                    <a:moveTo>
                      <a:pt x="6395" y="462"/>
                    </a:moveTo>
                    <a:lnTo>
                      <a:pt x="6395" y="1153"/>
                    </a:lnTo>
                    <a:lnTo>
                      <a:pt x="4897" y="1153"/>
                    </a:lnTo>
                    <a:lnTo>
                      <a:pt x="4897" y="462"/>
                    </a:lnTo>
                    <a:close/>
                    <a:moveTo>
                      <a:pt x="12201" y="5184"/>
                    </a:moveTo>
                    <a:cubicBezTo>
                      <a:pt x="12340" y="5184"/>
                      <a:pt x="12475" y="5258"/>
                      <a:pt x="12502" y="5416"/>
                    </a:cubicBezTo>
                    <a:lnTo>
                      <a:pt x="12502" y="7663"/>
                    </a:lnTo>
                    <a:lnTo>
                      <a:pt x="11868" y="7663"/>
                    </a:lnTo>
                    <a:lnTo>
                      <a:pt x="11868" y="5474"/>
                    </a:lnTo>
                    <a:cubicBezTo>
                      <a:pt x="11868" y="5287"/>
                      <a:pt x="12037" y="5184"/>
                      <a:pt x="12201" y="5184"/>
                    </a:cubicBezTo>
                    <a:close/>
                    <a:moveTo>
                      <a:pt x="13268" y="4733"/>
                    </a:moveTo>
                    <a:cubicBezTo>
                      <a:pt x="13407" y="4733"/>
                      <a:pt x="13539" y="4875"/>
                      <a:pt x="13539" y="5070"/>
                    </a:cubicBezTo>
                    <a:lnTo>
                      <a:pt x="13539" y="7663"/>
                    </a:lnTo>
                    <a:lnTo>
                      <a:pt x="12963" y="7663"/>
                    </a:lnTo>
                    <a:lnTo>
                      <a:pt x="12963" y="5013"/>
                    </a:lnTo>
                    <a:cubicBezTo>
                      <a:pt x="12963" y="4955"/>
                      <a:pt x="13020" y="4898"/>
                      <a:pt x="13078" y="4840"/>
                    </a:cubicBezTo>
                    <a:cubicBezTo>
                      <a:pt x="13134" y="4766"/>
                      <a:pt x="13201" y="4733"/>
                      <a:pt x="13268" y="4733"/>
                    </a:cubicBezTo>
                    <a:close/>
                    <a:moveTo>
                      <a:pt x="14345" y="5186"/>
                    </a:moveTo>
                    <a:cubicBezTo>
                      <a:pt x="14518" y="5186"/>
                      <a:pt x="14633" y="5358"/>
                      <a:pt x="14633" y="5474"/>
                    </a:cubicBezTo>
                    <a:lnTo>
                      <a:pt x="14633" y="7663"/>
                    </a:lnTo>
                    <a:lnTo>
                      <a:pt x="14057" y="7663"/>
                    </a:lnTo>
                    <a:lnTo>
                      <a:pt x="14057" y="5474"/>
                    </a:lnTo>
                    <a:cubicBezTo>
                      <a:pt x="14057" y="5301"/>
                      <a:pt x="14172" y="5186"/>
                      <a:pt x="14345" y="5186"/>
                    </a:cubicBezTo>
                    <a:close/>
                    <a:moveTo>
                      <a:pt x="8699" y="8124"/>
                    </a:moveTo>
                    <a:cubicBezTo>
                      <a:pt x="8642" y="8354"/>
                      <a:pt x="8526" y="8469"/>
                      <a:pt x="8296" y="8527"/>
                    </a:cubicBezTo>
                    <a:lnTo>
                      <a:pt x="8354" y="8124"/>
                    </a:lnTo>
                    <a:close/>
                    <a:moveTo>
                      <a:pt x="14633" y="8124"/>
                    </a:moveTo>
                    <a:lnTo>
                      <a:pt x="14633" y="8527"/>
                    </a:lnTo>
                    <a:cubicBezTo>
                      <a:pt x="14518" y="8469"/>
                      <a:pt x="14460" y="8469"/>
                      <a:pt x="14403" y="8354"/>
                    </a:cubicBezTo>
                    <a:cubicBezTo>
                      <a:pt x="14288" y="8297"/>
                      <a:pt x="14288" y="8239"/>
                      <a:pt x="14230" y="8124"/>
                    </a:cubicBezTo>
                    <a:close/>
                    <a:moveTo>
                      <a:pt x="11465" y="8873"/>
                    </a:moveTo>
                    <a:cubicBezTo>
                      <a:pt x="11753" y="8873"/>
                      <a:pt x="12041" y="9046"/>
                      <a:pt x="12214" y="9334"/>
                    </a:cubicBezTo>
                    <a:cubicBezTo>
                      <a:pt x="12329" y="9449"/>
                      <a:pt x="12386" y="9622"/>
                      <a:pt x="12386" y="9794"/>
                    </a:cubicBezTo>
                    <a:cubicBezTo>
                      <a:pt x="12386" y="10313"/>
                      <a:pt x="11983" y="10716"/>
                      <a:pt x="11465" y="10716"/>
                    </a:cubicBezTo>
                    <a:cubicBezTo>
                      <a:pt x="10946" y="10716"/>
                      <a:pt x="10543" y="10313"/>
                      <a:pt x="10543" y="9794"/>
                    </a:cubicBezTo>
                    <a:cubicBezTo>
                      <a:pt x="10543" y="9276"/>
                      <a:pt x="10946" y="8873"/>
                      <a:pt x="11465" y="8873"/>
                    </a:cubicBezTo>
                    <a:close/>
                    <a:moveTo>
                      <a:pt x="8354" y="11062"/>
                    </a:moveTo>
                    <a:cubicBezTo>
                      <a:pt x="8526" y="11119"/>
                      <a:pt x="8642" y="11235"/>
                      <a:pt x="8699" y="11408"/>
                    </a:cubicBezTo>
                    <a:lnTo>
                      <a:pt x="8354" y="11408"/>
                    </a:lnTo>
                    <a:lnTo>
                      <a:pt x="8354" y="11062"/>
                    </a:lnTo>
                    <a:close/>
                    <a:moveTo>
                      <a:pt x="14633" y="11004"/>
                    </a:moveTo>
                    <a:lnTo>
                      <a:pt x="14633" y="11408"/>
                    </a:lnTo>
                    <a:lnTo>
                      <a:pt x="14230" y="11408"/>
                    </a:lnTo>
                    <a:cubicBezTo>
                      <a:pt x="14288" y="11235"/>
                      <a:pt x="14460" y="11119"/>
                      <a:pt x="14633" y="11004"/>
                    </a:cubicBezTo>
                    <a:close/>
                    <a:moveTo>
                      <a:pt x="3860" y="5819"/>
                    </a:moveTo>
                    <a:lnTo>
                      <a:pt x="3860" y="11465"/>
                    </a:lnTo>
                    <a:lnTo>
                      <a:pt x="1325" y="11465"/>
                    </a:lnTo>
                    <a:lnTo>
                      <a:pt x="1325" y="5819"/>
                    </a:lnTo>
                    <a:close/>
                    <a:moveTo>
                      <a:pt x="10024" y="4149"/>
                    </a:moveTo>
                    <a:lnTo>
                      <a:pt x="10024" y="7663"/>
                    </a:lnTo>
                    <a:lnTo>
                      <a:pt x="8987" y="7720"/>
                    </a:lnTo>
                    <a:lnTo>
                      <a:pt x="8123" y="7663"/>
                    </a:lnTo>
                    <a:cubicBezTo>
                      <a:pt x="8123" y="7663"/>
                      <a:pt x="7835" y="7778"/>
                      <a:pt x="7835" y="7893"/>
                    </a:cubicBezTo>
                    <a:lnTo>
                      <a:pt x="7835" y="10774"/>
                    </a:lnTo>
                    <a:lnTo>
                      <a:pt x="7893" y="10774"/>
                    </a:lnTo>
                    <a:lnTo>
                      <a:pt x="7893" y="11465"/>
                    </a:lnTo>
                    <a:lnTo>
                      <a:pt x="7432" y="11465"/>
                    </a:lnTo>
                    <a:lnTo>
                      <a:pt x="7432" y="4149"/>
                    </a:lnTo>
                    <a:close/>
                    <a:moveTo>
                      <a:pt x="13711" y="8124"/>
                    </a:moveTo>
                    <a:cubicBezTo>
                      <a:pt x="13769" y="8354"/>
                      <a:pt x="13884" y="8527"/>
                      <a:pt x="14057" y="8700"/>
                    </a:cubicBezTo>
                    <a:cubicBezTo>
                      <a:pt x="14230" y="8873"/>
                      <a:pt x="14403" y="8988"/>
                      <a:pt x="14633" y="9046"/>
                    </a:cubicBezTo>
                    <a:lnTo>
                      <a:pt x="14633" y="10543"/>
                    </a:lnTo>
                    <a:cubicBezTo>
                      <a:pt x="14172" y="10659"/>
                      <a:pt x="13827" y="11004"/>
                      <a:pt x="13711" y="11465"/>
                    </a:cubicBezTo>
                    <a:lnTo>
                      <a:pt x="10946" y="11465"/>
                    </a:lnTo>
                    <a:cubicBezTo>
                      <a:pt x="10916" y="11470"/>
                      <a:pt x="10886" y="11473"/>
                      <a:pt x="10857" y="11473"/>
                    </a:cubicBezTo>
                    <a:cubicBezTo>
                      <a:pt x="10552" y="11473"/>
                      <a:pt x="10307" y="11210"/>
                      <a:pt x="10255" y="10947"/>
                    </a:cubicBezTo>
                    <a:lnTo>
                      <a:pt x="10255" y="10486"/>
                    </a:lnTo>
                    <a:cubicBezTo>
                      <a:pt x="10485" y="10889"/>
                      <a:pt x="11004" y="11177"/>
                      <a:pt x="11465" y="11177"/>
                    </a:cubicBezTo>
                    <a:cubicBezTo>
                      <a:pt x="12271" y="11177"/>
                      <a:pt x="12905" y="10601"/>
                      <a:pt x="12905" y="9794"/>
                    </a:cubicBezTo>
                    <a:cubicBezTo>
                      <a:pt x="12905" y="9564"/>
                      <a:pt x="12790" y="9276"/>
                      <a:pt x="12674" y="9046"/>
                    </a:cubicBezTo>
                    <a:cubicBezTo>
                      <a:pt x="12386" y="8642"/>
                      <a:pt x="11983" y="8412"/>
                      <a:pt x="11465" y="8412"/>
                    </a:cubicBezTo>
                    <a:lnTo>
                      <a:pt x="11407" y="8412"/>
                    </a:lnTo>
                    <a:cubicBezTo>
                      <a:pt x="10773" y="8412"/>
                      <a:pt x="10197" y="8873"/>
                      <a:pt x="10082" y="9506"/>
                    </a:cubicBezTo>
                    <a:cubicBezTo>
                      <a:pt x="9967" y="9276"/>
                      <a:pt x="9679" y="9161"/>
                      <a:pt x="9448" y="9161"/>
                    </a:cubicBezTo>
                    <a:cubicBezTo>
                      <a:pt x="8987" y="9161"/>
                      <a:pt x="8642" y="9506"/>
                      <a:pt x="8642" y="9967"/>
                    </a:cubicBezTo>
                    <a:lnTo>
                      <a:pt x="8642" y="10659"/>
                    </a:lnTo>
                    <a:cubicBezTo>
                      <a:pt x="8584" y="10601"/>
                      <a:pt x="8469" y="10601"/>
                      <a:pt x="8354" y="10543"/>
                    </a:cubicBezTo>
                    <a:lnTo>
                      <a:pt x="8354" y="9046"/>
                    </a:lnTo>
                    <a:cubicBezTo>
                      <a:pt x="8757" y="8930"/>
                      <a:pt x="9103" y="8585"/>
                      <a:pt x="9218" y="8124"/>
                    </a:cubicBezTo>
                    <a:close/>
                    <a:moveTo>
                      <a:pt x="15411" y="7188"/>
                    </a:moveTo>
                    <a:cubicBezTo>
                      <a:pt x="15569" y="7188"/>
                      <a:pt x="15728" y="7288"/>
                      <a:pt x="15728" y="7490"/>
                    </a:cubicBezTo>
                    <a:lnTo>
                      <a:pt x="15728" y="10659"/>
                    </a:lnTo>
                    <a:cubicBezTo>
                      <a:pt x="15728" y="11408"/>
                      <a:pt x="15440" y="12156"/>
                      <a:pt x="14979" y="12733"/>
                    </a:cubicBezTo>
                    <a:cubicBezTo>
                      <a:pt x="14806" y="13021"/>
                      <a:pt x="14691" y="13309"/>
                      <a:pt x="14691" y="13654"/>
                    </a:cubicBezTo>
                    <a:lnTo>
                      <a:pt x="14691" y="13770"/>
                    </a:lnTo>
                    <a:lnTo>
                      <a:pt x="14691" y="13827"/>
                    </a:lnTo>
                    <a:lnTo>
                      <a:pt x="11349" y="13827"/>
                    </a:lnTo>
                    <a:lnTo>
                      <a:pt x="11349" y="13712"/>
                    </a:lnTo>
                    <a:cubicBezTo>
                      <a:pt x="11349" y="13193"/>
                      <a:pt x="11119" y="12848"/>
                      <a:pt x="10658" y="12675"/>
                    </a:cubicBezTo>
                    <a:cubicBezTo>
                      <a:pt x="9852" y="12387"/>
                      <a:pt x="9218" y="11868"/>
                      <a:pt x="9160" y="11235"/>
                    </a:cubicBezTo>
                    <a:cubicBezTo>
                      <a:pt x="9160" y="11119"/>
                      <a:pt x="9103" y="11004"/>
                      <a:pt x="9103" y="10889"/>
                    </a:cubicBezTo>
                    <a:lnTo>
                      <a:pt x="9103" y="9967"/>
                    </a:lnTo>
                    <a:cubicBezTo>
                      <a:pt x="9103" y="9737"/>
                      <a:pt x="9275" y="9622"/>
                      <a:pt x="9448" y="9622"/>
                    </a:cubicBezTo>
                    <a:cubicBezTo>
                      <a:pt x="9621" y="9622"/>
                      <a:pt x="9794" y="9737"/>
                      <a:pt x="9794" y="9967"/>
                    </a:cubicBezTo>
                    <a:lnTo>
                      <a:pt x="9794" y="10889"/>
                    </a:lnTo>
                    <a:cubicBezTo>
                      <a:pt x="9794" y="11465"/>
                      <a:pt x="10312" y="11926"/>
                      <a:pt x="10889" y="11926"/>
                    </a:cubicBezTo>
                    <a:lnTo>
                      <a:pt x="14864" y="11926"/>
                    </a:lnTo>
                    <a:cubicBezTo>
                      <a:pt x="14979" y="11926"/>
                      <a:pt x="15094" y="11811"/>
                      <a:pt x="15094" y="11696"/>
                    </a:cubicBezTo>
                    <a:lnTo>
                      <a:pt x="15094" y="7490"/>
                    </a:lnTo>
                    <a:cubicBezTo>
                      <a:pt x="15094" y="7288"/>
                      <a:pt x="15253" y="7188"/>
                      <a:pt x="15411" y="7188"/>
                    </a:cubicBezTo>
                    <a:close/>
                    <a:moveTo>
                      <a:pt x="4667" y="1"/>
                    </a:moveTo>
                    <a:cubicBezTo>
                      <a:pt x="4551" y="1"/>
                      <a:pt x="4436" y="116"/>
                      <a:pt x="4436" y="231"/>
                    </a:cubicBezTo>
                    <a:lnTo>
                      <a:pt x="4436" y="1153"/>
                    </a:lnTo>
                    <a:lnTo>
                      <a:pt x="4090" y="1153"/>
                    </a:lnTo>
                    <a:cubicBezTo>
                      <a:pt x="3975" y="1153"/>
                      <a:pt x="3860" y="1268"/>
                      <a:pt x="3860" y="1383"/>
                    </a:cubicBezTo>
                    <a:lnTo>
                      <a:pt x="3860" y="2651"/>
                    </a:lnTo>
                    <a:cubicBezTo>
                      <a:pt x="3860" y="2788"/>
                      <a:pt x="3978" y="2860"/>
                      <a:pt x="4095" y="2860"/>
                    </a:cubicBezTo>
                    <a:cubicBezTo>
                      <a:pt x="4224" y="2860"/>
                      <a:pt x="4351" y="2774"/>
                      <a:pt x="4321" y="2593"/>
                    </a:cubicBezTo>
                    <a:lnTo>
                      <a:pt x="4321" y="1671"/>
                    </a:lnTo>
                    <a:lnTo>
                      <a:pt x="6913" y="1671"/>
                    </a:lnTo>
                    <a:lnTo>
                      <a:pt x="6913" y="11465"/>
                    </a:lnTo>
                    <a:lnTo>
                      <a:pt x="4321" y="11465"/>
                    </a:lnTo>
                    <a:lnTo>
                      <a:pt x="4321" y="5589"/>
                    </a:lnTo>
                    <a:lnTo>
                      <a:pt x="4321" y="5531"/>
                    </a:lnTo>
                    <a:lnTo>
                      <a:pt x="4321" y="3918"/>
                    </a:lnTo>
                    <a:cubicBezTo>
                      <a:pt x="4353" y="3755"/>
                      <a:pt x="4201" y="3647"/>
                      <a:pt x="4063" y="3647"/>
                    </a:cubicBezTo>
                    <a:cubicBezTo>
                      <a:pt x="3958" y="3647"/>
                      <a:pt x="3860" y="3711"/>
                      <a:pt x="3860" y="3861"/>
                    </a:cubicBezTo>
                    <a:lnTo>
                      <a:pt x="3860" y="5358"/>
                    </a:lnTo>
                    <a:lnTo>
                      <a:pt x="1037" y="5358"/>
                    </a:lnTo>
                    <a:cubicBezTo>
                      <a:pt x="922" y="5358"/>
                      <a:pt x="807" y="5474"/>
                      <a:pt x="807" y="5589"/>
                    </a:cubicBezTo>
                    <a:lnTo>
                      <a:pt x="807" y="11465"/>
                    </a:lnTo>
                    <a:lnTo>
                      <a:pt x="288" y="11465"/>
                    </a:lnTo>
                    <a:cubicBezTo>
                      <a:pt x="0" y="11465"/>
                      <a:pt x="0" y="11926"/>
                      <a:pt x="288" y="11926"/>
                    </a:cubicBezTo>
                    <a:lnTo>
                      <a:pt x="8815" y="11926"/>
                    </a:lnTo>
                    <a:cubicBezTo>
                      <a:pt x="9160" y="12560"/>
                      <a:pt x="9794" y="12905"/>
                      <a:pt x="10485" y="13136"/>
                    </a:cubicBezTo>
                    <a:cubicBezTo>
                      <a:pt x="10716" y="13251"/>
                      <a:pt x="10889" y="13424"/>
                      <a:pt x="10889" y="13712"/>
                    </a:cubicBezTo>
                    <a:lnTo>
                      <a:pt x="10889" y="13885"/>
                    </a:lnTo>
                    <a:lnTo>
                      <a:pt x="10658" y="13885"/>
                    </a:lnTo>
                    <a:cubicBezTo>
                      <a:pt x="10543" y="13885"/>
                      <a:pt x="10428" y="14000"/>
                      <a:pt x="10428" y="14115"/>
                    </a:cubicBezTo>
                    <a:lnTo>
                      <a:pt x="10428" y="15844"/>
                    </a:lnTo>
                    <a:cubicBezTo>
                      <a:pt x="10428" y="15959"/>
                      <a:pt x="10543" y="16074"/>
                      <a:pt x="10658" y="16074"/>
                    </a:cubicBezTo>
                    <a:lnTo>
                      <a:pt x="13423" y="16074"/>
                    </a:lnTo>
                    <a:cubicBezTo>
                      <a:pt x="13711" y="16074"/>
                      <a:pt x="13711" y="15613"/>
                      <a:pt x="13423" y="15613"/>
                    </a:cubicBezTo>
                    <a:lnTo>
                      <a:pt x="10889" y="15613"/>
                    </a:lnTo>
                    <a:lnTo>
                      <a:pt x="10889" y="14346"/>
                    </a:lnTo>
                    <a:lnTo>
                      <a:pt x="15094" y="14346"/>
                    </a:lnTo>
                    <a:lnTo>
                      <a:pt x="15094" y="15613"/>
                    </a:lnTo>
                    <a:lnTo>
                      <a:pt x="14691" y="15613"/>
                    </a:lnTo>
                    <a:cubicBezTo>
                      <a:pt x="14403" y="15613"/>
                      <a:pt x="14403" y="16074"/>
                      <a:pt x="14691" y="16074"/>
                    </a:cubicBezTo>
                    <a:lnTo>
                      <a:pt x="15325" y="16074"/>
                    </a:lnTo>
                    <a:cubicBezTo>
                      <a:pt x="15497" y="16074"/>
                      <a:pt x="15613" y="15959"/>
                      <a:pt x="15613" y="15844"/>
                    </a:cubicBezTo>
                    <a:lnTo>
                      <a:pt x="15613" y="14115"/>
                    </a:lnTo>
                    <a:cubicBezTo>
                      <a:pt x="15613" y="14000"/>
                      <a:pt x="15497" y="13885"/>
                      <a:pt x="15325" y="13885"/>
                    </a:cubicBezTo>
                    <a:lnTo>
                      <a:pt x="15094" y="13885"/>
                    </a:lnTo>
                    <a:lnTo>
                      <a:pt x="15094" y="13770"/>
                    </a:lnTo>
                    <a:cubicBezTo>
                      <a:pt x="15094" y="13482"/>
                      <a:pt x="15152" y="13251"/>
                      <a:pt x="15325" y="13078"/>
                    </a:cubicBezTo>
                    <a:cubicBezTo>
                      <a:pt x="15901" y="12387"/>
                      <a:pt x="16189" y="11523"/>
                      <a:pt x="16189" y="10659"/>
                    </a:cubicBezTo>
                    <a:lnTo>
                      <a:pt x="16189" y="7490"/>
                    </a:lnTo>
                    <a:cubicBezTo>
                      <a:pt x="16189" y="7074"/>
                      <a:pt x="15818" y="6732"/>
                      <a:pt x="15404" y="6732"/>
                    </a:cubicBezTo>
                    <a:cubicBezTo>
                      <a:pt x="15302" y="6732"/>
                      <a:pt x="15197" y="6753"/>
                      <a:pt x="15094" y="6799"/>
                    </a:cubicBezTo>
                    <a:lnTo>
                      <a:pt x="15094" y="5531"/>
                    </a:lnTo>
                    <a:cubicBezTo>
                      <a:pt x="15094" y="5068"/>
                      <a:pt x="14721" y="4716"/>
                      <a:pt x="14306" y="4716"/>
                    </a:cubicBezTo>
                    <a:cubicBezTo>
                      <a:pt x="14205" y="4716"/>
                      <a:pt x="14101" y="4737"/>
                      <a:pt x="13999" y="4782"/>
                    </a:cubicBezTo>
                    <a:cubicBezTo>
                      <a:pt x="13882" y="4459"/>
                      <a:pt x="13569" y="4285"/>
                      <a:pt x="13260" y="4285"/>
                    </a:cubicBezTo>
                    <a:cubicBezTo>
                      <a:pt x="12964" y="4285"/>
                      <a:pt x="12672" y="4444"/>
                      <a:pt x="12559" y="4782"/>
                    </a:cubicBezTo>
                    <a:cubicBezTo>
                      <a:pt x="12458" y="4737"/>
                      <a:pt x="12352" y="4716"/>
                      <a:pt x="12247" y="4716"/>
                    </a:cubicBezTo>
                    <a:cubicBezTo>
                      <a:pt x="11817" y="4716"/>
                      <a:pt x="11407" y="5068"/>
                      <a:pt x="11407" y="5531"/>
                    </a:cubicBezTo>
                    <a:lnTo>
                      <a:pt x="11407" y="7663"/>
                    </a:lnTo>
                    <a:lnTo>
                      <a:pt x="10485" y="7663"/>
                    </a:lnTo>
                    <a:lnTo>
                      <a:pt x="10485" y="3918"/>
                    </a:lnTo>
                    <a:cubicBezTo>
                      <a:pt x="10485" y="3803"/>
                      <a:pt x="10370" y="3688"/>
                      <a:pt x="10255" y="3688"/>
                    </a:cubicBezTo>
                    <a:lnTo>
                      <a:pt x="8930" y="3688"/>
                    </a:lnTo>
                    <a:lnTo>
                      <a:pt x="8930" y="1499"/>
                    </a:lnTo>
                    <a:cubicBezTo>
                      <a:pt x="8930" y="1383"/>
                      <a:pt x="8872" y="1326"/>
                      <a:pt x="8757" y="1268"/>
                    </a:cubicBezTo>
                    <a:cubicBezTo>
                      <a:pt x="8642" y="1268"/>
                      <a:pt x="8469" y="1383"/>
                      <a:pt x="8469" y="1499"/>
                    </a:cubicBezTo>
                    <a:lnTo>
                      <a:pt x="8469" y="3688"/>
                    </a:lnTo>
                    <a:lnTo>
                      <a:pt x="7432" y="3688"/>
                    </a:lnTo>
                    <a:lnTo>
                      <a:pt x="7432" y="1383"/>
                    </a:lnTo>
                    <a:cubicBezTo>
                      <a:pt x="7432" y="1268"/>
                      <a:pt x="7317" y="1153"/>
                      <a:pt x="7201" y="1153"/>
                    </a:cubicBezTo>
                    <a:lnTo>
                      <a:pt x="6856" y="1153"/>
                    </a:lnTo>
                    <a:lnTo>
                      <a:pt x="6856" y="231"/>
                    </a:lnTo>
                    <a:cubicBezTo>
                      <a:pt x="6856" y="116"/>
                      <a:pt x="6741" y="1"/>
                      <a:pt x="6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1" name="Google Shape;1511;p64"/>
          <p:cNvGrpSpPr/>
          <p:nvPr/>
        </p:nvGrpSpPr>
        <p:grpSpPr>
          <a:xfrm>
            <a:off x="4749577" y="1901571"/>
            <a:ext cx="595348" cy="595348"/>
            <a:chOff x="3688597" y="1393075"/>
            <a:chExt cx="707400" cy="707400"/>
          </a:xfrm>
        </p:grpSpPr>
        <p:sp>
          <p:nvSpPr>
            <p:cNvPr id="1512" name="Google Shape;1512;p64"/>
            <p:cNvSpPr/>
            <p:nvPr/>
          </p:nvSpPr>
          <p:spPr>
            <a:xfrm flipH="1">
              <a:off x="3688597" y="1393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3" name="Google Shape;1513;p64"/>
            <p:cNvGrpSpPr/>
            <p:nvPr/>
          </p:nvGrpSpPr>
          <p:grpSpPr>
            <a:xfrm>
              <a:off x="3841363" y="1547163"/>
              <a:ext cx="401875" cy="399175"/>
              <a:chOff x="4846975" y="2092700"/>
              <a:chExt cx="401875" cy="399175"/>
            </a:xfrm>
          </p:grpSpPr>
          <p:sp>
            <p:nvSpPr>
              <p:cNvPr id="1514" name="Google Shape;1514;p64"/>
              <p:cNvSpPr/>
              <p:nvPr/>
            </p:nvSpPr>
            <p:spPr>
              <a:xfrm>
                <a:off x="4846975" y="2259775"/>
                <a:ext cx="401875" cy="232100"/>
              </a:xfrm>
              <a:custGeom>
                <a:avLst/>
                <a:gdLst/>
                <a:ahLst/>
                <a:cxnLst/>
                <a:rect l="l" t="t" r="r" b="b"/>
                <a:pathLst>
                  <a:path w="16075" h="9284" extrusionOk="0">
                    <a:moveTo>
                      <a:pt x="2939" y="1383"/>
                    </a:moveTo>
                    <a:cubicBezTo>
                      <a:pt x="3746" y="1383"/>
                      <a:pt x="4552" y="1786"/>
                      <a:pt x="5013" y="2477"/>
                    </a:cubicBezTo>
                    <a:cubicBezTo>
                      <a:pt x="5013" y="2650"/>
                      <a:pt x="4955" y="2823"/>
                      <a:pt x="4955" y="2938"/>
                    </a:cubicBezTo>
                    <a:cubicBezTo>
                      <a:pt x="5013" y="3111"/>
                      <a:pt x="4955" y="3284"/>
                      <a:pt x="4898" y="3399"/>
                    </a:cubicBezTo>
                    <a:cubicBezTo>
                      <a:pt x="4783" y="3514"/>
                      <a:pt x="4725" y="3572"/>
                      <a:pt x="4667" y="3687"/>
                    </a:cubicBezTo>
                    <a:cubicBezTo>
                      <a:pt x="4552" y="3630"/>
                      <a:pt x="4379" y="3572"/>
                      <a:pt x="4206" y="3572"/>
                    </a:cubicBezTo>
                    <a:lnTo>
                      <a:pt x="1672" y="3572"/>
                    </a:lnTo>
                    <a:cubicBezTo>
                      <a:pt x="1133" y="3572"/>
                      <a:pt x="695" y="3925"/>
                      <a:pt x="546" y="4395"/>
                    </a:cubicBezTo>
                    <a:lnTo>
                      <a:pt x="546" y="4395"/>
                    </a:lnTo>
                    <a:cubicBezTo>
                      <a:pt x="500" y="4238"/>
                      <a:pt x="462" y="4049"/>
                      <a:pt x="462" y="3860"/>
                    </a:cubicBezTo>
                    <a:cubicBezTo>
                      <a:pt x="462" y="2477"/>
                      <a:pt x="1556" y="1383"/>
                      <a:pt x="2939" y="1383"/>
                    </a:cubicBezTo>
                    <a:close/>
                    <a:moveTo>
                      <a:pt x="7145" y="2765"/>
                    </a:moveTo>
                    <a:cubicBezTo>
                      <a:pt x="7433" y="3342"/>
                      <a:pt x="7836" y="3687"/>
                      <a:pt x="8412" y="3860"/>
                    </a:cubicBezTo>
                    <a:cubicBezTo>
                      <a:pt x="8741" y="3970"/>
                      <a:pt x="9069" y="4010"/>
                      <a:pt x="9383" y="4010"/>
                    </a:cubicBezTo>
                    <a:cubicBezTo>
                      <a:pt x="9565" y="4010"/>
                      <a:pt x="9741" y="3996"/>
                      <a:pt x="9910" y="3975"/>
                    </a:cubicBezTo>
                    <a:lnTo>
                      <a:pt x="9910" y="3975"/>
                    </a:lnTo>
                    <a:cubicBezTo>
                      <a:pt x="9737" y="4839"/>
                      <a:pt x="8931" y="5531"/>
                      <a:pt x="7951" y="5531"/>
                    </a:cubicBezTo>
                    <a:cubicBezTo>
                      <a:pt x="6972" y="5531"/>
                      <a:pt x="6108" y="4724"/>
                      <a:pt x="6050" y="3745"/>
                    </a:cubicBezTo>
                    <a:cubicBezTo>
                      <a:pt x="6626" y="3514"/>
                      <a:pt x="6914" y="3111"/>
                      <a:pt x="7145" y="2765"/>
                    </a:cubicBezTo>
                    <a:close/>
                    <a:moveTo>
                      <a:pt x="7951" y="461"/>
                    </a:moveTo>
                    <a:cubicBezTo>
                      <a:pt x="9391" y="461"/>
                      <a:pt x="10486" y="1556"/>
                      <a:pt x="10486" y="2938"/>
                    </a:cubicBezTo>
                    <a:cubicBezTo>
                      <a:pt x="10486" y="3226"/>
                      <a:pt x="10486" y="3514"/>
                      <a:pt x="10659" y="3745"/>
                    </a:cubicBezTo>
                    <a:cubicBezTo>
                      <a:pt x="10832" y="3918"/>
                      <a:pt x="10947" y="4206"/>
                      <a:pt x="10947" y="4436"/>
                    </a:cubicBezTo>
                    <a:cubicBezTo>
                      <a:pt x="10947" y="4667"/>
                      <a:pt x="10832" y="4897"/>
                      <a:pt x="10716" y="5127"/>
                    </a:cubicBezTo>
                    <a:cubicBezTo>
                      <a:pt x="10601" y="5185"/>
                      <a:pt x="10544" y="5358"/>
                      <a:pt x="10428" y="5416"/>
                    </a:cubicBezTo>
                    <a:cubicBezTo>
                      <a:pt x="10198" y="5531"/>
                      <a:pt x="10140" y="5761"/>
                      <a:pt x="10198" y="5992"/>
                    </a:cubicBezTo>
                    <a:cubicBezTo>
                      <a:pt x="10198" y="6049"/>
                      <a:pt x="10198" y="6107"/>
                      <a:pt x="10198" y="6164"/>
                    </a:cubicBezTo>
                    <a:cubicBezTo>
                      <a:pt x="9968" y="5934"/>
                      <a:pt x="9737" y="5704"/>
                      <a:pt x="9449" y="5473"/>
                    </a:cubicBezTo>
                    <a:cubicBezTo>
                      <a:pt x="9968" y="5070"/>
                      <a:pt x="10371" y="4436"/>
                      <a:pt x="10428" y="3687"/>
                    </a:cubicBezTo>
                    <a:cubicBezTo>
                      <a:pt x="10371" y="3514"/>
                      <a:pt x="10313" y="3457"/>
                      <a:pt x="10140" y="3457"/>
                    </a:cubicBezTo>
                    <a:cubicBezTo>
                      <a:pt x="9924" y="3500"/>
                      <a:pt x="9665" y="3532"/>
                      <a:pt x="9392" y="3532"/>
                    </a:cubicBezTo>
                    <a:cubicBezTo>
                      <a:pt x="8574" y="3532"/>
                      <a:pt x="7634" y="3241"/>
                      <a:pt x="7375" y="2074"/>
                    </a:cubicBezTo>
                    <a:cubicBezTo>
                      <a:pt x="7346" y="1959"/>
                      <a:pt x="7245" y="1901"/>
                      <a:pt x="7145" y="1901"/>
                    </a:cubicBezTo>
                    <a:cubicBezTo>
                      <a:pt x="7044" y="1901"/>
                      <a:pt x="6943" y="1959"/>
                      <a:pt x="6914" y="2074"/>
                    </a:cubicBezTo>
                    <a:cubicBezTo>
                      <a:pt x="6914" y="2074"/>
                      <a:pt x="6684" y="3111"/>
                      <a:pt x="5704" y="3342"/>
                    </a:cubicBezTo>
                    <a:cubicBezTo>
                      <a:pt x="5647" y="3342"/>
                      <a:pt x="5531" y="3457"/>
                      <a:pt x="5531" y="3572"/>
                    </a:cubicBezTo>
                    <a:cubicBezTo>
                      <a:pt x="5531" y="4321"/>
                      <a:pt x="5935" y="5070"/>
                      <a:pt x="6511" y="5473"/>
                    </a:cubicBezTo>
                    <a:cubicBezTo>
                      <a:pt x="6223" y="5704"/>
                      <a:pt x="5935" y="5934"/>
                      <a:pt x="5704" y="6222"/>
                    </a:cubicBezTo>
                    <a:cubicBezTo>
                      <a:pt x="5704" y="6164"/>
                      <a:pt x="5704" y="6107"/>
                      <a:pt x="5704" y="5992"/>
                    </a:cubicBezTo>
                    <a:cubicBezTo>
                      <a:pt x="5762" y="5761"/>
                      <a:pt x="5704" y="5531"/>
                      <a:pt x="5531" y="5416"/>
                    </a:cubicBezTo>
                    <a:cubicBezTo>
                      <a:pt x="5186" y="5185"/>
                      <a:pt x="4955" y="4839"/>
                      <a:pt x="4955" y="4436"/>
                    </a:cubicBezTo>
                    <a:cubicBezTo>
                      <a:pt x="4955" y="4148"/>
                      <a:pt x="5071" y="3918"/>
                      <a:pt x="5243" y="3687"/>
                    </a:cubicBezTo>
                    <a:cubicBezTo>
                      <a:pt x="5416" y="3514"/>
                      <a:pt x="5474" y="3226"/>
                      <a:pt x="5474" y="2938"/>
                    </a:cubicBezTo>
                    <a:cubicBezTo>
                      <a:pt x="5474" y="1556"/>
                      <a:pt x="6568" y="461"/>
                      <a:pt x="7951" y="461"/>
                    </a:cubicBezTo>
                    <a:close/>
                    <a:moveTo>
                      <a:pt x="13827" y="3975"/>
                    </a:moveTo>
                    <a:cubicBezTo>
                      <a:pt x="14000" y="4321"/>
                      <a:pt x="14346" y="4724"/>
                      <a:pt x="14922" y="4897"/>
                    </a:cubicBezTo>
                    <a:cubicBezTo>
                      <a:pt x="14864" y="5934"/>
                      <a:pt x="14000" y="6683"/>
                      <a:pt x="12963" y="6683"/>
                    </a:cubicBezTo>
                    <a:cubicBezTo>
                      <a:pt x="12099" y="6683"/>
                      <a:pt x="11350" y="6164"/>
                      <a:pt x="11120" y="5358"/>
                    </a:cubicBezTo>
                    <a:cubicBezTo>
                      <a:pt x="11177" y="5300"/>
                      <a:pt x="11177" y="5185"/>
                      <a:pt x="11235" y="5127"/>
                    </a:cubicBezTo>
                    <a:cubicBezTo>
                      <a:pt x="11379" y="5142"/>
                      <a:pt x="11519" y="5149"/>
                      <a:pt x="11656" y="5149"/>
                    </a:cubicBezTo>
                    <a:cubicBezTo>
                      <a:pt x="12067" y="5149"/>
                      <a:pt x="12445" y="5084"/>
                      <a:pt x="12790" y="4955"/>
                    </a:cubicBezTo>
                    <a:cubicBezTo>
                      <a:pt x="13251" y="4724"/>
                      <a:pt x="13597" y="4436"/>
                      <a:pt x="13827" y="3975"/>
                    </a:cubicBezTo>
                    <a:close/>
                    <a:moveTo>
                      <a:pt x="4206" y="4033"/>
                    </a:moveTo>
                    <a:cubicBezTo>
                      <a:pt x="4322" y="4033"/>
                      <a:pt x="4437" y="4090"/>
                      <a:pt x="4552" y="4148"/>
                    </a:cubicBezTo>
                    <a:cubicBezTo>
                      <a:pt x="4494" y="4206"/>
                      <a:pt x="4494" y="4321"/>
                      <a:pt x="4494" y="4436"/>
                    </a:cubicBezTo>
                    <a:cubicBezTo>
                      <a:pt x="4494" y="4782"/>
                      <a:pt x="4610" y="5127"/>
                      <a:pt x="4840" y="5416"/>
                    </a:cubicBezTo>
                    <a:cubicBezTo>
                      <a:pt x="4552" y="6164"/>
                      <a:pt x="3803" y="6741"/>
                      <a:pt x="2939" y="6741"/>
                    </a:cubicBezTo>
                    <a:cubicBezTo>
                      <a:pt x="1844" y="6741"/>
                      <a:pt x="980" y="5819"/>
                      <a:pt x="980" y="4782"/>
                    </a:cubicBezTo>
                    <a:cubicBezTo>
                      <a:pt x="980" y="4379"/>
                      <a:pt x="1326" y="4033"/>
                      <a:pt x="1672" y="4033"/>
                    </a:cubicBezTo>
                    <a:close/>
                    <a:moveTo>
                      <a:pt x="10774" y="5704"/>
                    </a:moveTo>
                    <a:cubicBezTo>
                      <a:pt x="10947" y="6107"/>
                      <a:pt x="11177" y="6453"/>
                      <a:pt x="11523" y="6683"/>
                    </a:cubicBezTo>
                    <a:cubicBezTo>
                      <a:pt x="11177" y="6913"/>
                      <a:pt x="10889" y="7201"/>
                      <a:pt x="10716" y="7490"/>
                    </a:cubicBezTo>
                    <a:cubicBezTo>
                      <a:pt x="10659" y="7259"/>
                      <a:pt x="10601" y="6971"/>
                      <a:pt x="10486" y="6741"/>
                    </a:cubicBezTo>
                    <a:cubicBezTo>
                      <a:pt x="10601" y="6453"/>
                      <a:pt x="10659" y="6164"/>
                      <a:pt x="10601" y="5876"/>
                    </a:cubicBezTo>
                    <a:cubicBezTo>
                      <a:pt x="10601" y="5876"/>
                      <a:pt x="10601" y="5819"/>
                      <a:pt x="10659" y="5819"/>
                    </a:cubicBezTo>
                    <a:cubicBezTo>
                      <a:pt x="10716" y="5761"/>
                      <a:pt x="10716" y="5761"/>
                      <a:pt x="10774" y="5704"/>
                    </a:cubicBezTo>
                    <a:close/>
                    <a:moveTo>
                      <a:pt x="5128" y="5761"/>
                    </a:moveTo>
                    <a:cubicBezTo>
                      <a:pt x="5186" y="5761"/>
                      <a:pt x="5186" y="5819"/>
                      <a:pt x="5243" y="5819"/>
                    </a:cubicBezTo>
                    <a:cubicBezTo>
                      <a:pt x="5243" y="5819"/>
                      <a:pt x="5301" y="5876"/>
                      <a:pt x="5243" y="5934"/>
                    </a:cubicBezTo>
                    <a:cubicBezTo>
                      <a:pt x="5186" y="6222"/>
                      <a:pt x="5243" y="6510"/>
                      <a:pt x="5416" y="6798"/>
                    </a:cubicBezTo>
                    <a:cubicBezTo>
                      <a:pt x="5359" y="7029"/>
                      <a:pt x="5243" y="7259"/>
                      <a:pt x="5243" y="7490"/>
                    </a:cubicBezTo>
                    <a:lnTo>
                      <a:pt x="5243" y="7547"/>
                    </a:lnTo>
                    <a:cubicBezTo>
                      <a:pt x="5013" y="7201"/>
                      <a:pt x="4725" y="6913"/>
                      <a:pt x="4437" y="6683"/>
                    </a:cubicBezTo>
                    <a:cubicBezTo>
                      <a:pt x="4725" y="6453"/>
                      <a:pt x="5013" y="6107"/>
                      <a:pt x="5128" y="5761"/>
                    </a:cubicBezTo>
                    <a:close/>
                    <a:moveTo>
                      <a:pt x="7951" y="0"/>
                    </a:moveTo>
                    <a:cubicBezTo>
                      <a:pt x="6626" y="0"/>
                      <a:pt x="5589" y="807"/>
                      <a:pt x="5186" y="1959"/>
                    </a:cubicBezTo>
                    <a:cubicBezTo>
                      <a:pt x="4610" y="1325"/>
                      <a:pt x="3803" y="922"/>
                      <a:pt x="2939" y="922"/>
                    </a:cubicBezTo>
                    <a:cubicBezTo>
                      <a:pt x="1326" y="922"/>
                      <a:pt x="1" y="2247"/>
                      <a:pt x="1" y="3918"/>
                    </a:cubicBezTo>
                    <a:cubicBezTo>
                      <a:pt x="1" y="4667"/>
                      <a:pt x="289" y="5358"/>
                      <a:pt x="807" y="5934"/>
                    </a:cubicBezTo>
                    <a:cubicBezTo>
                      <a:pt x="807" y="5934"/>
                      <a:pt x="1211" y="6510"/>
                      <a:pt x="1499" y="6741"/>
                    </a:cubicBezTo>
                    <a:cubicBezTo>
                      <a:pt x="692" y="7201"/>
                      <a:pt x="231" y="8123"/>
                      <a:pt x="231" y="9045"/>
                    </a:cubicBezTo>
                    <a:cubicBezTo>
                      <a:pt x="231" y="9189"/>
                      <a:pt x="347" y="9261"/>
                      <a:pt x="462" y="9261"/>
                    </a:cubicBezTo>
                    <a:cubicBezTo>
                      <a:pt x="577" y="9261"/>
                      <a:pt x="692" y="9189"/>
                      <a:pt x="692" y="9045"/>
                    </a:cubicBezTo>
                    <a:cubicBezTo>
                      <a:pt x="692" y="8181"/>
                      <a:pt x="1153" y="7374"/>
                      <a:pt x="1960" y="6971"/>
                    </a:cubicBezTo>
                    <a:cubicBezTo>
                      <a:pt x="2276" y="7115"/>
                      <a:pt x="2622" y="7187"/>
                      <a:pt x="2968" y="7187"/>
                    </a:cubicBezTo>
                    <a:cubicBezTo>
                      <a:pt x="3313" y="7187"/>
                      <a:pt x="3659" y="7115"/>
                      <a:pt x="3976" y="6971"/>
                    </a:cubicBezTo>
                    <a:cubicBezTo>
                      <a:pt x="4725" y="7374"/>
                      <a:pt x="5243" y="8181"/>
                      <a:pt x="5243" y="9045"/>
                    </a:cubicBezTo>
                    <a:cubicBezTo>
                      <a:pt x="5243" y="9196"/>
                      <a:pt x="5369" y="9283"/>
                      <a:pt x="5489" y="9283"/>
                    </a:cubicBezTo>
                    <a:cubicBezTo>
                      <a:pt x="5599" y="9283"/>
                      <a:pt x="5704" y="9210"/>
                      <a:pt x="5704" y="9045"/>
                    </a:cubicBezTo>
                    <a:lnTo>
                      <a:pt x="5704" y="7835"/>
                    </a:lnTo>
                    <a:cubicBezTo>
                      <a:pt x="5704" y="6971"/>
                      <a:pt x="6165" y="6164"/>
                      <a:pt x="6972" y="5819"/>
                    </a:cubicBezTo>
                    <a:cubicBezTo>
                      <a:pt x="7289" y="5963"/>
                      <a:pt x="7634" y="6035"/>
                      <a:pt x="7980" y="6035"/>
                    </a:cubicBezTo>
                    <a:cubicBezTo>
                      <a:pt x="8326" y="6035"/>
                      <a:pt x="8671" y="5963"/>
                      <a:pt x="8988" y="5819"/>
                    </a:cubicBezTo>
                    <a:cubicBezTo>
                      <a:pt x="9737" y="6164"/>
                      <a:pt x="10256" y="6971"/>
                      <a:pt x="10256" y="7835"/>
                    </a:cubicBezTo>
                    <a:lnTo>
                      <a:pt x="10256" y="9045"/>
                    </a:lnTo>
                    <a:cubicBezTo>
                      <a:pt x="10256" y="9196"/>
                      <a:pt x="10381" y="9283"/>
                      <a:pt x="10502" y="9283"/>
                    </a:cubicBezTo>
                    <a:cubicBezTo>
                      <a:pt x="10611" y="9283"/>
                      <a:pt x="10716" y="9210"/>
                      <a:pt x="10716" y="9045"/>
                    </a:cubicBezTo>
                    <a:cubicBezTo>
                      <a:pt x="10716" y="8181"/>
                      <a:pt x="11235" y="7374"/>
                      <a:pt x="11984" y="6971"/>
                    </a:cubicBezTo>
                    <a:cubicBezTo>
                      <a:pt x="12301" y="7115"/>
                      <a:pt x="12646" y="7187"/>
                      <a:pt x="12992" y="7187"/>
                    </a:cubicBezTo>
                    <a:cubicBezTo>
                      <a:pt x="13338" y="7187"/>
                      <a:pt x="13683" y="7115"/>
                      <a:pt x="14000" y="6971"/>
                    </a:cubicBezTo>
                    <a:cubicBezTo>
                      <a:pt x="14749" y="7374"/>
                      <a:pt x="15268" y="8181"/>
                      <a:pt x="15268" y="9045"/>
                    </a:cubicBezTo>
                    <a:cubicBezTo>
                      <a:pt x="15268" y="9189"/>
                      <a:pt x="15383" y="9261"/>
                      <a:pt x="15498" y="9261"/>
                    </a:cubicBezTo>
                    <a:cubicBezTo>
                      <a:pt x="15613" y="9261"/>
                      <a:pt x="15729" y="9189"/>
                      <a:pt x="15729" y="9045"/>
                    </a:cubicBezTo>
                    <a:cubicBezTo>
                      <a:pt x="15729" y="8815"/>
                      <a:pt x="15729" y="8584"/>
                      <a:pt x="15671" y="8354"/>
                    </a:cubicBezTo>
                    <a:cubicBezTo>
                      <a:pt x="15959" y="8066"/>
                      <a:pt x="16074" y="7662"/>
                      <a:pt x="16074" y="7259"/>
                    </a:cubicBezTo>
                    <a:lnTo>
                      <a:pt x="16074" y="5588"/>
                    </a:lnTo>
                    <a:cubicBezTo>
                      <a:pt x="16074" y="5473"/>
                      <a:pt x="16017" y="5358"/>
                      <a:pt x="15844" y="5358"/>
                    </a:cubicBezTo>
                    <a:cubicBezTo>
                      <a:pt x="15729" y="5358"/>
                      <a:pt x="15613" y="5473"/>
                      <a:pt x="15613" y="5588"/>
                    </a:cubicBezTo>
                    <a:lnTo>
                      <a:pt x="15613" y="7259"/>
                    </a:lnTo>
                    <a:cubicBezTo>
                      <a:pt x="15613" y="7490"/>
                      <a:pt x="15556" y="7662"/>
                      <a:pt x="15441" y="7835"/>
                    </a:cubicBezTo>
                    <a:cubicBezTo>
                      <a:pt x="15210" y="7374"/>
                      <a:pt x="14864" y="6971"/>
                      <a:pt x="14461" y="6683"/>
                    </a:cubicBezTo>
                    <a:cubicBezTo>
                      <a:pt x="15037" y="6280"/>
                      <a:pt x="15383" y="5531"/>
                      <a:pt x="15383" y="4782"/>
                    </a:cubicBezTo>
                    <a:cubicBezTo>
                      <a:pt x="15383" y="4667"/>
                      <a:pt x="15325" y="4551"/>
                      <a:pt x="15210" y="4551"/>
                    </a:cubicBezTo>
                    <a:cubicBezTo>
                      <a:pt x="14288" y="4263"/>
                      <a:pt x="14058" y="3342"/>
                      <a:pt x="14058" y="3284"/>
                    </a:cubicBezTo>
                    <a:cubicBezTo>
                      <a:pt x="14029" y="3169"/>
                      <a:pt x="13928" y="3111"/>
                      <a:pt x="13827" y="3111"/>
                    </a:cubicBezTo>
                    <a:cubicBezTo>
                      <a:pt x="13727" y="3111"/>
                      <a:pt x="13626" y="3169"/>
                      <a:pt x="13597" y="3284"/>
                    </a:cubicBezTo>
                    <a:cubicBezTo>
                      <a:pt x="13335" y="4438"/>
                      <a:pt x="12404" y="4732"/>
                      <a:pt x="11587" y="4732"/>
                    </a:cubicBezTo>
                    <a:cubicBezTo>
                      <a:pt x="11507" y="4732"/>
                      <a:pt x="11428" y="4729"/>
                      <a:pt x="11350" y="4724"/>
                    </a:cubicBezTo>
                    <a:cubicBezTo>
                      <a:pt x="11350" y="4667"/>
                      <a:pt x="11350" y="4551"/>
                      <a:pt x="11350" y="4494"/>
                    </a:cubicBezTo>
                    <a:cubicBezTo>
                      <a:pt x="11350" y="4090"/>
                      <a:pt x="11235" y="3745"/>
                      <a:pt x="11005" y="3457"/>
                    </a:cubicBezTo>
                    <a:cubicBezTo>
                      <a:pt x="10947" y="3342"/>
                      <a:pt x="10947" y="3111"/>
                      <a:pt x="10947" y="2996"/>
                    </a:cubicBezTo>
                    <a:cubicBezTo>
                      <a:pt x="10947" y="2881"/>
                      <a:pt x="10947" y="2765"/>
                      <a:pt x="10947" y="2650"/>
                    </a:cubicBezTo>
                    <a:cubicBezTo>
                      <a:pt x="11408" y="2017"/>
                      <a:pt x="12157" y="1671"/>
                      <a:pt x="12963" y="1671"/>
                    </a:cubicBezTo>
                    <a:cubicBezTo>
                      <a:pt x="14404" y="1671"/>
                      <a:pt x="15613" y="2881"/>
                      <a:pt x="15613" y="4321"/>
                    </a:cubicBezTo>
                    <a:cubicBezTo>
                      <a:pt x="15613" y="4465"/>
                      <a:pt x="15729" y="4537"/>
                      <a:pt x="15844" y="4537"/>
                    </a:cubicBezTo>
                    <a:cubicBezTo>
                      <a:pt x="15959" y="4537"/>
                      <a:pt x="16074" y="4465"/>
                      <a:pt x="16074" y="4321"/>
                    </a:cubicBezTo>
                    <a:cubicBezTo>
                      <a:pt x="16074" y="2593"/>
                      <a:pt x="14692" y="1210"/>
                      <a:pt x="12963" y="1210"/>
                    </a:cubicBezTo>
                    <a:cubicBezTo>
                      <a:pt x="12157" y="1210"/>
                      <a:pt x="11408" y="1498"/>
                      <a:pt x="10832" y="2074"/>
                    </a:cubicBezTo>
                    <a:cubicBezTo>
                      <a:pt x="10428" y="864"/>
                      <a:pt x="9276" y="0"/>
                      <a:pt x="7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4"/>
              <p:cNvSpPr/>
              <p:nvPr/>
            </p:nvSpPr>
            <p:spPr>
              <a:xfrm>
                <a:off x="5150450" y="2401900"/>
                <a:ext cx="42325" cy="17750"/>
              </a:xfrm>
              <a:custGeom>
                <a:avLst/>
                <a:gdLst/>
                <a:ahLst/>
                <a:cxnLst/>
                <a:rect l="l" t="t" r="r" b="b"/>
                <a:pathLst>
                  <a:path w="1693" h="710" extrusionOk="0">
                    <a:moveTo>
                      <a:pt x="315" y="0"/>
                    </a:moveTo>
                    <a:cubicBezTo>
                      <a:pt x="139" y="0"/>
                      <a:pt x="0" y="245"/>
                      <a:pt x="133" y="422"/>
                    </a:cubicBezTo>
                    <a:cubicBezTo>
                      <a:pt x="363" y="595"/>
                      <a:pt x="594" y="710"/>
                      <a:pt x="824" y="710"/>
                    </a:cubicBezTo>
                    <a:cubicBezTo>
                      <a:pt x="1112" y="710"/>
                      <a:pt x="1343" y="595"/>
                      <a:pt x="1516" y="422"/>
                    </a:cubicBezTo>
                    <a:cubicBezTo>
                      <a:pt x="1693" y="245"/>
                      <a:pt x="1530" y="0"/>
                      <a:pt x="1367" y="0"/>
                    </a:cubicBezTo>
                    <a:cubicBezTo>
                      <a:pt x="1317" y="0"/>
                      <a:pt x="1268" y="23"/>
                      <a:pt x="1228" y="76"/>
                    </a:cubicBezTo>
                    <a:cubicBezTo>
                      <a:pt x="1112" y="191"/>
                      <a:pt x="997" y="249"/>
                      <a:pt x="824" y="249"/>
                    </a:cubicBezTo>
                    <a:cubicBezTo>
                      <a:pt x="709" y="249"/>
                      <a:pt x="594" y="191"/>
                      <a:pt x="479" y="76"/>
                    </a:cubicBezTo>
                    <a:cubicBezTo>
                      <a:pt x="425" y="23"/>
                      <a:pt x="368"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4"/>
              <p:cNvSpPr/>
              <p:nvPr/>
            </p:nvSpPr>
            <p:spPr>
              <a:xfrm>
                <a:off x="4901725" y="2401625"/>
                <a:ext cx="38900" cy="18025"/>
              </a:xfrm>
              <a:custGeom>
                <a:avLst/>
                <a:gdLst/>
                <a:ahLst/>
                <a:cxnLst/>
                <a:rect l="l" t="t" r="r" b="b"/>
                <a:pathLst>
                  <a:path w="1556" h="721" extrusionOk="0">
                    <a:moveTo>
                      <a:pt x="231" y="1"/>
                    </a:moveTo>
                    <a:cubicBezTo>
                      <a:pt x="173" y="1"/>
                      <a:pt x="115" y="30"/>
                      <a:pt x="58" y="87"/>
                    </a:cubicBezTo>
                    <a:cubicBezTo>
                      <a:pt x="0" y="202"/>
                      <a:pt x="0" y="318"/>
                      <a:pt x="58" y="433"/>
                    </a:cubicBezTo>
                    <a:cubicBezTo>
                      <a:pt x="288" y="606"/>
                      <a:pt x="519" y="721"/>
                      <a:pt x="749" y="721"/>
                    </a:cubicBezTo>
                    <a:cubicBezTo>
                      <a:pt x="1037" y="721"/>
                      <a:pt x="1267" y="606"/>
                      <a:pt x="1440" y="433"/>
                    </a:cubicBezTo>
                    <a:cubicBezTo>
                      <a:pt x="1556" y="318"/>
                      <a:pt x="1556" y="202"/>
                      <a:pt x="1440" y="87"/>
                    </a:cubicBezTo>
                    <a:cubicBezTo>
                      <a:pt x="1412" y="30"/>
                      <a:pt x="1354" y="1"/>
                      <a:pt x="1296" y="1"/>
                    </a:cubicBezTo>
                    <a:cubicBezTo>
                      <a:pt x="1239" y="1"/>
                      <a:pt x="1181" y="30"/>
                      <a:pt x="1152" y="87"/>
                    </a:cubicBezTo>
                    <a:cubicBezTo>
                      <a:pt x="1037" y="202"/>
                      <a:pt x="922" y="260"/>
                      <a:pt x="749" y="260"/>
                    </a:cubicBezTo>
                    <a:cubicBezTo>
                      <a:pt x="634" y="260"/>
                      <a:pt x="519" y="202"/>
                      <a:pt x="403" y="87"/>
                    </a:cubicBezTo>
                    <a:cubicBezTo>
                      <a:pt x="346" y="30"/>
                      <a:pt x="288"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4"/>
              <p:cNvSpPr/>
              <p:nvPr/>
            </p:nvSpPr>
            <p:spPr>
              <a:xfrm>
                <a:off x="5027025" y="2372475"/>
                <a:ext cx="38900" cy="16950"/>
              </a:xfrm>
              <a:custGeom>
                <a:avLst/>
                <a:gdLst/>
                <a:ahLst/>
                <a:cxnLst/>
                <a:rect l="l" t="t" r="r" b="b"/>
                <a:pathLst>
                  <a:path w="1556" h="678" extrusionOk="0">
                    <a:moveTo>
                      <a:pt x="231" y="0"/>
                    </a:moveTo>
                    <a:cubicBezTo>
                      <a:pt x="173" y="0"/>
                      <a:pt x="115" y="15"/>
                      <a:pt x="58" y="43"/>
                    </a:cubicBezTo>
                    <a:cubicBezTo>
                      <a:pt x="0" y="159"/>
                      <a:pt x="0" y="274"/>
                      <a:pt x="58" y="389"/>
                    </a:cubicBezTo>
                    <a:cubicBezTo>
                      <a:pt x="288" y="562"/>
                      <a:pt x="519" y="677"/>
                      <a:pt x="749" y="677"/>
                    </a:cubicBezTo>
                    <a:cubicBezTo>
                      <a:pt x="1037" y="677"/>
                      <a:pt x="1268" y="562"/>
                      <a:pt x="1440" y="389"/>
                    </a:cubicBezTo>
                    <a:cubicBezTo>
                      <a:pt x="1556" y="274"/>
                      <a:pt x="1556" y="159"/>
                      <a:pt x="1440" y="43"/>
                    </a:cubicBezTo>
                    <a:cubicBezTo>
                      <a:pt x="1412" y="15"/>
                      <a:pt x="1354" y="0"/>
                      <a:pt x="1296" y="0"/>
                    </a:cubicBezTo>
                    <a:cubicBezTo>
                      <a:pt x="1239" y="0"/>
                      <a:pt x="1181" y="15"/>
                      <a:pt x="1152" y="43"/>
                    </a:cubicBezTo>
                    <a:cubicBezTo>
                      <a:pt x="1037" y="159"/>
                      <a:pt x="922" y="216"/>
                      <a:pt x="749" y="216"/>
                    </a:cubicBezTo>
                    <a:cubicBezTo>
                      <a:pt x="634" y="216"/>
                      <a:pt x="519" y="159"/>
                      <a:pt x="403" y="43"/>
                    </a:cubicBezTo>
                    <a:cubicBezTo>
                      <a:pt x="346" y="15"/>
                      <a:pt x="288"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4"/>
              <p:cNvSpPr/>
              <p:nvPr/>
            </p:nvSpPr>
            <p:spPr>
              <a:xfrm>
                <a:off x="5115850" y="2157900"/>
                <a:ext cx="80500" cy="113825"/>
              </a:xfrm>
              <a:custGeom>
                <a:avLst/>
                <a:gdLst/>
                <a:ahLst/>
                <a:cxnLst/>
                <a:rect l="l" t="t" r="r" b="b"/>
                <a:pathLst>
                  <a:path w="3220" h="4553" extrusionOk="0">
                    <a:moveTo>
                      <a:pt x="340" y="0"/>
                    </a:moveTo>
                    <a:cubicBezTo>
                      <a:pt x="127" y="0"/>
                      <a:pt x="1" y="302"/>
                      <a:pt x="192" y="446"/>
                    </a:cubicBezTo>
                    <a:cubicBezTo>
                      <a:pt x="1575" y="1310"/>
                      <a:pt x="2554" y="2750"/>
                      <a:pt x="2727" y="4363"/>
                    </a:cubicBezTo>
                    <a:cubicBezTo>
                      <a:pt x="2753" y="4493"/>
                      <a:pt x="2861" y="4553"/>
                      <a:pt x="2966" y="4553"/>
                    </a:cubicBezTo>
                    <a:cubicBezTo>
                      <a:pt x="3094" y="4553"/>
                      <a:pt x="3219" y="4464"/>
                      <a:pt x="3188" y="4306"/>
                    </a:cubicBezTo>
                    <a:cubicBezTo>
                      <a:pt x="2957" y="2520"/>
                      <a:pt x="1978" y="964"/>
                      <a:pt x="480" y="42"/>
                    </a:cubicBezTo>
                    <a:cubicBezTo>
                      <a:pt x="431" y="13"/>
                      <a:pt x="384"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4"/>
              <p:cNvSpPr/>
              <p:nvPr/>
            </p:nvSpPr>
            <p:spPr>
              <a:xfrm>
                <a:off x="4898825" y="2157900"/>
                <a:ext cx="82600" cy="113425"/>
              </a:xfrm>
              <a:custGeom>
                <a:avLst/>
                <a:gdLst/>
                <a:ahLst/>
                <a:cxnLst/>
                <a:rect l="l" t="t" r="r" b="b"/>
                <a:pathLst>
                  <a:path w="3304" h="4537" extrusionOk="0">
                    <a:moveTo>
                      <a:pt x="2964" y="0"/>
                    </a:moveTo>
                    <a:cubicBezTo>
                      <a:pt x="2920" y="0"/>
                      <a:pt x="2873" y="13"/>
                      <a:pt x="2824" y="42"/>
                    </a:cubicBezTo>
                    <a:cubicBezTo>
                      <a:pt x="1326" y="964"/>
                      <a:pt x="289" y="2520"/>
                      <a:pt x="58" y="4306"/>
                    </a:cubicBezTo>
                    <a:cubicBezTo>
                      <a:pt x="1" y="4421"/>
                      <a:pt x="116" y="4536"/>
                      <a:pt x="231" y="4536"/>
                    </a:cubicBezTo>
                    <a:cubicBezTo>
                      <a:pt x="347" y="4536"/>
                      <a:pt x="462" y="4478"/>
                      <a:pt x="519" y="4363"/>
                    </a:cubicBezTo>
                    <a:cubicBezTo>
                      <a:pt x="750" y="2692"/>
                      <a:pt x="1672" y="1310"/>
                      <a:pt x="3112" y="446"/>
                    </a:cubicBezTo>
                    <a:cubicBezTo>
                      <a:pt x="3303" y="302"/>
                      <a:pt x="3177" y="0"/>
                      <a:pt x="2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4"/>
              <p:cNvSpPr/>
              <p:nvPr/>
            </p:nvSpPr>
            <p:spPr>
              <a:xfrm>
                <a:off x="4991000" y="2092700"/>
                <a:ext cx="115250" cy="151250"/>
              </a:xfrm>
              <a:custGeom>
                <a:avLst/>
                <a:gdLst/>
                <a:ahLst/>
                <a:cxnLst/>
                <a:rect l="l" t="t" r="r" b="b"/>
                <a:pathLst>
                  <a:path w="4610" h="6050" extrusionOk="0">
                    <a:moveTo>
                      <a:pt x="2766" y="5012"/>
                    </a:moveTo>
                    <a:lnTo>
                      <a:pt x="2766" y="5300"/>
                    </a:lnTo>
                    <a:cubicBezTo>
                      <a:pt x="2766" y="5473"/>
                      <a:pt x="2709" y="5531"/>
                      <a:pt x="2536" y="5531"/>
                    </a:cubicBezTo>
                    <a:lnTo>
                      <a:pt x="2017" y="5531"/>
                    </a:lnTo>
                    <a:cubicBezTo>
                      <a:pt x="1902" y="5531"/>
                      <a:pt x="1787" y="5473"/>
                      <a:pt x="1787" y="5300"/>
                    </a:cubicBezTo>
                    <a:lnTo>
                      <a:pt x="1787" y="5012"/>
                    </a:lnTo>
                    <a:close/>
                    <a:moveTo>
                      <a:pt x="2248" y="0"/>
                    </a:moveTo>
                    <a:cubicBezTo>
                      <a:pt x="1960" y="0"/>
                      <a:pt x="1672" y="58"/>
                      <a:pt x="1384" y="173"/>
                    </a:cubicBezTo>
                    <a:cubicBezTo>
                      <a:pt x="1127" y="276"/>
                      <a:pt x="1236" y="652"/>
                      <a:pt x="1466" y="652"/>
                    </a:cubicBezTo>
                    <a:cubicBezTo>
                      <a:pt x="1495" y="652"/>
                      <a:pt x="1525" y="647"/>
                      <a:pt x="1556" y="634"/>
                    </a:cubicBezTo>
                    <a:cubicBezTo>
                      <a:pt x="1787" y="519"/>
                      <a:pt x="2017" y="461"/>
                      <a:pt x="2248" y="461"/>
                    </a:cubicBezTo>
                    <a:cubicBezTo>
                      <a:pt x="2766" y="461"/>
                      <a:pt x="3227" y="634"/>
                      <a:pt x="3573" y="980"/>
                    </a:cubicBezTo>
                    <a:cubicBezTo>
                      <a:pt x="3918" y="1325"/>
                      <a:pt x="4149" y="1786"/>
                      <a:pt x="4149" y="2305"/>
                    </a:cubicBezTo>
                    <a:cubicBezTo>
                      <a:pt x="4149" y="2996"/>
                      <a:pt x="3746" y="3572"/>
                      <a:pt x="3170" y="3918"/>
                    </a:cubicBezTo>
                    <a:cubicBezTo>
                      <a:pt x="3112" y="3975"/>
                      <a:pt x="3054" y="4033"/>
                      <a:pt x="3054" y="4091"/>
                    </a:cubicBezTo>
                    <a:lnTo>
                      <a:pt x="3054" y="4436"/>
                    </a:lnTo>
                    <a:cubicBezTo>
                      <a:pt x="3054" y="4436"/>
                      <a:pt x="3054" y="4494"/>
                      <a:pt x="2997" y="4494"/>
                    </a:cubicBezTo>
                    <a:lnTo>
                      <a:pt x="1614" y="4494"/>
                    </a:lnTo>
                    <a:cubicBezTo>
                      <a:pt x="1614" y="4494"/>
                      <a:pt x="1556" y="4494"/>
                      <a:pt x="1556" y="4436"/>
                    </a:cubicBezTo>
                    <a:lnTo>
                      <a:pt x="1556" y="4091"/>
                    </a:lnTo>
                    <a:cubicBezTo>
                      <a:pt x="1556" y="4033"/>
                      <a:pt x="1499" y="3975"/>
                      <a:pt x="1441" y="3918"/>
                    </a:cubicBezTo>
                    <a:cubicBezTo>
                      <a:pt x="807" y="3572"/>
                      <a:pt x="462" y="2938"/>
                      <a:pt x="462" y="2305"/>
                    </a:cubicBezTo>
                    <a:cubicBezTo>
                      <a:pt x="462" y="1959"/>
                      <a:pt x="577" y="1613"/>
                      <a:pt x="750" y="1325"/>
                    </a:cubicBezTo>
                    <a:cubicBezTo>
                      <a:pt x="873" y="1120"/>
                      <a:pt x="703" y="943"/>
                      <a:pt x="532" y="943"/>
                    </a:cubicBezTo>
                    <a:cubicBezTo>
                      <a:pt x="464" y="943"/>
                      <a:pt x="396" y="971"/>
                      <a:pt x="347" y="1037"/>
                    </a:cubicBezTo>
                    <a:cubicBezTo>
                      <a:pt x="116" y="1441"/>
                      <a:pt x="1" y="1844"/>
                      <a:pt x="1" y="2247"/>
                    </a:cubicBezTo>
                    <a:cubicBezTo>
                      <a:pt x="1" y="3111"/>
                      <a:pt x="404" y="3803"/>
                      <a:pt x="1096" y="4264"/>
                    </a:cubicBezTo>
                    <a:lnTo>
                      <a:pt x="1096" y="4494"/>
                    </a:lnTo>
                    <a:cubicBezTo>
                      <a:pt x="1096" y="4724"/>
                      <a:pt x="1211" y="4840"/>
                      <a:pt x="1326" y="4955"/>
                    </a:cubicBezTo>
                    <a:lnTo>
                      <a:pt x="1326" y="5358"/>
                    </a:lnTo>
                    <a:cubicBezTo>
                      <a:pt x="1326" y="5704"/>
                      <a:pt x="1672" y="6049"/>
                      <a:pt x="2017" y="6049"/>
                    </a:cubicBezTo>
                    <a:lnTo>
                      <a:pt x="2593" y="6049"/>
                    </a:lnTo>
                    <a:cubicBezTo>
                      <a:pt x="2939" y="6049"/>
                      <a:pt x="3285" y="5704"/>
                      <a:pt x="3285" y="5358"/>
                    </a:cubicBezTo>
                    <a:lnTo>
                      <a:pt x="3285" y="4897"/>
                    </a:lnTo>
                    <a:cubicBezTo>
                      <a:pt x="3400" y="4840"/>
                      <a:pt x="3515" y="4667"/>
                      <a:pt x="3515" y="4494"/>
                    </a:cubicBezTo>
                    <a:lnTo>
                      <a:pt x="3515" y="4264"/>
                    </a:lnTo>
                    <a:cubicBezTo>
                      <a:pt x="4207" y="3860"/>
                      <a:pt x="4610" y="3111"/>
                      <a:pt x="4610" y="2305"/>
                    </a:cubicBezTo>
                    <a:cubicBezTo>
                      <a:pt x="4610" y="1671"/>
                      <a:pt x="4379" y="1095"/>
                      <a:pt x="3918" y="634"/>
                    </a:cubicBezTo>
                    <a:cubicBezTo>
                      <a:pt x="3458" y="231"/>
                      <a:pt x="2881" y="0"/>
                      <a:pt x="2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4"/>
              <p:cNvSpPr/>
              <p:nvPr/>
            </p:nvSpPr>
            <p:spPr>
              <a:xfrm>
                <a:off x="5018375" y="2124025"/>
                <a:ext cx="60525" cy="54050"/>
              </a:xfrm>
              <a:custGeom>
                <a:avLst/>
                <a:gdLst/>
                <a:ahLst/>
                <a:cxnLst/>
                <a:rect l="l" t="t" r="r" b="b"/>
                <a:pathLst>
                  <a:path w="2421" h="2162" extrusionOk="0">
                    <a:moveTo>
                      <a:pt x="1210" y="706"/>
                    </a:moveTo>
                    <a:lnTo>
                      <a:pt x="1268" y="879"/>
                    </a:lnTo>
                    <a:cubicBezTo>
                      <a:pt x="1326" y="937"/>
                      <a:pt x="1383" y="994"/>
                      <a:pt x="1441" y="994"/>
                    </a:cubicBezTo>
                    <a:lnTo>
                      <a:pt x="1614" y="1052"/>
                    </a:lnTo>
                    <a:lnTo>
                      <a:pt x="1498" y="1167"/>
                    </a:lnTo>
                    <a:cubicBezTo>
                      <a:pt x="1441" y="1167"/>
                      <a:pt x="1383" y="1282"/>
                      <a:pt x="1441" y="1340"/>
                    </a:cubicBezTo>
                    <a:lnTo>
                      <a:pt x="1441" y="1513"/>
                    </a:lnTo>
                    <a:lnTo>
                      <a:pt x="1326" y="1455"/>
                    </a:lnTo>
                    <a:cubicBezTo>
                      <a:pt x="1268" y="1426"/>
                      <a:pt x="1225" y="1412"/>
                      <a:pt x="1189" y="1412"/>
                    </a:cubicBezTo>
                    <a:cubicBezTo>
                      <a:pt x="1153" y="1412"/>
                      <a:pt x="1124" y="1426"/>
                      <a:pt x="1095" y="1455"/>
                    </a:cubicBezTo>
                    <a:lnTo>
                      <a:pt x="922" y="1513"/>
                    </a:lnTo>
                    <a:lnTo>
                      <a:pt x="922" y="1513"/>
                    </a:lnTo>
                    <a:lnTo>
                      <a:pt x="980" y="1340"/>
                    </a:lnTo>
                    <a:cubicBezTo>
                      <a:pt x="980" y="1282"/>
                      <a:pt x="980" y="1225"/>
                      <a:pt x="922" y="1167"/>
                    </a:cubicBezTo>
                    <a:lnTo>
                      <a:pt x="807" y="1052"/>
                    </a:lnTo>
                    <a:lnTo>
                      <a:pt x="922" y="994"/>
                    </a:lnTo>
                    <a:cubicBezTo>
                      <a:pt x="1038" y="994"/>
                      <a:pt x="1095" y="937"/>
                      <a:pt x="1095" y="879"/>
                    </a:cubicBezTo>
                    <a:lnTo>
                      <a:pt x="1210" y="706"/>
                    </a:lnTo>
                    <a:close/>
                    <a:moveTo>
                      <a:pt x="1203" y="0"/>
                    </a:moveTo>
                    <a:cubicBezTo>
                      <a:pt x="1124" y="0"/>
                      <a:pt x="1038" y="44"/>
                      <a:pt x="980" y="130"/>
                    </a:cubicBezTo>
                    <a:lnTo>
                      <a:pt x="749" y="591"/>
                    </a:lnTo>
                    <a:lnTo>
                      <a:pt x="231" y="648"/>
                    </a:lnTo>
                    <a:cubicBezTo>
                      <a:pt x="58" y="648"/>
                      <a:pt x="1" y="937"/>
                      <a:pt x="116" y="1052"/>
                    </a:cubicBezTo>
                    <a:lnTo>
                      <a:pt x="519" y="1397"/>
                    </a:lnTo>
                    <a:lnTo>
                      <a:pt x="404" y="1916"/>
                    </a:lnTo>
                    <a:cubicBezTo>
                      <a:pt x="356" y="2058"/>
                      <a:pt x="504" y="2161"/>
                      <a:pt x="654" y="2161"/>
                    </a:cubicBezTo>
                    <a:cubicBezTo>
                      <a:pt x="686" y="2161"/>
                      <a:pt x="719" y="2157"/>
                      <a:pt x="749" y="2146"/>
                    </a:cubicBezTo>
                    <a:lnTo>
                      <a:pt x="1210" y="1916"/>
                    </a:lnTo>
                    <a:lnTo>
                      <a:pt x="1614" y="2146"/>
                    </a:lnTo>
                    <a:cubicBezTo>
                      <a:pt x="1644" y="2157"/>
                      <a:pt x="1677" y="2161"/>
                      <a:pt x="1709" y="2161"/>
                    </a:cubicBezTo>
                    <a:cubicBezTo>
                      <a:pt x="1859" y="2161"/>
                      <a:pt x="2007" y="2058"/>
                      <a:pt x="1959" y="1916"/>
                    </a:cubicBezTo>
                    <a:lnTo>
                      <a:pt x="1902" y="1397"/>
                    </a:lnTo>
                    <a:lnTo>
                      <a:pt x="2247" y="1052"/>
                    </a:lnTo>
                    <a:cubicBezTo>
                      <a:pt x="2420" y="879"/>
                      <a:pt x="2305" y="648"/>
                      <a:pt x="2132" y="648"/>
                    </a:cubicBezTo>
                    <a:lnTo>
                      <a:pt x="1614" y="591"/>
                    </a:lnTo>
                    <a:lnTo>
                      <a:pt x="1383" y="130"/>
                    </a:lnTo>
                    <a:cubicBezTo>
                      <a:pt x="1354" y="44"/>
                      <a:pt x="1282" y="0"/>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2" name="Google Shape;1522;p64"/>
          <p:cNvGrpSpPr/>
          <p:nvPr/>
        </p:nvGrpSpPr>
        <p:grpSpPr>
          <a:xfrm>
            <a:off x="4749577" y="1183223"/>
            <a:ext cx="595348" cy="595348"/>
            <a:chOff x="3688597" y="539525"/>
            <a:chExt cx="707400" cy="707400"/>
          </a:xfrm>
        </p:grpSpPr>
        <p:sp>
          <p:nvSpPr>
            <p:cNvPr id="1523" name="Google Shape;1523;p64"/>
            <p:cNvSpPr/>
            <p:nvPr/>
          </p:nvSpPr>
          <p:spPr>
            <a:xfrm flipH="1">
              <a:off x="3688597" y="5395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 name="Google Shape;1524;p64"/>
            <p:cNvGrpSpPr/>
            <p:nvPr/>
          </p:nvGrpSpPr>
          <p:grpSpPr>
            <a:xfrm>
              <a:off x="3841372" y="692300"/>
              <a:ext cx="401850" cy="401850"/>
              <a:chOff x="4270875" y="2075425"/>
              <a:chExt cx="401850" cy="401850"/>
            </a:xfrm>
          </p:grpSpPr>
          <p:sp>
            <p:nvSpPr>
              <p:cNvPr id="1525" name="Google Shape;1525;p64"/>
              <p:cNvSpPr/>
              <p:nvPr/>
            </p:nvSpPr>
            <p:spPr>
              <a:xfrm>
                <a:off x="4472525" y="2370000"/>
                <a:ext cx="33150" cy="61900"/>
              </a:xfrm>
              <a:custGeom>
                <a:avLst/>
                <a:gdLst/>
                <a:ahLst/>
                <a:cxnLst/>
                <a:rect l="l" t="t" r="r" b="b"/>
                <a:pathLst>
                  <a:path w="1326" h="2476" extrusionOk="0">
                    <a:moveTo>
                      <a:pt x="662" y="0"/>
                    </a:moveTo>
                    <a:cubicBezTo>
                      <a:pt x="587" y="0"/>
                      <a:pt x="509" y="46"/>
                      <a:pt x="461" y="142"/>
                    </a:cubicBezTo>
                    <a:lnTo>
                      <a:pt x="403" y="200"/>
                    </a:lnTo>
                    <a:lnTo>
                      <a:pt x="403" y="258"/>
                    </a:lnTo>
                    <a:cubicBezTo>
                      <a:pt x="230" y="315"/>
                      <a:pt x="115" y="488"/>
                      <a:pt x="58" y="661"/>
                    </a:cubicBezTo>
                    <a:cubicBezTo>
                      <a:pt x="58" y="891"/>
                      <a:pt x="115" y="1064"/>
                      <a:pt x="230" y="1179"/>
                    </a:cubicBezTo>
                    <a:cubicBezTo>
                      <a:pt x="403" y="1295"/>
                      <a:pt x="576" y="1352"/>
                      <a:pt x="749" y="1410"/>
                    </a:cubicBezTo>
                    <a:cubicBezTo>
                      <a:pt x="749" y="1410"/>
                      <a:pt x="864" y="1467"/>
                      <a:pt x="807" y="1583"/>
                    </a:cubicBezTo>
                    <a:cubicBezTo>
                      <a:pt x="807" y="1640"/>
                      <a:pt x="749" y="1698"/>
                      <a:pt x="634" y="1698"/>
                    </a:cubicBezTo>
                    <a:cubicBezTo>
                      <a:pt x="519" y="1698"/>
                      <a:pt x="461" y="1698"/>
                      <a:pt x="403" y="1640"/>
                    </a:cubicBezTo>
                    <a:cubicBezTo>
                      <a:pt x="356" y="1616"/>
                      <a:pt x="308" y="1602"/>
                      <a:pt x="260" y="1602"/>
                    </a:cubicBezTo>
                    <a:cubicBezTo>
                      <a:pt x="193" y="1602"/>
                      <a:pt x="125" y="1630"/>
                      <a:pt x="58" y="1698"/>
                    </a:cubicBezTo>
                    <a:cubicBezTo>
                      <a:pt x="0" y="1813"/>
                      <a:pt x="0" y="1986"/>
                      <a:pt x="115" y="2044"/>
                    </a:cubicBezTo>
                    <a:cubicBezTo>
                      <a:pt x="230" y="2101"/>
                      <a:pt x="346" y="2159"/>
                      <a:pt x="403" y="2159"/>
                    </a:cubicBezTo>
                    <a:lnTo>
                      <a:pt x="403" y="2216"/>
                    </a:lnTo>
                    <a:cubicBezTo>
                      <a:pt x="403" y="2389"/>
                      <a:pt x="519" y="2476"/>
                      <a:pt x="634" y="2476"/>
                    </a:cubicBezTo>
                    <a:cubicBezTo>
                      <a:pt x="749" y="2476"/>
                      <a:pt x="864" y="2389"/>
                      <a:pt x="864" y="2216"/>
                    </a:cubicBezTo>
                    <a:lnTo>
                      <a:pt x="864" y="2159"/>
                    </a:lnTo>
                    <a:cubicBezTo>
                      <a:pt x="1095" y="2044"/>
                      <a:pt x="1267" y="1871"/>
                      <a:pt x="1267" y="1640"/>
                    </a:cubicBezTo>
                    <a:cubicBezTo>
                      <a:pt x="1325" y="1352"/>
                      <a:pt x="1210" y="1064"/>
                      <a:pt x="922" y="1007"/>
                    </a:cubicBezTo>
                    <a:cubicBezTo>
                      <a:pt x="749" y="949"/>
                      <a:pt x="634" y="891"/>
                      <a:pt x="519" y="834"/>
                    </a:cubicBezTo>
                    <a:cubicBezTo>
                      <a:pt x="519" y="776"/>
                      <a:pt x="519" y="718"/>
                      <a:pt x="576" y="718"/>
                    </a:cubicBezTo>
                    <a:cubicBezTo>
                      <a:pt x="615" y="699"/>
                      <a:pt x="653" y="693"/>
                      <a:pt x="687" y="693"/>
                    </a:cubicBezTo>
                    <a:cubicBezTo>
                      <a:pt x="755" y="693"/>
                      <a:pt x="807" y="718"/>
                      <a:pt x="807" y="718"/>
                    </a:cubicBezTo>
                    <a:cubicBezTo>
                      <a:pt x="856" y="755"/>
                      <a:pt x="905" y="771"/>
                      <a:pt x="950" y="771"/>
                    </a:cubicBezTo>
                    <a:cubicBezTo>
                      <a:pt x="1117" y="771"/>
                      <a:pt x="1231" y="554"/>
                      <a:pt x="1095" y="373"/>
                    </a:cubicBezTo>
                    <a:cubicBezTo>
                      <a:pt x="1095" y="315"/>
                      <a:pt x="979" y="258"/>
                      <a:pt x="864" y="258"/>
                    </a:cubicBezTo>
                    <a:cubicBezTo>
                      <a:pt x="864" y="90"/>
                      <a:pt x="766"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4"/>
              <p:cNvSpPr/>
              <p:nvPr/>
            </p:nvSpPr>
            <p:spPr>
              <a:xfrm>
                <a:off x="4605025" y="2209725"/>
                <a:ext cx="33150" cy="62675"/>
              </a:xfrm>
              <a:custGeom>
                <a:avLst/>
                <a:gdLst/>
                <a:ahLst/>
                <a:cxnLst/>
                <a:rect l="l" t="t" r="r" b="b"/>
                <a:pathLst>
                  <a:path w="1326" h="2507" extrusionOk="0">
                    <a:moveTo>
                      <a:pt x="663" y="0"/>
                    </a:moveTo>
                    <a:cubicBezTo>
                      <a:pt x="533" y="0"/>
                      <a:pt x="403" y="72"/>
                      <a:pt x="403" y="216"/>
                    </a:cubicBezTo>
                    <a:lnTo>
                      <a:pt x="403" y="274"/>
                    </a:lnTo>
                    <a:cubicBezTo>
                      <a:pt x="231" y="389"/>
                      <a:pt x="115" y="504"/>
                      <a:pt x="58" y="735"/>
                    </a:cubicBezTo>
                    <a:cubicBezTo>
                      <a:pt x="58" y="908"/>
                      <a:pt x="115" y="1138"/>
                      <a:pt x="231" y="1196"/>
                    </a:cubicBezTo>
                    <a:cubicBezTo>
                      <a:pt x="403" y="1311"/>
                      <a:pt x="576" y="1368"/>
                      <a:pt x="749" y="1484"/>
                    </a:cubicBezTo>
                    <a:cubicBezTo>
                      <a:pt x="749" y="1484"/>
                      <a:pt x="864" y="1484"/>
                      <a:pt x="864" y="1599"/>
                    </a:cubicBezTo>
                    <a:cubicBezTo>
                      <a:pt x="807" y="1656"/>
                      <a:pt x="807" y="1772"/>
                      <a:pt x="634" y="1772"/>
                    </a:cubicBezTo>
                    <a:cubicBezTo>
                      <a:pt x="519" y="1772"/>
                      <a:pt x="519" y="1772"/>
                      <a:pt x="403" y="1714"/>
                    </a:cubicBezTo>
                    <a:cubicBezTo>
                      <a:pt x="355" y="1665"/>
                      <a:pt x="306" y="1648"/>
                      <a:pt x="257" y="1648"/>
                    </a:cubicBezTo>
                    <a:cubicBezTo>
                      <a:pt x="191" y="1648"/>
                      <a:pt x="124" y="1681"/>
                      <a:pt x="58" y="1714"/>
                    </a:cubicBezTo>
                    <a:cubicBezTo>
                      <a:pt x="0" y="1829"/>
                      <a:pt x="0" y="2002"/>
                      <a:pt x="115" y="2117"/>
                    </a:cubicBezTo>
                    <a:cubicBezTo>
                      <a:pt x="231" y="2175"/>
                      <a:pt x="346" y="2175"/>
                      <a:pt x="403" y="2233"/>
                    </a:cubicBezTo>
                    <a:lnTo>
                      <a:pt x="403" y="2290"/>
                    </a:lnTo>
                    <a:cubicBezTo>
                      <a:pt x="403" y="2434"/>
                      <a:pt x="519" y="2506"/>
                      <a:pt x="634" y="2506"/>
                    </a:cubicBezTo>
                    <a:cubicBezTo>
                      <a:pt x="749" y="2506"/>
                      <a:pt x="864" y="2434"/>
                      <a:pt x="864" y="2290"/>
                    </a:cubicBezTo>
                    <a:lnTo>
                      <a:pt x="864" y="2175"/>
                    </a:lnTo>
                    <a:cubicBezTo>
                      <a:pt x="1095" y="2117"/>
                      <a:pt x="1268" y="1945"/>
                      <a:pt x="1325" y="1714"/>
                    </a:cubicBezTo>
                    <a:cubicBezTo>
                      <a:pt x="1325" y="1426"/>
                      <a:pt x="1210" y="1138"/>
                      <a:pt x="922" y="1023"/>
                    </a:cubicBezTo>
                    <a:cubicBezTo>
                      <a:pt x="807" y="1023"/>
                      <a:pt x="634" y="965"/>
                      <a:pt x="519" y="850"/>
                    </a:cubicBezTo>
                    <a:cubicBezTo>
                      <a:pt x="519" y="850"/>
                      <a:pt x="576" y="792"/>
                      <a:pt x="576" y="735"/>
                    </a:cubicBezTo>
                    <a:cubicBezTo>
                      <a:pt x="749" y="735"/>
                      <a:pt x="807" y="792"/>
                      <a:pt x="807" y="792"/>
                    </a:cubicBezTo>
                    <a:cubicBezTo>
                      <a:pt x="856" y="829"/>
                      <a:pt x="905" y="845"/>
                      <a:pt x="951" y="845"/>
                    </a:cubicBezTo>
                    <a:cubicBezTo>
                      <a:pt x="1120" y="845"/>
                      <a:pt x="1243" y="628"/>
                      <a:pt x="1152" y="447"/>
                    </a:cubicBezTo>
                    <a:cubicBezTo>
                      <a:pt x="1095" y="389"/>
                      <a:pt x="980" y="331"/>
                      <a:pt x="922" y="274"/>
                    </a:cubicBezTo>
                    <a:lnTo>
                      <a:pt x="922" y="216"/>
                    </a:lnTo>
                    <a:cubicBezTo>
                      <a:pt x="922" y="72"/>
                      <a:pt x="792"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4"/>
              <p:cNvSpPr/>
              <p:nvPr/>
            </p:nvSpPr>
            <p:spPr>
              <a:xfrm>
                <a:off x="4476825" y="2096300"/>
                <a:ext cx="34600" cy="63400"/>
              </a:xfrm>
              <a:custGeom>
                <a:avLst/>
                <a:gdLst/>
                <a:ahLst/>
                <a:cxnLst/>
                <a:rect l="l" t="t" r="r" b="b"/>
                <a:pathLst>
                  <a:path w="1384" h="2536" extrusionOk="0">
                    <a:moveTo>
                      <a:pt x="692" y="0"/>
                    </a:moveTo>
                    <a:cubicBezTo>
                      <a:pt x="577" y="0"/>
                      <a:pt x="462" y="87"/>
                      <a:pt x="462" y="260"/>
                    </a:cubicBezTo>
                    <a:lnTo>
                      <a:pt x="462" y="317"/>
                    </a:lnTo>
                    <a:cubicBezTo>
                      <a:pt x="289" y="375"/>
                      <a:pt x="174" y="548"/>
                      <a:pt x="116" y="720"/>
                    </a:cubicBezTo>
                    <a:cubicBezTo>
                      <a:pt x="58" y="951"/>
                      <a:pt x="174" y="1124"/>
                      <a:pt x="289" y="1239"/>
                    </a:cubicBezTo>
                    <a:cubicBezTo>
                      <a:pt x="404" y="1354"/>
                      <a:pt x="635" y="1412"/>
                      <a:pt x="807" y="1469"/>
                    </a:cubicBezTo>
                    <a:cubicBezTo>
                      <a:pt x="807" y="1469"/>
                      <a:pt x="865" y="1527"/>
                      <a:pt x="865" y="1642"/>
                    </a:cubicBezTo>
                    <a:cubicBezTo>
                      <a:pt x="865" y="1700"/>
                      <a:pt x="807" y="1757"/>
                      <a:pt x="692" y="1757"/>
                    </a:cubicBezTo>
                    <a:cubicBezTo>
                      <a:pt x="577" y="1757"/>
                      <a:pt x="519" y="1757"/>
                      <a:pt x="462" y="1700"/>
                    </a:cubicBezTo>
                    <a:cubicBezTo>
                      <a:pt x="414" y="1676"/>
                      <a:pt x="356" y="1662"/>
                      <a:pt x="301" y="1662"/>
                    </a:cubicBezTo>
                    <a:cubicBezTo>
                      <a:pt x="223" y="1662"/>
                      <a:pt x="150" y="1690"/>
                      <a:pt x="116" y="1757"/>
                    </a:cubicBezTo>
                    <a:cubicBezTo>
                      <a:pt x="1" y="1873"/>
                      <a:pt x="58" y="2046"/>
                      <a:pt x="174" y="2103"/>
                    </a:cubicBezTo>
                    <a:cubicBezTo>
                      <a:pt x="289" y="2161"/>
                      <a:pt x="347" y="2218"/>
                      <a:pt x="462" y="2218"/>
                    </a:cubicBezTo>
                    <a:lnTo>
                      <a:pt x="462" y="2276"/>
                    </a:lnTo>
                    <a:cubicBezTo>
                      <a:pt x="462" y="2449"/>
                      <a:pt x="577" y="2535"/>
                      <a:pt x="692" y="2535"/>
                    </a:cubicBezTo>
                    <a:cubicBezTo>
                      <a:pt x="807" y="2535"/>
                      <a:pt x="923" y="2449"/>
                      <a:pt x="923" y="2276"/>
                    </a:cubicBezTo>
                    <a:lnTo>
                      <a:pt x="923" y="2218"/>
                    </a:lnTo>
                    <a:cubicBezTo>
                      <a:pt x="1153" y="2103"/>
                      <a:pt x="1268" y="1930"/>
                      <a:pt x="1326" y="1700"/>
                    </a:cubicBezTo>
                    <a:cubicBezTo>
                      <a:pt x="1384" y="1412"/>
                      <a:pt x="1211" y="1124"/>
                      <a:pt x="923" y="1066"/>
                    </a:cubicBezTo>
                    <a:cubicBezTo>
                      <a:pt x="807" y="1009"/>
                      <a:pt x="635" y="951"/>
                      <a:pt x="577" y="893"/>
                    </a:cubicBezTo>
                    <a:cubicBezTo>
                      <a:pt x="577" y="836"/>
                      <a:pt x="577" y="778"/>
                      <a:pt x="635" y="778"/>
                    </a:cubicBezTo>
                    <a:cubicBezTo>
                      <a:pt x="673" y="759"/>
                      <a:pt x="711" y="752"/>
                      <a:pt x="746" y="752"/>
                    </a:cubicBezTo>
                    <a:cubicBezTo>
                      <a:pt x="814" y="752"/>
                      <a:pt x="865" y="778"/>
                      <a:pt x="865" y="778"/>
                    </a:cubicBezTo>
                    <a:cubicBezTo>
                      <a:pt x="902" y="815"/>
                      <a:pt x="944" y="831"/>
                      <a:pt x="986" y="831"/>
                    </a:cubicBezTo>
                    <a:cubicBezTo>
                      <a:pt x="1140" y="831"/>
                      <a:pt x="1289" y="614"/>
                      <a:pt x="1153" y="432"/>
                    </a:cubicBezTo>
                    <a:cubicBezTo>
                      <a:pt x="1095" y="375"/>
                      <a:pt x="1038" y="317"/>
                      <a:pt x="923" y="317"/>
                    </a:cubicBezTo>
                    <a:lnTo>
                      <a:pt x="923" y="260"/>
                    </a:lnTo>
                    <a:cubicBezTo>
                      <a:pt x="923" y="87"/>
                      <a:pt x="807"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4"/>
              <p:cNvSpPr/>
              <p:nvPr/>
            </p:nvSpPr>
            <p:spPr>
              <a:xfrm>
                <a:off x="4306875" y="2162200"/>
                <a:ext cx="33150" cy="62675"/>
              </a:xfrm>
              <a:custGeom>
                <a:avLst/>
                <a:gdLst/>
                <a:ahLst/>
                <a:cxnLst/>
                <a:rect l="l" t="t" r="r" b="b"/>
                <a:pathLst>
                  <a:path w="1326" h="2507" extrusionOk="0">
                    <a:moveTo>
                      <a:pt x="634" y="0"/>
                    </a:moveTo>
                    <a:cubicBezTo>
                      <a:pt x="519" y="0"/>
                      <a:pt x="404" y="72"/>
                      <a:pt x="404" y="216"/>
                    </a:cubicBezTo>
                    <a:lnTo>
                      <a:pt x="404" y="274"/>
                    </a:lnTo>
                    <a:cubicBezTo>
                      <a:pt x="231" y="389"/>
                      <a:pt x="116" y="562"/>
                      <a:pt x="58" y="735"/>
                    </a:cubicBezTo>
                    <a:cubicBezTo>
                      <a:pt x="58" y="907"/>
                      <a:pt x="116" y="1138"/>
                      <a:pt x="231" y="1253"/>
                    </a:cubicBezTo>
                    <a:cubicBezTo>
                      <a:pt x="346" y="1311"/>
                      <a:pt x="577" y="1426"/>
                      <a:pt x="750" y="1484"/>
                    </a:cubicBezTo>
                    <a:cubicBezTo>
                      <a:pt x="750" y="1484"/>
                      <a:pt x="865" y="1484"/>
                      <a:pt x="807" y="1599"/>
                    </a:cubicBezTo>
                    <a:cubicBezTo>
                      <a:pt x="807" y="1656"/>
                      <a:pt x="750" y="1772"/>
                      <a:pt x="634" y="1772"/>
                    </a:cubicBezTo>
                    <a:cubicBezTo>
                      <a:pt x="519" y="1772"/>
                      <a:pt x="462" y="1772"/>
                      <a:pt x="404" y="1714"/>
                    </a:cubicBezTo>
                    <a:cubicBezTo>
                      <a:pt x="346" y="1685"/>
                      <a:pt x="289" y="1671"/>
                      <a:pt x="231" y="1671"/>
                    </a:cubicBezTo>
                    <a:cubicBezTo>
                      <a:pt x="174" y="1671"/>
                      <a:pt x="116" y="1685"/>
                      <a:pt x="58" y="1714"/>
                    </a:cubicBezTo>
                    <a:cubicBezTo>
                      <a:pt x="1" y="1829"/>
                      <a:pt x="1" y="2002"/>
                      <a:pt x="116" y="2117"/>
                    </a:cubicBezTo>
                    <a:cubicBezTo>
                      <a:pt x="231" y="2175"/>
                      <a:pt x="289" y="2232"/>
                      <a:pt x="404" y="2232"/>
                    </a:cubicBezTo>
                    <a:lnTo>
                      <a:pt x="404" y="2290"/>
                    </a:lnTo>
                    <a:cubicBezTo>
                      <a:pt x="404" y="2434"/>
                      <a:pt x="519" y="2506"/>
                      <a:pt x="634" y="2506"/>
                    </a:cubicBezTo>
                    <a:cubicBezTo>
                      <a:pt x="750" y="2506"/>
                      <a:pt x="865" y="2434"/>
                      <a:pt x="865" y="2290"/>
                    </a:cubicBezTo>
                    <a:lnTo>
                      <a:pt x="865" y="2175"/>
                    </a:lnTo>
                    <a:cubicBezTo>
                      <a:pt x="1095" y="2117"/>
                      <a:pt x="1268" y="1944"/>
                      <a:pt x="1268" y="1714"/>
                    </a:cubicBezTo>
                    <a:cubicBezTo>
                      <a:pt x="1326" y="1426"/>
                      <a:pt x="1153" y="1138"/>
                      <a:pt x="865" y="1023"/>
                    </a:cubicBezTo>
                    <a:cubicBezTo>
                      <a:pt x="750" y="1023"/>
                      <a:pt x="634" y="965"/>
                      <a:pt x="519" y="850"/>
                    </a:cubicBezTo>
                    <a:cubicBezTo>
                      <a:pt x="519" y="850"/>
                      <a:pt x="519" y="792"/>
                      <a:pt x="577" y="735"/>
                    </a:cubicBezTo>
                    <a:cubicBezTo>
                      <a:pt x="692" y="735"/>
                      <a:pt x="807" y="792"/>
                      <a:pt x="807" y="792"/>
                    </a:cubicBezTo>
                    <a:cubicBezTo>
                      <a:pt x="844" y="829"/>
                      <a:pt x="886" y="845"/>
                      <a:pt x="928" y="845"/>
                    </a:cubicBezTo>
                    <a:cubicBezTo>
                      <a:pt x="1082" y="845"/>
                      <a:pt x="1231" y="628"/>
                      <a:pt x="1095" y="447"/>
                    </a:cubicBezTo>
                    <a:cubicBezTo>
                      <a:pt x="1038" y="389"/>
                      <a:pt x="980" y="331"/>
                      <a:pt x="865" y="274"/>
                    </a:cubicBezTo>
                    <a:lnTo>
                      <a:pt x="865" y="216"/>
                    </a:lnTo>
                    <a:cubicBezTo>
                      <a:pt x="865" y="72"/>
                      <a:pt x="750" y="0"/>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4"/>
              <p:cNvSpPr/>
              <p:nvPr/>
            </p:nvSpPr>
            <p:spPr>
              <a:xfrm>
                <a:off x="4270875" y="2075425"/>
                <a:ext cx="401850" cy="401850"/>
              </a:xfrm>
              <a:custGeom>
                <a:avLst/>
                <a:gdLst/>
                <a:ahLst/>
                <a:cxnLst/>
                <a:rect l="l" t="t" r="r" b="b"/>
                <a:pathLst>
                  <a:path w="16074" h="16074" extrusionOk="0">
                    <a:moveTo>
                      <a:pt x="8988" y="461"/>
                    </a:moveTo>
                    <a:cubicBezTo>
                      <a:pt x="9852" y="461"/>
                      <a:pt x="10543" y="1210"/>
                      <a:pt x="10543" y="2074"/>
                    </a:cubicBezTo>
                    <a:cubicBezTo>
                      <a:pt x="10543" y="2938"/>
                      <a:pt x="9852" y="3687"/>
                      <a:pt x="8988" y="3687"/>
                    </a:cubicBezTo>
                    <a:cubicBezTo>
                      <a:pt x="8066" y="3687"/>
                      <a:pt x="7375" y="2938"/>
                      <a:pt x="7375" y="2074"/>
                    </a:cubicBezTo>
                    <a:cubicBezTo>
                      <a:pt x="7375" y="1210"/>
                      <a:pt x="8066" y="461"/>
                      <a:pt x="8988" y="461"/>
                    </a:cubicBezTo>
                    <a:close/>
                    <a:moveTo>
                      <a:pt x="14058" y="5012"/>
                    </a:moveTo>
                    <a:cubicBezTo>
                      <a:pt x="14922" y="5012"/>
                      <a:pt x="15613" y="5703"/>
                      <a:pt x="15613" y="6568"/>
                    </a:cubicBezTo>
                    <a:cubicBezTo>
                      <a:pt x="15613" y="7489"/>
                      <a:pt x="14922" y="8181"/>
                      <a:pt x="14058" y="8181"/>
                    </a:cubicBezTo>
                    <a:cubicBezTo>
                      <a:pt x="13136" y="8181"/>
                      <a:pt x="12444" y="7489"/>
                      <a:pt x="12444" y="6568"/>
                    </a:cubicBezTo>
                    <a:cubicBezTo>
                      <a:pt x="12444" y="5703"/>
                      <a:pt x="13136" y="5012"/>
                      <a:pt x="14058" y="5012"/>
                    </a:cubicBezTo>
                    <a:close/>
                    <a:moveTo>
                      <a:pt x="11004" y="2535"/>
                    </a:moveTo>
                    <a:cubicBezTo>
                      <a:pt x="12041" y="2996"/>
                      <a:pt x="12905" y="3687"/>
                      <a:pt x="13654" y="4551"/>
                    </a:cubicBezTo>
                    <a:cubicBezTo>
                      <a:pt x="12675" y="4782"/>
                      <a:pt x="11984" y="5588"/>
                      <a:pt x="11984" y="6568"/>
                    </a:cubicBezTo>
                    <a:cubicBezTo>
                      <a:pt x="11984" y="7720"/>
                      <a:pt x="12905" y="8642"/>
                      <a:pt x="14058" y="8642"/>
                    </a:cubicBezTo>
                    <a:cubicBezTo>
                      <a:pt x="14403" y="8642"/>
                      <a:pt x="14806" y="8526"/>
                      <a:pt x="15095" y="8354"/>
                    </a:cubicBezTo>
                    <a:lnTo>
                      <a:pt x="15095" y="8354"/>
                    </a:lnTo>
                    <a:cubicBezTo>
                      <a:pt x="15152" y="8987"/>
                      <a:pt x="15095" y="9563"/>
                      <a:pt x="14979" y="10197"/>
                    </a:cubicBezTo>
                    <a:lnTo>
                      <a:pt x="13078" y="9621"/>
                    </a:lnTo>
                    <a:lnTo>
                      <a:pt x="13021" y="9621"/>
                    </a:lnTo>
                    <a:cubicBezTo>
                      <a:pt x="12560" y="9506"/>
                      <a:pt x="12156" y="9160"/>
                      <a:pt x="11811" y="8757"/>
                    </a:cubicBezTo>
                    <a:cubicBezTo>
                      <a:pt x="11413" y="8319"/>
                      <a:pt x="11097" y="8129"/>
                      <a:pt x="10675" y="8129"/>
                    </a:cubicBezTo>
                    <a:cubicBezTo>
                      <a:pt x="10485" y="8129"/>
                      <a:pt x="10274" y="8167"/>
                      <a:pt x="10025" y="8238"/>
                    </a:cubicBezTo>
                    <a:cubicBezTo>
                      <a:pt x="9712" y="8372"/>
                      <a:pt x="9296" y="8506"/>
                      <a:pt x="8991" y="8506"/>
                    </a:cubicBezTo>
                    <a:cubicBezTo>
                      <a:pt x="8902" y="8506"/>
                      <a:pt x="8822" y="8495"/>
                      <a:pt x="8757" y="8469"/>
                    </a:cubicBezTo>
                    <a:cubicBezTo>
                      <a:pt x="8527" y="8411"/>
                      <a:pt x="8412" y="8296"/>
                      <a:pt x="8354" y="8123"/>
                    </a:cubicBezTo>
                    <a:cubicBezTo>
                      <a:pt x="8066" y="7489"/>
                      <a:pt x="8815" y="6107"/>
                      <a:pt x="9218" y="5415"/>
                    </a:cubicBezTo>
                    <a:cubicBezTo>
                      <a:pt x="9506" y="4897"/>
                      <a:pt x="9737" y="4378"/>
                      <a:pt x="9852" y="3918"/>
                    </a:cubicBezTo>
                    <a:cubicBezTo>
                      <a:pt x="10428" y="3687"/>
                      <a:pt x="10831" y="3169"/>
                      <a:pt x="11004" y="2535"/>
                    </a:cubicBezTo>
                    <a:close/>
                    <a:moveTo>
                      <a:pt x="4379" y="7835"/>
                    </a:moveTo>
                    <a:cubicBezTo>
                      <a:pt x="5301" y="7835"/>
                      <a:pt x="5992" y="8526"/>
                      <a:pt x="5992" y="9391"/>
                    </a:cubicBezTo>
                    <a:cubicBezTo>
                      <a:pt x="5992" y="10312"/>
                      <a:pt x="5301" y="11004"/>
                      <a:pt x="4379" y="11004"/>
                    </a:cubicBezTo>
                    <a:cubicBezTo>
                      <a:pt x="3515" y="11004"/>
                      <a:pt x="2823" y="10312"/>
                      <a:pt x="2823" y="9391"/>
                    </a:cubicBezTo>
                    <a:cubicBezTo>
                      <a:pt x="2823" y="8526"/>
                      <a:pt x="3515" y="7835"/>
                      <a:pt x="4379" y="7835"/>
                    </a:cubicBezTo>
                    <a:close/>
                    <a:moveTo>
                      <a:pt x="4033" y="4033"/>
                    </a:moveTo>
                    <a:lnTo>
                      <a:pt x="4033" y="4033"/>
                    </a:lnTo>
                    <a:cubicBezTo>
                      <a:pt x="4437" y="4090"/>
                      <a:pt x="4782" y="4263"/>
                      <a:pt x="4955" y="4551"/>
                    </a:cubicBezTo>
                    <a:cubicBezTo>
                      <a:pt x="5128" y="4724"/>
                      <a:pt x="5128" y="5012"/>
                      <a:pt x="5013" y="5300"/>
                    </a:cubicBezTo>
                    <a:cubicBezTo>
                      <a:pt x="4897" y="5761"/>
                      <a:pt x="4552" y="6625"/>
                      <a:pt x="4264" y="7374"/>
                    </a:cubicBezTo>
                    <a:cubicBezTo>
                      <a:pt x="3169" y="7432"/>
                      <a:pt x="2305" y="8296"/>
                      <a:pt x="2305" y="9391"/>
                    </a:cubicBezTo>
                    <a:cubicBezTo>
                      <a:pt x="2305" y="9967"/>
                      <a:pt x="2535" y="10485"/>
                      <a:pt x="2939" y="10888"/>
                    </a:cubicBezTo>
                    <a:cubicBezTo>
                      <a:pt x="2535" y="11061"/>
                      <a:pt x="2247" y="11234"/>
                      <a:pt x="2017" y="11464"/>
                    </a:cubicBezTo>
                    <a:cubicBezTo>
                      <a:pt x="1671" y="10716"/>
                      <a:pt x="1498" y="9909"/>
                      <a:pt x="1498" y="9045"/>
                    </a:cubicBezTo>
                    <a:cubicBezTo>
                      <a:pt x="1441" y="8238"/>
                      <a:pt x="1556" y="7489"/>
                      <a:pt x="1786" y="6740"/>
                    </a:cubicBezTo>
                    <a:lnTo>
                      <a:pt x="2074" y="6740"/>
                    </a:lnTo>
                    <a:cubicBezTo>
                      <a:pt x="3227" y="6740"/>
                      <a:pt x="4148" y="5819"/>
                      <a:pt x="4148" y="4724"/>
                    </a:cubicBezTo>
                    <a:cubicBezTo>
                      <a:pt x="4148" y="4494"/>
                      <a:pt x="4148" y="4263"/>
                      <a:pt x="4033" y="4033"/>
                    </a:cubicBezTo>
                    <a:close/>
                    <a:moveTo>
                      <a:pt x="8700" y="11349"/>
                    </a:moveTo>
                    <a:cubicBezTo>
                      <a:pt x="9622" y="11349"/>
                      <a:pt x="10313" y="12098"/>
                      <a:pt x="10313" y="12962"/>
                    </a:cubicBezTo>
                    <a:cubicBezTo>
                      <a:pt x="10313" y="13884"/>
                      <a:pt x="9622" y="14575"/>
                      <a:pt x="8700" y="14575"/>
                    </a:cubicBezTo>
                    <a:cubicBezTo>
                      <a:pt x="7836" y="14575"/>
                      <a:pt x="7144" y="13884"/>
                      <a:pt x="7144" y="12962"/>
                    </a:cubicBezTo>
                    <a:cubicBezTo>
                      <a:pt x="7144" y="12098"/>
                      <a:pt x="7836" y="11349"/>
                      <a:pt x="8700" y="11349"/>
                    </a:cubicBezTo>
                    <a:close/>
                    <a:moveTo>
                      <a:pt x="5144" y="13425"/>
                    </a:moveTo>
                    <a:cubicBezTo>
                      <a:pt x="5245" y="13425"/>
                      <a:pt x="5340" y="13520"/>
                      <a:pt x="5474" y="13654"/>
                    </a:cubicBezTo>
                    <a:cubicBezTo>
                      <a:pt x="5823" y="13959"/>
                      <a:pt x="6139" y="14099"/>
                      <a:pt x="6547" y="14099"/>
                    </a:cubicBezTo>
                    <a:cubicBezTo>
                      <a:pt x="6677" y="14099"/>
                      <a:pt x="6818" y="14085"/>
                      <a:pt x="6971" y="14057"/>
                    </a:cubicBezTo>
                    <a:cubicBezTo>
                      <a:pt x="7317" y="14633"/>
                      <a:pt x="7951" y="15036"/>
                      <a:pt x="8700" y="15036"/>
                    </a:cubicBezTo>
                    <a:cubicBezTo>
                      <a:pt x="9045" y="15036"/>
                      <a:pt x="9391" y="14979"/>
                      <a:pt x="9679" y="14806"/>
                    </a:cubicBezTo>
                    <a:cubicBezTo>
                      <a:pt x="9910" y="14979"/>
                      <a:pt x="10198" y="15152"/>
                      <a:pt x="10486" y="15267"/>
                    </a:cubicBezTo>
                    <a:cubicBezTo>
                      <a:pt x="9766" y="15507"/>
                      <a:pt x="9005" y="15627"/>
                      <a:pt x="8239" y="15627"/>
                    </a:cubicBezTo>
                    <a:cubicBezTo>
                      <a:pt x="8085" y="15627"/>
                      <a:pt x="7932" y="15622"/>
                      <a:pt x="7778" y="15612"/>
                    </a:cubicBezTo>
                    <a:cubicBezTo>
                      <a:pt x="6511" y="15497"/>
                      <a:pt x="5301" y="15094"/>
                      <a:pt x="4264" y="14287"/>
                    </a:cubicBezTo>
                    <a:cubicBezTo>
                      <a:pt x="4494" y="14057"/>
                      <a:pt x="4667" y="13827"/>
                      <a:pt x="4897" y="13596"/>
                    </a:cubicBezTo>
                    <a:cubicBezTo>
                      <a:pt x="4994" y="13475"/>
                      <a:pt x="5071" y="13425"/>
                      <a:pt x="5144" y="13425"/>
                    </a:cubicBezTo>
                    <a:close/>
                    <a:moveTo>
                      <a:pt x="8930" y="0"/>
                    </a:moveTo>
                    <a:cubicBezTo>
                      <a:pt x="7951" y="0"/>
                      <a:pt x="7144" y="691"/>
                      <a:pt x="6914" y="1671"/>
                    </a:cubicBezTo>
                    <a:cubicBezTo>
                      <a:pt x="5704" y="1901"/>
                      <a:pt x="4494" y="2420"/>
                      <a:pt x="3572" y="3284"/>
                    </a:cubicBezTo>
                    <a:cubicBezTo>
                      <a:pt x="3169" y="2881"/>
                      <a:pt x="2651" y="2650"/>
                      <a:pt x="2074" y="2650"/>
                    </a:cubicBezTo>
                    <a:cubicBezTo>
                      <a:pt x="1671" y="2650"/>
                      <a:pt x="1268" y="2765"/>
                      <a:pt x="922" y="2996"/>
                    </a:cubicBezTo>
                    <a:cubicBezTo>
                      <a:pt x="731" y="3139"/>
                      <a:pt x="857" y="3441"/>
                      <a:pt x="1070" y="3441"/>
                    </a:cubicBezTo>
                    <a:cubicBezTo>
                      <a:pt x="1114" y="3441"/>
                      <a:pt x="1161" y="3428"/>
                      <a:pt x="1210" y="3399"/>
                    </a:cubicBezTo>
                    <a:cubicBezTo>
                      <a:pt x="1441" y="3226"/>
                      <a:pt x="1786" y="3111"/>
                      <a:pt x="2074" y="3111"/>
                    </a:cubicBezTo>
                    <a:cubicBezTo>
                      <a:pt x="2939" y="3111"/>
                      <a:pt x="3688" y="3802"/>
                      <a:pt x="3688" y="4724"/>
                    </a:cubicBezTo>
                    <a:cubicBezTo>
                      <a:pt x="3688" y="5588"/>
                      <a:pt x="2939" y="6280"/>
                      <a:pt x="2074" y="6280"/>
                    </a:cubicBezTo>
                    <a:cubicBezTo>
                      <a:pt x="1210" y="6280"/>
                      <a:pt x="461" y="5588"/>
                      <a:pt x="461" y="4724"/>
                    </a:cubicBezTo>
                    <a:cubicBezTo>
                      <a:pt x="461" y="4551"/>
                      <a:pt x="519" y="4378"/>
                      <a:pt x="519" y="4263"/>
                    </a:cubicBezTo>
                    <a:cubicBezTo>
                      <a:pt x="593" y="4079"/>
                      <a:pt x="431" y="3942"/>
                      <a:pt x="290" y="3942"/>
                    </a:cubicBezTo>
                    <a:cubicBezTo>
                      <a:pt x="210" y="3942"/>
                      <a:pt x="137" y="3986"/>
                      <a:pt x="116" y="4090"/>
                    </a:cubicBezTo>
                    <a:cubicBezTo>
                      <a:pt x="58" y="4321"/>
                      <a:pt x="0" y="4494"/>
                      <a:pt x="0" y="4724"/>
                    </a:cubicBezTo>
                    <a:cubicBezTo>
                      <a:pt x="0" y="5588"/>
                      <a:pt x="577" y="6337"/>
                      <a:pt x="1326" y="6625"/>
                    </a:cubicBezTo>
                    <a:cubicBezTo>
                      <a:pt x="1095" y="7432"/>
                      <a:pt x="980" y="8238"/>
                      <a:pt x="980" y="9045"/>
                    </a:cubicBezTo>
                    <a:cubicBezTo>
                      <a:pt x="1037" y="10716"/>
                      <a:pt x="1671" y="12271"/>
                      <a:pt x="2708" y="13538"/>
                    </a:cubicBezTo>
                    <a:cubicBezTo>
                      <a:pt x="4033" y="15036"/>
                      <a:pt x="5819" y="15958"/>
                      <a:pt x="7720" y="16073"/>
                    </a:cubicBezTo>
                    <a:lnTo>
                      <a:pt x="8239" y="16073"/>
                    </a:lnTo>
                    <a:cubicBezTo>
                      <a:pt x="10140" y="16073"/>
                      <a:pt x="11984" y="15382"/>
                      <a:pt x="13309" y="14115"/>
                    </a:cubicBezTo>
                    <a:cubicBezTo>
                      <a:pt x="13441" y="13938"/>
                      <a:pt x="13302" y="13693"/>
                      <a:pt x="13126" y="13693"/>
                    </a:cubicBezTo>
                    <a:cubicBezTo>
                      <a:pt x="13073" y="13693"/>
                      <a:pt x="13016" y="13715"/>
                      <a:pt x="12963" y="13769"/>
                    </a:cubicBezTo>
                    <a:cubicBezTo>
                      <a:pt x="12387" y="14287"/>
                      <a:pt x="11753" y="14691"/>
                      <a:pt x="11062" y="15036"/>
                    </a:cubicBezTo>
                    <a:cubicBezTo>
                      <a:pt x="10716" y="14864"/>
                      <a:pt x="10370" y="14691"/>
                      <a:pt x="10082" y="14518"/>
                    </a:cubicBezTo>
                    <a:cubicBezTo>
                      <a:pt x="10486" y="14115"/>
                      <a:pt x="10774" y="13596"/>
                      <a:pt x="10774" y="12962"/>
                    </a:cubicBezTo>
                    <a:cubicBezTo>
                      <a:pt x="10774" y="11810"/>
                      <a:pt x="9852" y="10888"/>
                      <a:pt x="8700" y="10888"/>
                    </a:cubicBezTo>
                    <a:cubicBezTo>
                      <a:pt x="7548" y="10888"/>
                      <a:pt x="6626" y="11810"/>
                      <a:pt x="6626" y="12962"/>
                    </a:cubicBezTo>
                    <a:cubicBezTo>
                      <a:pt x="6626" y="13193"/>
                      <a:pt x="6683" y="13423"/>
                      <a:pt x="6741" y="13596"/>
                    </a:cubicBezTo>
                    <a:cubicBezTo>
                      <a:pt x="6650" y="13609"/>
                      <a:pt x="6566" y="13616"/>
                      <a:pt x="6486" y="13616"/>
                    </a:cubicBezTo>
                    <a:cubicBezTo>
                      <a:pt x="6211" y="13616"/>
                      <a:pt x="5998" y="13531"/>
                      <a:pt x="5819" y="13308"/>
                    </a:cubicBezTo>
                    <a:cubicBezTo>
                      <a:pt x="5598" y="13087"/>
                      <a:pt x="5359" y="12952"/>
                      <a:pt x="5122" y="12952"/>
                    </a:cubicBezTo>
                    <a:cubicBezTo>
                      <a:pt x="4927" y="12952"/>
                      <a:pt x="4734" y="13043"/>
                      <a:pt x="4552" y="13250"/>
                    </a:cubicBezTo>
                    <a:cubicBezTo>
                      <a:pt x="4321" y="13481"/>
                      <a:pt x="4091" y="13769"/>
                      <a:pt x="3918" y="13999"/>
                    </a:cubicBezTo>
                    <a:cubicBezTo>
                      <a:pt x="3630" y="13769"/>
                      <a:pt x="3342" y="13481"/>
                      <a:pt x="3054" y="13193"/>
                    </a:cubicBezTo>
                    <a:cubicBezTo>
                      <a:pt x="2766" y="12790"/>
                      <a:pt x="2478" y="12386"/>
                      <a:pt x="2247" y="11925"/>
                    </a:cubicBezTo>
                    <a:cubicBezTo>
                      <a:pt x="2478" y="11580"/>
                      <a:pt x="2939" y="11349"/>
                      <a:pt x="3342" y="11234"/>
                    </a:cubicBezTo>
                    <a:cubicBezTo>
                      <a:pt x="3688" y="11407"/>
                      <a:pt x="4033" y="11464"/>
                      <a:pt x="4379" y="11464"/>
                    </a:cubicBezTo>
                    <a:cubicBezTo>
                      <a:pt x="5531" y="11464"/>
                      <a:pt x="6453" y="10543"/>
                      <a:pt x="6453" y="9448"/>
                    </a:cubicBezTo>
                    <a:cubicBezTo>
                      <a:pt x="6453" y="8411"/>
                      <a:pt x="5704" y="7547"/>
                      <a:pt x="4782" y="7374"/>
                    </a:cubicBezTo>
                    <a:cubicBezTo>
                      <a:pt x="5070" y="6683"/>
                      <a:pt x="5358" y="5876"/>
                      <a:pt x="5474" y="5473"/>
                    </a:cubicBezTo>
                    <a:cubicBezTo>
                      <a:pt x="5646" y="5012"/>
                      <a:pt x="5589" y="4609"/>
                      <a:pt x="5358" y="4263"/>
                    </a:cubicBezTo>
                    <a:cubicBezTo>
                      <a:pt x="5070" y="3860"/>
                      <a:pt x="4552" y="3629"/>
                      <a:pt x="3976" y="3572"/>
                    </a:cubicBezTo>
                    <a:cubicBezTo>
                      <a:pt x="4782" y="2823"/>
                      <a:pt x="5819" y="2362"/>
                      <a:pt x="6914" y="2132"/>
                    </a:cubicBezTo>
                    <a:cubicBezTo>
                      <a:pt x="6914" y="3226"/>
                      <a:pt x="7836" y="4148"/>
                      <a:pt x="8988" y="4148"/>
                    </a:cubicBezTo>
                    <a:cubicBezTo>
                      <a:pt x="9103" y="4148"/>
                      <a:pt x="9218" y="4148"/>
                      <a:pt x="9276" y="4090"/>
                    </a:cubicBezTo>
                    <a:lnTo>
                      <a:pt x="9276" y="4090"/>
                    </a:lnTo>
                    <a:cubicBezTo>
                      <a:pt x="9161" y="4436"/>
                      <a:pt x="9045" y="4782"/>
                      <a:pt x="8815" y="5185"/>
                    </a:cubicBezTo>
                    <a:cubicBezTo>
                      <a:pt x="8181" y="6337"/>
                      <a:pt x="7548" y="7547"/>
                      <a:pt x="7893" y="8296"/>
                    </a:cubicBezTo>
                    <a:cubicBezTo>
                      <a:pt x="8008" y="8642"/>
                      <a:pt x="8239" y="8814"/>
                      <a:pt x="8585" y="8930"/>
                    </a:cubicBezTo>
                    <a:cubicBezTo>
                      <a:pt x="8700" y="8973"/>
                      <a:pt x="8826" y="8991"/>
                      <a:pt x="8958" y="8991"/>
                    </a:cubicBezTo>
                    <a:cubicBezTo>
                      <a:pt x="9355" y="8991"/>
                      <a:pt x="9809" y="8829"/>
                      <a:pt x="10198" y="8699"/>
                    </a:cubicBezTo>
                    <a:cubicBezTo>
                      <a:pt x="10390" y="8642"/>
                      <a:pt x="10543" y="8610"/>
                      <a:pt x="10678" y="8610"/>
                    </a:cubicBezTo>
                    <a:cubicBezTo>
                      <a:pt x="10947" y="8610"/>
                      <a:pt x="11139" y="8738"/>
                      <a:pt x="11407" y="9045"/>
                    </a:cubicBezTo>
                    <a:cubicBezTo>
                      <a:pt x="11811" y="9563"/>
                      <a:pt x="12329" y="9909"/>
                      <a:pt x="12905" y="10082"/>
                    </a:cubicBezTo>
                    <a:lnTo>
                      <a:pt x="14864" y="10658"/>
                    </a:lnTo>
                    <a:cubicBezTo>
                      <a:pt x="14634" y="11407"/>
                      <a:pt x="14346" y="12098"/>
                      <a:pt x="13885" y="12674"/>
                    </a:cubicBezTo>
                    <a:cubicBezTo>
                      <a:pt x="13757" y="12845"/>
                      <a:pt x="13945" y="13047"/>
                      <a:pt x="14121" y="13047"/>
                    </a:cubicBezTo>
                    <a:cubicBezTo>
                      <a:pt x="14183" y="13047"/>
                      <a:pt x="14243" y="13022"/>
                      <a:pt x="14288" y="12962"/>
                    </a:cubicBezTo>
                    <a:cubicBezTo>
                      <a:pt x="14806" y="12213"/>
                      <a:pt x="15152" y="11407"/>
                      <a:pt x="15383" y="10543"/>
                    </a:cubicBezTo>
                    <a:cubicBezTo>
                      <a:pt x="15498" y="9736"/>
                      <a:pt x="15613" y="8814"/>
                      <a:pt x="15498" y="8008"/>
                    </a:cubicBezTo>
                    <a:cubicBezTo>
                      <a:pt x="15901" y="7662"/>
                      <a:pt x="16074" y="7144"/>
                      <a:pt x="16074" y="6568"/>
                    </a:cubicBezTo>
                    <a:cubicBezTo>
                      <a:pt x="16074" y="5531"/>
                      <a:pt x="15267" y="4609"/>
                      <a:pt x="14173" y="4551"/>
                    </a:cubicBezTo>
                    <a:cubicBezTo>
                      <a:pt x="13366" y="3457"/>
                      <a:pt x="12272" y="2592"/>
                      <a:pt x="11062" y="2074"/>
                    </a:cubicBezTo>
                    <a:cubicBezTo>
                      <a:pt x="11004" y="922"/>
                      <a:pt x="1008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4"/>
              <p:cNvSpPr/>
              <p:nvPr/>
            </p:nvSpPr>
            <p:spPr>
              <a:xfrm>
                <a:off x="4363050" y="2280300"/>
                <a:ext cx="34600" cy="62675"/>
              </a:xfrm>
              <a:custGeom>
                <a:avLst/>
                <a:gdLst/>
                <a:ahLst/>
                <a:cxnLst/>
                <a:rect l="l" t="t" r="r" b="b"/>
                <a:pathLst>
                  <a:path w="1384" h="2507" extrusionOk="0">
                    <a:moveTo>
                      <a:pt x="692" y="0"/>
                    </a:moveTo>
                    <a:cubicBezTo>
                      <a:pt x="577" y="0"/>
                      <a:pt x="461" y="72"/>
                      <a:pt x="461" y="216"/>
                    </a:cubicBezTo>
                    <a:lnTo>
                      <a:pt x="461" y="274"/>
                    </a:lnTo>
                    <a:cubicBezTo>
                      <a:pt x="289" y="389"/>
                      <a:pt x="173" y="504"/>
                      <a:pt x="116" y="735"/>
                    </a:cubicBezTo>
                    <a:cubicBezTo>
                      <a:pt x="58" y="907"/>
                      <a:pt x="116" y="1080"/>
                      <a:pt x="289" y="1196"/>
                    </a:cubicBezTo>
                    <a:cubicBezTo>
                      <a:pt x="404" y="1311"/>
                      <a:pt x="577" y="1368"/>
                      <a:pt x="750" y="1484"/>
                    </a:cubicBezTo>
                    <a:cubicBezTo>
                      <a:pt x="807" y="1484"/>
                      <a:pt x="865" y="1484"/>
                      <a:pt x="865" y="1599"/>
                    </a:cubicBezTo>
                    <a:cubicBezTo>
                      <a:pt x="865" y="1656"/>
                      <a:pt x="807" y="1772"/>
                      <a:pt x="692" y="1772"/>
                    </a:cubicBezTo>
                    <a:cubicBezTo>
                      <a:pt x="577" y="1772"/>
                      <a:pt x="519" y="1772"/>
                      <a:pt x="404" y="1714"/>
                    </a:cubicBezTo>
                    <a:cubicBezTo>
                      <a:pt x="380" y="1665"/>
                      <a:pt x="335" y="1647"/>
                      <a:pt x="286" y="1647"/>
                    </a:cubicBezTo>
                    <a:cubicBezTo>
                      <a:pt x="221" y="1647"/>
                      <a:pt x="149" y="1681"/>
                      <a:pt x="116" y="1714"/>
                    </a:cubicBezTo>
                    <a:cubicBezTo>
                      <a:pt x="1" y="1829"/>
                      <a:pt x="58" y="2002"/>
                      <a:pt x="173" y="2117"/>
                    </a:cubicBezTo>
                    <a:cubicBezTo>
                      <a:pt x="289" y="2175"/>
                      <a:pt x="346" y="2175"/>
                      <a:pt x="461" y="2233"/>
                    </a:cubicBezTo>
                    <a:lnTo>
                      <a:pt x="461" y="2290"/>
                    </a:lnTo>
                    <a:cubicBezTo>
                      <a:pt x="461" y="2434"/>
                      <a:pt x="577" y="2506"/>
                      <a:pt x="692" y="2506"/>
                    </a:cubicBezTo>
                    <a:cubicBezTo>
                      <a:pt x="807" y="2506"/>
                      <a:pt x="922" y="2434"/>
                      <a:pt x="922" y="2290"/>
                    </a:cubicBezTo>
                    <a:lnTo>
                      <a:pt x="922" y="2175"/>
                    </a:lnTo>
                    <a:cubicBezTo>
                      <a:pt x="1153" y="2117"/>
                      <a:pt x="1268" y="1944"/>
                      <a:pt x="1326" y="1714"/>
                    </a:cubicBezTo>
                    <a:cubicBezTo>
                      <a:pt x="1383" y="1426"/>
                      <a:pt x="1210" y="1138"/>
                      <a:pt x="922" y="1023"/>
                    </a:cubicBezTo>
                    <a:cubicBezTo>
                      <a:pt x="807" y="1023"/>
                      <a:pt x="634" y="965"/>
                      <a:pt x="577" y="850"/>
                    </a:cubicBezTo>
                    <a:cubicBezTo>
                      <a:pt x="577" y="850"/>
                      <a:pt x="577" y="792"/>
                      <a:pt x="634" y="735"/>
                    </a:cubicBezTo>
                    <a:cubicBezTo>
                      <a:pt x="750" y="735"/>
                      <a:pt x="807" y="792"/>
                      <a:pt x="865" y="792"/>
                    </a:cubicBezTo>
                    <a:cubicBezTo>
                      <a:pt x="902" y="829"/>
                      <a:pt x="944" y="845"/>
                      <a:pt x="985" y="845"/>
                    </a:cubicBezTo>
                    <a:cubicBezTo>
                      <a:pt x="1139" y="845"/>
                      <a:pt x="1289" y="628"/>
                      <a:pt x="1153" y="447"/>
                    </a:cubicBezTo>
                    <a:cubicBezTo>
                      <a:pt x="1095" y="389"/>
                      <a:pt x="1038" y="331"/>
                      <a:pt x="922" y="274"/>
                    </a:cubicBezTo>
                    <a:lnTo>
                      <a:pt x="922" y="216"/>
                    </a:lnTo>
                    <a:cubicBezTo>
                      <a:pt x="922" y="72"/>
                      <a:pt x="807"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1" name="Google Shape;1531;p64"/>
          <p:cNvGrpSpPr/>
          <p:nvPr/>
        </p:nvGrpSpPr>
        <p:grpSpPr>
          <a:xfrm>
            <a:off x="3799075" y="4004729"/>
            <a:ext cx="595348" cy="595348"/>
            <a:chOff x="2698715" y="3892075"/>
            <a:chExt cx="707400" cy="707400"/>
          </a:xfrm>
        </p:grpSpPr>
        <p:sp>
          <p:nvSpPr>
            <p:cNvPr id="1532" name="Google Shape;1532;p64"/>
            <p:cNvSpPr/>
            <p:nvPr/>
          </p:nvSpPr>
          <p:spPr>
            <a:xfrm flipH="1">
              <a:off x="2698715" y="3892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64"/>
            <p:cNvGrpSpPr/>
            <p:nvPr/>
          </p:nvGrpSpPr>
          <p:grpSpPr>
            <a:xfrm>
              <a:off x="2862338" y="4044850"/>
              <a:ext cx="404725" cy="401850"/>
              <a:chOff x="2650575" y="3227625"/>
              <a:chExt cx="404725" cy="401850"/>
            </a:xfrm>
          </p:grpSpPr>
          <p:sp>
            <p:nvSpPr>
              <p:cNvPr id="1534" name="Google Shape;1534;p64"/>
              <p:cNvSpPr/>
              <p:nvPr/>
            </p:nvSpPr>
            <p:spPr>
              <a:xfrm>
                <a:off x="2734100" y="3442225"/>
                <a:ext cx="118125" cy="116675"/>
              </a:xfrm>
              <a:custGeom>
                <a:avLst/>
                <a:gdLst/>
                <a:ahLst/>
                <a:cxnLst/>
                <a:rect l="l" t="t" r="r" b="b"/>
                <a:pathLst>
                  <a:path w="4725" h="4667" extrusionOk="0">
                    <a:moveTo>
                      <a:pt x="2363" y="461"/>
                    </a:moveTo>
                    <a:cubicBezTo>
                      <a:pt x="3400" y="461"/>
                      <a:pt x="4206" y="1325"/>
                      <a:pt x="4206" y="2362"/>
                    </a:cubicBezTo>
                    <a:cubicBezTo>
                      <a:pt x="4206" y="3342"/>
                      <a:pt x="3400" y="4206"/>
                      <a:pt x="2363" y="4206"/>
                    </a:cubicBezTo>
                    <a:cubicBezTo>
                      <a:pt x="1326" y="4206"/>
                      <a:pt x="462" y="3342"/>
                      <a:pt x="462" y="2362"/>
                    </a:cubicBezTo>
                    <a:cubicBezTo>
                      <a:pt x="462" y="1325"/>
                      <a:pt x="1326" y="461"/>
                      <a:pt x="2363" y="461"/>
                    </a:cubicBezTo>
                    <a:close/>
                    <a:moveTo>
                      <a:pt x="2363" y="0"/>
                    </a:moveTo>
                    <a:cubicBezTo>
                      <a:pt x="1038" y="0"/>
                      <a:pt x="1" y="1037"/>
                      <a:pt x="1" y="2362"/>
                    </a:cubicBezTo>
                    <a:cubicBezTo>
                      <a:pt x="1" y="3630"/>
                      <a:pt x="1038" y="4667"/>
                      <a:pt x="2363" y="4667"/>
                    </a:cubicBezTo>
                    <a:cubicBezTo>
                      <a:pt x="3630" y="4667"/>
                      <a:pt x="4725" y="3630"/>
                      <a:pt x="4725" y="2362"/>
                    </a:cubicBezTo>
                    <a:cubicBezTo>
                      <a:pt x="4725" y="1037"/>
                      <a:pt x="3630"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4"/>
              <p:cNvSpPr/>
              <p:nvPr/>
            </p:nvSpPr>
            <p:spPr>
              <a:xfrm>
                <a:off x="2771325" y="3464875"/>
                <a:ext cx="43450" cy="71375"/>
              </a:xfrm>
              <a:custGeom>
                <a:avLst/>
                <a:gdLst/>
                <a:ahLst/>
                <a:cxnLst/>
                <a:rect l="l" t="t" r="r" b="b"/>
                <a:pathLst>
                  <a:path w="1738" h="2855" extrusionOk="0">
                    <a:moveTo>
                      <a:pt x="785" y="1"/>
                    </a:moveTo>
                    <a:cubicBezTo>
                      <a:pt x="662" y="1"/>
                      <a:pt x="586" y="95"/>
                      <a:pt x="586" y="189"/>
                    </a:cubicBezTo>
                    <a:lnTo>
                      <a:pt x="586" y="304"/>
                    </a:lnTo>
                    <a:cubicBezTo>
                      <a:pt x="413" y="419"/>
                      <a:pt x="240" y="592"/>
                      <a:pt x="182" y="823"/>
                    </a:cubicBezTo>
                    <a:cubicBezTo>
                      <a:pt x="125" y="996"/>
                      <a:pt x="240" y="1226"/>
                      <a:pt x="355" y="1341"/>
                    </a:cubicBezTo>
                    <a:cubicBezTo>
                      <a:pt x="528" y="1456"/>
                      <a:pt x="758" y="1572"/>
                      <a:pt x="931" y="1629"/>
                    </a:cubicBezTo>
                    <a:cubicBezTo>
                      <a:pt x="1162" y="1744"/>
                      <a:pt x="1047" y="2033"/>
                      <a:pt x="816" y="2033"/>
                    </a:cubicBezTo>
                    <a:cubicBezTo>
                      <a:pt x="643" y="2033"/>
                      <a:pt x="643" y="2033"/>
                      <a:pt x="470" y="1975"/>
                    </a:cubicBezTo>
                    <a:cubicBezTo>
                      <a:pt x="431" y="1945"/>
                      <a:pt x="390" y="1933"/>
                      <a:pt x="351" y="1933"/>
                    </a:cubicBezTo>
                    <a:cubicBezTo>
                      <a:pt x="159" y="1933"/>
                      <a:pt x="1" y="2235"/>
                      <a:pt x="240" y="2378"/>
                    </a:cubicBezTo>
                    <a:cubicBezTo>
                      <a:pt x="355" y="2436"/>
                      <a:pt x="470" y="2493"/>
                      <a:pt x="586" y="2493"/>
                    </a:cubicBezTo>
                    <a:lnTo>
                      <a:pt x="586" y="2609"/>
                    </a:lnTo>
                    <a:cubicBezTo>
                      <a:pt x="586" y="2724"/>
                      <a:pt x="701" y="2839"/>
                      <a:pt x="816" y="2839"/>
                    </a:cubicBezTo>
                    <a:cubicBezTo>
                      <a:pt x="837" y="2849"/>
                      <a:pt x="857" y="2854"/>
                      <a:pt x="877" y="2854"/>
                    </a:cubicBezTo>
                    <a:cubicBezTo>
                      <a:pt x="969" y="2854"/>
                      <a:pt x="1047" y="2751"/>
                      <a:pt x="1047" y="2609"/>
                    </a:cubicBezTo>
                    <a:lnTo>
                      <a:pt x="1047" y="2493"/>
                    </a:lnTo>
                    <a:cubicBezTo>
                      <a:pt x="1680" y="2321"/>
                      <a:pt x="1738" y="1399"/>
                      <a:pt x="1104" y="1168"/>
                    </a:cubicBezTo>
                    <a:lnTo>
                      <a:pt x="1104" y="1168"/>
                    </a:lnTo>
                    <a:lnTo>
                      <a:pt x="1104" y="1226"/>
                    </a:lnTo>
                    <a:cubicBezTo>
                      <a:pt x="931" y="1168"/>
                      <a:pt x="758" y="1053"/>
                      <a:pt x="701" y="996"/>
                    </a:cubicBezTo>
                    <a:cubicBezTo>
                      <a:pt x="586" y="938"/>
                      <a:pt x="643" y="823"/>
                      <a:pt x="758" y="765"/>
                    </a:cubicBezTo>
                    <a:cubicBezTo>
                      <a:pt x="874" y="765"/>
                      <a:pt x="989" y="765"/>
                      <a:pt x="1047" y="823"/>
                    </a:cubicBezTo>
                    <a:cubicBezTo>
                      <a:pt x="1096" y="860"/>
                      <a:pt x="1147" y="875"/>
                      <a:pt x="1196" y="875"/>
                    </a:cubicBezTo>
                    <a:cubicBezTo>
                      <a:pt x="1376" y="875"/>
                      <a:pt x="1516" y="658"/>
                      <a:pt x="1335" y="477"/>
                    </a:cubicBezTo>
                    <a:cubicBezTo>
                      <a:pt x="1277" y="419"/>
                      <a:pt x="1219" y="362"/>
                      <a:pt x="1047" y="304"/>
                    </a:cubicBezTo>
                    <a:lnTo>
                      <a:pt x="1047" y="247"/>
                    </a:lnTo>
                    <a:cubicBezTo>
                      <a:pt x="1047" y="131"/>
                      <a:pt x="989" y="16"/>
                      <a:pt x="874" y="16"/>
                    </a:cubicBezTo>
                    <a:cubicBezTo>
                      <a:pt x="842" y="6"/>
                      <a:pt x="812"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4"/>
              <p:cNvSpPr/>
              <p:nvPr/>
            </p:nvSpPr>
            <p:spPr>
              <a:xfrm>
                <a:off x="2650575" y="3227625"/>
                <a:ext cx="404725" cy="401850"/>
              </a:xfrm>
              <a:custGeom>
                <a:avLst/>
                <a:gdLst/>
                <a:ahLst/>
                <a:cxnLst/>
                <a:rect l="l" t="t" r="r" b="b"/>
                <a:pathLst>
                  <a:path w="16189" h="16074" extrusionOk="0">
                    <a:moveTo>
                      <a:pt x="1441" y="8123"/>
                    </a:moveTo>
                    <a:cubicBezTo>
                      <a:pt x="1325" y="8584"/>
                      <a:pt x="980" y="8988"/>
                      <a:pt x="461" y="9103"/>
                    </a:cubicBezTo>
                    <a:lnTo>
                      <a:pt x="461" y="8123"/>
                    </a:lnTo>
                    <a:close/>
                    <a:moveTo>
                      <a:pt x="12329" y="9276"/>
                    </a:moveTo>
                    <a:lnTo>
                      <a:pt x="12329" y="11350"/>
                    </a:lnTo>
                    <a:lnTo>
                      <a:pt x="11234" y="10889"/>
                    </a:lnTo>
                    <a:lnTo>
                      <a:pt x="11004" y="10889"/>
                    </a:lnTo>
                    <a:lnTo>
                      <a:pt x="9967" y="11350"/>
                    </a:lnTo>
                    <a:lnTo>
                      <a:pt x="9967" y="9276"/>
                    </a:lnTo>
                    <a:cubicBezTo>
                      <a:pt x="10370" y="9391"/>
                      <a:pt x="10601" y="9909"/>
                      <a:pt x="11119" y="9909"/>
                    </a:cubicBezTo>
                    <a:cubicBezTo>
                      <a:pt x="11638" y="9909"/>
                      <a:pt x="11868" y="9391"/>
                      <a:pt x="12329" y="9276"/>
                    </a:cubicBezTo>
                    <a:close/>
                    <a:moveTo>
                      <a:pt x="461" y="12732"/>
                    </a:moveTo>
                    <a:cubicBezTo>
                      <a:pt x="922" y="12790"/>
                      <a:pt x="1325" y="13193"/>
                      <a:pt x="1441" y="13712"/>
                    </a:cubicBezTo>
                    <a:lnTo>
                      <a:pt x="461" y="13712"/>
                    </a:lnTo>
                    <a:lnTo>
                      <a:pt x="461" y="12732"/>
                    </a:lnTo>
                    <a:close/>
                    <a:moveTo>
                      <a:pt x="7951" y="8123"/>
                    </a:moveTo>
                    <a:cubicBezTo>
                      <a:pt x="8066" y="8239"/>
                      <a:pt x="8123" y="8412"/>
                      <a:pt x="8181" y="8584"/>
                    </a:cubicBezTo>
                    <a:cubicBezTo>
                      <a:pt x="8239" y="8815"/>
                      <a:pt x="8411" y="9103"/>
                      <a:pt x="8642" y="9276"/>
                    </a:cubicBezTo>
                    <a:cubicBezTo>
                      <a:pt x="8777" y="9343"/>
                      <a:pt x="8951" y="9371"/>
                      <a:pt x="9131" y="9371"/>
                    </a:cubicBezTo>
                    <a:cubicBezTo>
                      <a:pt x="9258" y="9371"/>
                      <a:pt x="9387" y="9357"/>
                      <a:pt x="9506" y="9333"/>
                    </a:cubicBezTo>
                    <a:lnTo>
                      <a:pt x="9506" y="11753"/>
                    </a:lnTo>
                    <a:cubicBezTo>
                      <a:pt x="9506" y="11895"/>
                      <a:pt x="9623" y="11998"/>
                      <a:pt x="9729" y="11998"/>
                    </a:cubicBezTo>
                    <a:cubicBezTo>
                      <a:pt x="9751" y="11998"/>
                      <a:pt x="9774" y="11994"/>
                      <a:pt x="9794" y="11983"/>
                    </a:cubicBezTo>
                    <a:lnTo>
                      <a:pt x="10889" y="11465"/>
                    </a:lnTo>
                    <a:lnTo>
                      <a:pt x="10889" y="12271"/>
                    </a:lnTo>
                    <a:cubicBezTo>
                      <a:pt x="10140" y="12329"/>
                      <a:pt x="9564" y="12963"/>
                      <a:pt x="9448" y="13712"/>
                    </a:cubicBezTo>
                    <a:lnTo>
                      <a:pt x="1901" y="13712"/>
                    </a:lnTo>
                    <a:cubicBezTo>
                      <a:pt x="1786" y="12963"/>
                      <a:pt x="1210" y="12329"/>
                      <a:pt x="461" y="12271"/>
                    </a:cubicBezTo>
                    <a:lnTo>
                      <a:pt x="461" y="9564"/>
                    </a:lnTo>
                    <a:cubicBezTo>
                      <a:pt x="1210" y="9449"/>
                      <a:pt x="1786" y="8872"/>
                      <a:pt x="1901" y="8123"/>
                    </a:cubicBezTo>
                    <a:close/>
                    <a:moveTo>
                      <a:pt x="10889" y="12732"/>
                    </a:moveTo>
                    <a:lnTo>
                      <a:pt x="10889" y="13712"/>
                    </a:lnTo>
                    <a:lnTo>
                      <a:pt x="9909" y="13712"/>
                    </a:lnTo>
                    <a:cubicBezTo>
                      <a:pt x="10025" y="13193"/>
                      <a:pt x="10428" y="12848"/>
                      <a:pt x="10889" y="12732"/>
                    </a:cubicBezTo>
                    <a:close/>
                    <a:moveTo>
                      <a:pt x="10889" y="14173"/>
                    </a:moveTo>
                    <a:lnTo>
                      <a:pt x="10889" y="14633"/>
                    </a:lnTo>
                    <a:lnTo>
                      <a:pt x="461" y="14633"/>
                    </a:lnTo>
                    <a:lnTo>
                      <a:pt x="461" y="14173"/>
                    </a:lnTo>
                    <a:close/>
                    <a:moveTo>
                      <a:pt x="11148" y="0"/>
                    </a:moveTo>
                    <a:cubicBezTo>
                      <a:pt x="10903" y="0"/>
                      <a:pt x="10658" y="116"/>
                      <a:pt x="10370" y="346"/>
                    </a:cubicBezTo>
                    <a:cubicBezTo>
                      <a:pt x="10150" y="522"/>
                      <a:pt x="9964" y="597"/>
                      <a:pt x="9734" y="597"/>
                    </a:cubicBezTo>
                    <a:cubicBezTo>
                      <a:pt x="9663" y="597"/>
                      <a:pt x="9588" y="590"/>
                      <a:pt x="9506" y="577"/>
                    </a:cubicBezTo>
                    <a:cubicBezTo>
                      <a:pt x="9362" y="548"/>
                      <a:pt x="9218" y="519"/>
                      <a:pt x="9074" y="519"/>
                    </a:cubicBezTo>
                    <a:cubicBezTo>
                      <a:pt x="8930" y="519"/>
                      <a:pt x="8786" y="548"/>
                      <a:pt x="8642" y="634"/>
                    </a:cubicBezTo>
                    <a:cubicBezTo>
                      <a:pt x="8411" y="807"/>
                      <a:pt x="8296" y="1095"/>
                      <a:pt x="8181" y="1325"/>
                    </a:cubicBezTo>
                    <a:cubicBezTo>
                      <a:pt x="8107" y="1509"/>
                      <a:pt x="8269" y="1646"/>
                      <a:pt x="8425" y="1646"/>
                    </a:cubicBezTo>
                    <a:cubicBezTo>
                      <a:pt x="8513" y="1646"/>
                      <a:pt x="8600" y="1602"/>
                      <a:pt x="8642" y="1498"/>
                    </a:cubicBezTo>
                    <a:cubicBezTo>
                      <a:pt x="8699" y="1325"/>
                      <a:pt x="8757" y="1095"/>
                      <a:pt x="8872" y="1037"/>
                    </a:cubicBezTo>
                    <a:cubicBezTo>
                      <a:pt x="8911" y="1018"/>
                      <a:pt x="8962" y="1012"/>
                      <a:pt x="9022" y="1012"/>
                    </a:cubicBezTo>
                    <a:cubicBezTo>
                      <a:pt x="9141" y="1012"/>
                      <a:pt x="9295" y="1037"/>
                      <a:pt x="9448" y="1037"/>
                    </a:cubicBezTo>
                    <a:cubicBezTo>
                      <a:pt x="9548" y="1050"/>
                      <a:pt x="9641" y="1057"/>
                      <a:pt x="9732" y="1057"/>
                    </a:cubicBezTo>
                    <a:cubicBezTo>
                      <a:pt x="10061" y="1057"/>
                      <a:pt x="10342" y="963"/>
                      <a:pt x="10658" y="692"/>
                    </a:cubicBezTo>
                    <a:cubicBezTo>
                      <a:pt x="10860" y="548"/>
                      <a:pt x="11004" y="476"/>
                      <a:pt x="11148" y="476"/>
                    </a:cubicBezTo>
                    <a:cubicBezTo>
                      <a:pt x="11292" y="476"/>
                      <a:pt x="11436" y="548"/>
                      <a:pt x="11638" y="692"/>
                    </a:cubicBezTo>
                    <a:cubicBezTo>
                      <a:pt x="11954" y="963"/>
                      <a:pt x="12235" y="1057"/>
                      <a:pt x="12564" y="1057"/>
                    </a:cubicBezTo>
                    <a:cubicBezTo>
                      <a:pt x="12654" y="1057"/>
                      <a:pt x="12748" y="1050"/>
                      <a:pt x="12847" y="1037"/>
                    </a:cubicBezTo>
                    <a:cubicBezTo>
                      <a:pt x="12951" y="1026"/>
                      <a:pt x="13039" y="1019"/>
                      <a:pt x="13114" y="1019"/>
                    </a:cubicBezTo>
                    <a:cubicBezTo>
                      <a:pt x="13417" y="1019"/>
                      <a:pt x="13527" y="1130"/>
                      <a:pt x="13712" y="1498"/>
                    </a:cubicBezTo>
                    <a:cubicBezTo>
                      <a:pt x="13884" y="1959"/>
                      <a:pt x="14115" y="2247"/>
                      <a:pt x="14576" y="2420"/>
                    </a:cubicBezTo>
                    <a:cubicBezTo>
                      <a:pt x="15037" y="2593"/>
                      <a:pt x="15152" y="2766"/>
                      <a:pt x="15037" y="3227"/>
                    </a:cubicBezTo>
                    <a:cubicBezTo>
                      <a:pt x="14979" y="3745"/>
                      <a:pt x="15094" y="4091"/>
                      <a:pt x="15382" y="4494"/>
                    </a:cubicBezTo>
                    <a:cubicBezTo>
                      <a:pt x="15670" y="4840"/>
                      <a:pt x="15670" y="5070"/>
                      <a:pt x="15382" y="5473"/>
                    </a:cubicBezTo>
                    <a:cubicBezTo>
                      <a:pt x="15094" y="5819"/>
                      <a:pt x="14979" y="6165"/>
                      <a:pt x="15037" y="6683"/>
                    </a:cubicBezTo>
                    <a:cubicBezTo>
                      <a:pt x="15152" y="7144"/>
                      <a:pt x="15037" y="7317"/>
                      <a:pt x="14576" y="7490"/>
                    </a:cubicBezTo>
                    <a:cubicBezTo>
                      <a:pt x="14115" y="7663"/>
                      <a:pt x="13884" y="7951"/>
                      <a:pt x="13712" y="8412"/>
                    </a:cubicBezTo>
                    <a:cubicBezTo>
                      <a:pt x="13527" y="8780"/>
                      <a:pt x="13417" y="8891"/>
                      <a:pt x="13114" y="8891"/>
                    </a:cubicBezTo>
                    <a:cubicBezTo>
                      <a:pt x="13039" y="8891"/>
                      <a:pt x="12951" y="8884"/>
                      <a:pt x="12847" y="8872"/>
                    </a:cubicBezTo>
                    <a:cubicBezTo>
                      <a:pt x="12748" y="8860"/>
                      <a:pt x="12654" y="8853"/>
                      <a:pt x="12564" y="8853"/>
                    </a:cubicBezTo>
                    <a:cubicBezTo>
                      <a:pt x="12235" y="8853"/>
                      <a:pt x="11954" y="8947"/>
                      <a:pt x="11638" y="9218"/>
                    </a:cubicBezTo>
                    <a:cubicBezTo>
                      <a:pt x="11465" y="9333"/>
                      <a:pt x="11292" y="9449"/>
                      <a:pt x="11177" y="9449"/>
                    </a:cubicBezTo>
                    <a:cubicBezTo>
                      <a:pt x="10831" y="9449"/>
                      <a:pt x="10543" y="9045"/>
                      <a:pt x="10197" y="8930"/>
                    </a:cubicBezTo>
                    <a:cubicBezTo>
                      <a:pt x="10029" y="8863"/>
                      <a:pt x="9880" y="8835"/>
                      <a:pt x="9739" y="8835"/>
                    </a:cubicBezTo>
                    <a:cubicBezTo>
                      <a:pt x="9639" y="8835"/>
                      <a:pt x="9544" y="8849"/>
                      <a:pt x="9448" y="8872"/>
                    </a:cubicBezTo>
                    <a:cubicBezTo>
                      <a:pt x="9345" y="8884"/>
                      <a:pt x="9257" y="8891"/>
                      <a:pt x="9182" y="8891"/>
                    </a:cubicBezTo>
                    <a:cubicBezTo>
                      <a:pt x="8879" y="8891"/>
                      <a:pt x="8769" y="8780"/>
                      <a:pt x="8584" y="8412"/>
                    </a:cubicBezTo>
                    <a:cubicBezTo>
                      <a:pt x="8411" y="7893"/>
                      <a:pt x="8181" y="7720"/>
                      <a:pt x="7720" y="7490"/>
                    </a:cubicBezTo>
                    <a:cubicBezTo>
                      <a:pt x="7259" y="7317"/>
                      <a:pt x="7144" y="7144"/>
                      <a:pt x="7259" y="6683"/>
                    </a:cubicBezTo>
                    <a:cubicBezTo>
                      <a:pt x="7317" y="6165"/>
                      <a:pt x="7202" y="5877"/>
                      <a:pt x="6914" y="5473"/>
                    </a:cubicBezTo>
                    <a:cubicBezTo>
                      <a:pt x="6625" y="5070"/>
                      <a:pt x="6625" y="4840"/>
                      <a:pt x="6914" y="4494"/>
                    </a:cubicBezTo>
                    <a:cubicBezTo>
                      <a:pt x="7202" y="4091"/>
                      <a:pt x="7317" y="3745"/>
                      <a:pt x="7259" y="3227"/>
                    </a:cubicBezTo>
                    <a:cubicBezTo>
                      <a:pt x="7202" y="3054"/>
                      <a:pt x="7202" y="2823"/>
                      <a:pt x="7259" y="2708"/>
                    </a:cubicBezTo>
                    <a:cubicBezTo>
                      <a:pt x="7317" y="2593"/>
                      <a:pt x="7490" y="2535"/>
                      <a:pt x="7605" y="2478"/>
                    </a:cubicBezTo>
                    <a:cubicBezTo>
                      <a:pt x="7861" y="2375"/>
                      <a:pt x="7752" y="1998"/>
                      <a:pt x="7522" y="1998"/>
                    </a:cubicBezTo>
                    <a:cubicBezTo>
                      <a:pt x="7494" y="1998"/>
                      <a:pt x="7464" y="2004"/>
                      <a:pt x="7432" y="2017"/>
                    </a:cubicBezTo>
                    <a:cubicBezTo>
                      <a:pt x="7202" y="2132"/>
                      <a:pt x="6971" y="2247"/>
                      <a:pt x="6856" y="2478"/>
                    </a:cubicBezTo>
                    <a:cubicBezTo>
                      <a:pt x="6683" y="2708"/>
                      <a:pt x="6741" y="3054"/>
                      <a:pt x="6741" y="3284"/>
                    </a:cubicBezTo>
                    <a:cubicBezTo>
                      <a:pt x="6798" y="3687"/>
                      <a:pt x="6741" y="3860"/>
                      <a:pt x="6510" y="4148"/>
                    </a:cubicBezTo>
                    <a:cubicBezTo>
                      <a:pt x="6107" y="4724"/>
                      <a:pt x="6107" y="5185"/>
                      <a:pt x="6510" y="5704"/>
                    </a:cubicBezTo>
                    <a:cubicBezTo>
                      <a:pt x="6798" y="6050"/>
                      <a:pt x="6798" y="6222"/>
                      <a:pt x="6741" y="6626"/>
                    </a:cubicBezTo>
                    <a:cubicBezTo>
                      <a:pt x="6741" y="6971"/>
                      <a:pt x="6683" y="7375"/>
                      <a:pt x="7029" y="7663"/>
                    </a:cubicBezTo>
                    <a:lnTo>
                      <a:pt x="231" y="7663"/>
                    </a:lnTo>
                    <a:cubicBezTo>
                      <a:pt x="115" y="7663"/>
                      <a:pt x="0" y="7778"/>
                      <a:pt x="0" y="7893"/>
                    </a:cubicBezTo>
                    <a:lnTo>
                      <a:pt x="0" y="15843"/>
                    </a:lnTo>
                    <a:cubicBezTo>
                      <a:pt x="0" y="15959"/>
                      <a:pt x="115" y="16074"/>
                      <a:pt x="231" y="16074"/>
                    </a:cubicBezTo>
                    <a:lnTo>
                      <a:pt x="1671" y="16074"/>
                    </a:lnTo>
                    <a:cubicBezTo>
                      <a:pt x="2017" y="16074"/>
                      <a:pt x="2017" y="15670"/>
                      <a:pt x="1671" y="15670"/>
                    </a:cubicBezTo>
                    <a:lnTo>
                      <a:pt x="461" y="15670"/>
                    </a:lnTo>
                    <a:lnTo>
                      <a:pt x="461" y="15152"/>
                    </a:lnTo>
                    <a:lnTo>
                      <a:pt x="10889" y="15152"/>
                    </a:lnTo>
                    <a:lnTo>
                      <a:pt x="10889" y="15670"/>
                    </a:lnTo>
                    <a:lnTo>
                      <a:pt x="3169" y="15670"/>
                    </a:lnTo>
                    <a:cubicBezTo>
                      <a:pt x="3169" y="15670"/>
                      <a:pt x="2881" y="16074"/>
                      <a:pt x="3169" y="16074"/>
                    </a:cubicBezTo>
                    <a:lnTo>
                      <a:pt x="11177" y="16074"/>
                    </a:lnTo>
                    <a:cubicBezTo>
                      <a:pt x="11292" y="16074"/>
                      <a:pt x="11407" y="16016"/>
                      <a:pt x="11407" y="15843"/>
                    </a:cubicBezTo>
                    <a:lnTo>
                      <a:pt x="11407" y="11465"/>
                    </a:lnTo>
                    <a:lnTo>
                      <a:pt x="12502" y="11983"/>
                    </a:lnTo>
                    <a:cubicBezTo>
                      <a:pt x="12518" y="11989"/>
                      <a:pt x="12533" y="11991"/>
                      <a:pt x="12547" y="11991"/>
                    </a:cubicBezTo>
                    <a:cubicBezTo>
                      <a:pt x="12695" y="11991"/>
                      <a:pt x="12790" y="11753"/>
                      <a:pt x="12790" y="11753"/>
                    </a:cubicBezTo>
                    <a:lnTo>
                      <a:pt x="12790" y="9333"/>
                    </a:lnTo>
                    <a:cubicBezTo>
                      <a:pt x="12904" y="9352"/>
                      <a:pt x="13009" y="9362"/>
                      <a:pt x="13108" y="9362"/>
                    </a:cubicBezTo>
                    <a:cubicBezTo>
                      <a:pt x="13609" y="9362"/>
                      <a:pt x="13922" y="9114"/>
                      <a:pt x="14115" y="8584"/>
                    </a:cubicBezTo>
                    <a:cubicBezTo>
                      <a:pt x="14288" y="8181"/>
                      <a:pt x="14403" y="8066"/>
                      <a:pt x="14749" y="7893"/>
                    </a:cubicBezTo>
                    <a:cubicBezTo>
                      <a:pt x="15440" y="7663"/>
                      <a:pt x="15613" y="7317"/>
                      <a:pt x="15555" y="6626"/>
                    </a:cubicBezTo>
                    <a:cubicBezTo>
                      <a:pt x="15498" y="6222"/>
                      <a:pt x="15555" y="6050"/>
                      <a:pt x="15786" y="5704"/>
                    </a:cubicBezTo>
                    <a:lnTo>
                      <a:pt x="15728" y="5704"/>
                    </a:lnTo>
                    <a:cubicBezTo>
                      <a:pt x="16189" y="5185"/>
                      <a:pt x="16189" y="4724"/>
                      <a:pt x="15728" y="4148"/>
                    </a:cubicBezTo>
                    <a:cubicBezTo>
                      <a:pt x="15498" y="3860"/>
                      <a:pt x="15498" y="3687"/>
                      <a:pt x="15498" y="3284"/>
                    </a:cubicBezTo>
                    <a:cubicBezTo>
                      <a:pt x="15613" y="2593"/>
                      <a:pt x="15382" y="2247"/>
                      <a:pt x="14749" y="1959"/>
                    </a:cubicBezTo>
                    <a:cubicBezTo>
                      <a:pt x="14403" y="1844"/>
                      <a:pt x="14230" y="1671"/>
                      <a:pt x="14115" y="1325"/>
                    </a:cubicBezTo>
                    <a:cubicBezTo>
                      <a:pt x="13874" y="796"/>
                      <a:pt x="13593" y="548"/>
                      <a:pt x="13104" y="548"/>
                    </a:cubicBezTo>
                    <a:cubicBezTo>
                      <a:pt x="13008" y="548"/>
                      <a:pt x="12904" y="558"/>
                      <a:pt x="12790" y="577"/>
                    </a:cubicBezTo>
                    <a:cubicBezTo>
                      <a:pt x="12695" y="590"/>
                      <a:pt x="12612" y="597"/>
                      <a:pt x="12538" y="597"/>
                    </a:cubicBezTo>
                    <a:cubicBezTo>
                      <a:pt x="12299" y="597"/>
                      <a:pt x="12146" y="522"/>
                      <a:pt x="11926" y="346"/>
                    </a:cubicBezTo>
                    <a:cubicBezTo>
                      <a:pt x="11638" y="116"/>
                      <a:pt x="11393" y="0"/>
                      <a:pt x="11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4"/>
              <p:cNvSpPr/>
              <p:nvPr/>
            </p:nvSpPr>
            <p:spPr>
              <a:xfrm>
                <a:off x="2850775" y="3272275"/>
                <a:ext cx="157000" cy="157000"/>
              </a:xfrm>
              <a:custGeom>
                <a:avLst/>
                <a:gdLst/>
                <a:ahLst/>
                <a:cxnLst/>
                <a:rect l="l" t="t" r="r" b="b"/>
                <a:pathLst>
                  <a:path w="6280" h="6280" extrusionOk="0">
                    <a:moveTo>
                      <a:pt x="3111" y="519"/>
                    </a:moveTo>
                    <a:cubicBezTo>
                      <a:pt x="4609" y="519"/>
                      <a:pt x="5819" y="1671"/>
                      <a:pt x="5819" y="3169"/>
                    </a:cubicBezTo>
                    <a:cubicBezTo>
                      <a:pt x="5819" y="4609"/>
                      <a:pt x="4609" y="5819"/>
                      <a:pt x="3111" y="5819"/>
                    </a:cubicBezTo>
                    <a:cubicBezTo>
                      <a:pt x="1671" y="5819"/>
                      <a:pt x="461" y="4609"/>
                      <a:pt x="461" y="3169"/>
                    </a:cubicBezTo>
                    <a:cubicBezTo>
                      <a:pt x="461" y="1671"/>
                      <a:pt x="1671" y="519"/>
                      <a:pt x="3111" y="519"/>
                    </a:cubicBezTo>
                    <a:close/>
                    <a:moveTo>
                      <a:pt x="3111" y="0"/>
                    </a:moveTo>
                    <a:cubicBezTo>
                      <a:pt x="1383" y="0"/>
                      <a:pt x="0" y="1441"/>
                      <a:pt x="0" y="3169"/>
                    </a:cubicBezTo>
                    <a:cubicBezTo>
                      <a:pt x="0" y="4897"/>
                      <a:pt x="1383" y="6280"/>
                      <a:pt x="3111" y="6280"/>
                    </a:cubicBezTo>
                    <a:cubicBezTo>
                      <a:pt x="4897" y="6280"/>
                      <a:pt x="6280" y="4897"/>
                      <a:pt x="6280" y="3169"/>
                    </a:cubicBezTo>
                    <a:cubicBezTo>
                      <a:pt x="6280" y="1441"/>
                      <a:pt x="4897" y="0"/>
                      <a:pt x="3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4"/>
              <p:cNvSpPr/>
              <p:nvPr/>
            </p:nvSpPr>
            <p:spPr>
              <a:xfrm>
                <a:off x="2882350" y="3319350"/>
                <a:ext cx="93850" cy="63475"/>
              </a:xfrm>
              <a:custGeom>
                <a:avLst/>
                <a:gdLst/>
                <a:ahLst/>
                <a:cxnLst/>
                <a:rect l="l" t="t" r="r" b="b"/>
                <a:pathLst>
                  <a:path w="3754" h="2539" extrusionOk="0">
                    <a:moveTo>
                      <a:pt x="3428" y="0"/>
                    </a:moveTo>
                    <a:cubicBezTo>
                      <a:pt x="3378" y="0"/>
                      <a:pt x="3329" y="23"/>
                      <a:pt x="3288" y="76"/>
                    </a:cubicBezTo>
                    <a:lnTo>
                      <a:pt x="1330" y="1977"/>
                    </a:lnTo>
                    <a:lnTo>
                      <a:pt x="465" y="1113"/>
                    </a:lnTo>
                    <a:cubicBezTo>
                      <a:pt x="425" y="1060"/>
                      <a:pt x="376" y="1037"/>
                      <a:pt x="326" y="1037"/>
                    </a:cubicBezTo>
                    <a:cubicBezTo>
                      <a:pt x="163" y="1037"/>
                      <a:pt x="1" y="1282"/>
                      <a:pt x="177" y="1459"/>
                    </a:cubicBezTo>
                    <a:lnTo>
                      <a:pt x="1214" y="2496"/>
                    </a:lnTo>
                    <a:cubicBezTo>
                      <a:pt x="1243" y="2525"/>
                      <a:pt x="1286" y="2539"/>
                      <a:pt x="1337" y="2539"/>
                    </a:cubicBezTo>
                    <a:cubicBezTo>
                      <a:pt x="1387" y="2539"/>
                      <a:pt x="1445" y="2525"/>
                      <a:pt x="1502" y="2496"/>
                    </a:cubicBezTo>
                    <a:lnTo>
                      <a:pt x="3576" y="422"/>
                    </a:lnTo>
                    <a:cubicBezTo>
                      <a:pt x="3753" y="245"/>
                      <a:pt x="3591" y="0"/>
                      <a:pt x="3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9" name="Google Shape;1539;p64"/>
          <p:cNvGrpSpPr/>
          <p:nvPr/>
        </p:nvGrpSpPr>
        <p:grpSpPr>
          <a:xfrm>
            <a:off x="3799075" y="3357287"/>
            <a:ext cx="595348" cy="595348"/>
            <a:chOff x="2698690" y="3122775"/>
            <a:chExt cx="707400" cy="707400"/>
          </a:xfrm>
        </p:grpSpPr>
        <p:sp>
          <p:nvSpPr>
            <p:cNvPr id="1540" name="Google Shape;1540;p64"/>
            <p:cNvSpPr/>
            <p:nvPr/>
          </p:nvSpPr>
          <p:spPr>
            <a:xfrm flipH="1">
              <a:off x="2698690" y="31227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 name="Google Shape;1541;p64"/>
            <p:cNvGrpSpPr/>
            <p:nvPr/>
          </p:nvGrpSpPr>
          <p:grpSpPr>
            <a:xfrm>
              <a:off x="2851450" y="3270488"/>
              <a:ext cx="401875" cy="402925"/>
              <a:chOff x="5891175" y="2723525"/>
              <a:chExt cx="401875" cy="402925"/>
            </a:xfrm>
          </p:grpSpPr>
          <p:sp>
            <p:nvSpPr>
              <p:cNvPr id="1542" name="Google Shape;1542;p64"/>
              <p:cNvSpPr/>
              <p:nvPr/>
            </p:nvSpPr>
            <p:spPr>
              <a:xfrm>
                <a:off x="5891175" y="2723525"/>
                <a:ext cx="401875" cy="402925"/>
              </a:xfrm>
              <a:custGeom>
                <a:avLst/>
                <a:gdLst/>
                <a:ahLst/>
                <a:cxnLst/>
                <a:rect l="l" t="t" r="r" b="b"/>
                <a:pathLst>
                  <a:path w="16075" h="16117" extrusionOk="0">
                    <a:moveTo>
                      <a:pt x="14922" y="2075"/>
                    </a:moveTo>
                    <a:lnTo>
                      <a:pt x="14922" y="11004"/>
                    </a:lnTo>
                    <a:lnTo>
                      <a:pt x="1211" y="11004"/>
                    </a:lnTo>
                    <a:lnTo>
                      <a:pt x="1211" y="2075"/>
                    </a:lnTo>
                    <a:close/>
                    <a:moveTo>
                      <a:pt x="8008" y="14589"/>
                    </a:moveTo>
                    <a:cubicBezTo>
                      <a:pt x="8212" y="14589"/>
                      <a:pt x="8401" y="14696"/>
                      <a:pt x="8527" y="14864"/>
                    </a:cubicBezTo>
                    <a:cubicBezTo>
                      <a:pt x="8642" y="15095"/>
                      <a:pt x="8527" y="15440"/>
                      <a:pt x="8297" y="15556"/>
                    </a:cubicBezTo>
                    <a:cubicBezTo>
                      <a:pt x="8206" y="15592"/>
                      <a:pt x="8114" y="15611"/>
                      <a:pt x="8029" y="15611"/>
                    </a:cubicBezTo>
                    <a:cubicBezTo>
                      <a:pt x="7844" y="15611"/>
                      <a:pt x="7684" y="15522"/>
                      <a:pt x="7605" y="15325"/>
                    </a:cubicBezTo>
                    <a:cubicBezTo>
                      <a:pt x="7433" y="15095"/>
                      <a:pt x="7548" y="14749"/>
                      <a:pt x="7778" y="14634"/>
                    </a:cubicBezTo>
                    <a:cubicBezTo>
                      <a:pt x="7855" y="14603"/>
                      <a:pt x="7933" y="14589"/>
                      <a:pt x="8008" y="14589"/>
                    </a:cubicBezTo>
                    <a:close/>
                    <a:moveTo>
                      <a:pt x="231" y="1"/>
                    </a:moveTo>
                    <a:cubicBezTo>
                      <a:pt x="116" y="1"/>
                      <a:pt x="1" y="116"/>
                      <a:pt x="1" y="231"/>
                    </a:cubicBezTo>
                    <a:lnTo>
                      <a:pt x="1" y="1902"/>
                    </a:lnTo>
                    <a:cubicBezTo>
                      <a:pt x="1" y="2017"/>
                      <a:pt x="116" y="2132"/>
                      <a:pt x="231" y="2132"/>
                    </a:cubicBezTo>
                    <a:lnTo>
                      <a:pt x="750" y="2132"/>
                    </a:lnTo>
                    <a:lnTo>
                      <a:pt x="750" y="11868"/>
                    </a:lnTo>
                    <a:cubicBezTo>
                      <a:pt x="750" y="12272"/>
                      <a:pt x="1095" y="12617"/>
                      <a:pt x="1499" y="12617"/>
                    </a:cubicBezTo>
                    <a:lnTo>
                      <a:pt x="7836" y="12617"/>
                    </a:lnTo>
                    <a:lnTo>
                      <a:pt x="7836" y="14173"/>
                    </a:lnTo>
                    <a:cubicBezTo>
                      <a:pt x="7778" y="14173"/>
                      <a:pt x="7663" y="14173"/>
                      <a:pt x="7605" y="14231"/>
                    </a:cubicBezTo>
                    <a:cubicBezTo>
                      <a:pt x="7144" y="14461"/>
                      <a:pt x="6914" y="15095"/>
                      <a:pt x="7144" y="15556"/>
                    </a:cubicBezTo>
                    <a:cubicBezTo>
                      <a:pt x="7348" y="15923"/>
                      <a:pt x="7697" y="16117"/>
                      <a:pt x="8067" y="16117"/>
                    </a:cubicBezTo>
                    <a:cubicBezTo>
                      <a:pt x="8220" y="16117"/>
                      <a:pt x="8376" y="16084"/>
                      <a:pt x="8527" y="16016"/>
                    </a:cubicBezTo>
                    <a:cubicBezTo>
                      <a:pt x="8988" y="15728"/>
                      <a:pt x="9161" y="15152"/>
                      <a:pt x="8930" y="14691"/>
                    </a:cubicBezTo>
                    <a:cubicBezTo>
                      <a:pt x="8815" y="14403"/>
                      <a:pt x="8585" y="14231"/>
                      <a:pt x="8297" y="14173"/>
                    </a:cubicBezTo>
                    <a:lnTo>
                      <a:pt x="8297" y="12617"/>
                    </a:lnTo>
                    <a:lnTo>
                      <a:pt x="11235" y="12617"/>
                    </a:lnTo>
                    <a:cubicBezTo>
                      <a:pt x="11350" y="12617"/>
                      <a:pt x="11465" y="12560"/>
                      <a:pt x="11465" y="12445"/>
                    </a:cubicBezTo>
                    <a:cubicBezTo>
                      <a:pt x="11465" y="12272"/>
                      <a:pt x="11350" y="12157"/>
                      <a:pt x="11235" y="12157"/>
                    </a:cubicBezTo>
                    <a:lnTo>
                      <a:pt x="1614" y="12157"/>
                    </a:lnTo>
                    <a:cubicBezTo>
                      <a:pt x="1383" y="12157"/>
                      <a:pt x="1211" y="11984"/>
                      <a:pt x="1211" y="11753"/>
                    </a:cubicBezTo>
                    <a:lnTo>
                      <a:pt x="1211" y="11523"/>
                    </a:lnTo>
                    <a:lnTo>
                      <a:pt x="14864" y="11523"/>
                    </a:lnTo>
                    <a:lnTo>
                      <a:pt x="14864" y="11753"/>
                    </a:lnTo>
                    <a:cubicBezTo>
                      <a:pt x="14864" y="11753"/>
                      <a:pt x="14692" y="12157"/>
                      <a:pt x="14461" y="12157"/>
                    </a:cubicBezTo>
                    <a:lnTo>
                      <a:pt x="12502" y="12157"/>
                    </a:lnTo>
                    <a:cubicBezTo>
                      <a:pt x="12329" y="12157"/>
                      <a:pt x="12214" y="12272"/>
                      <a:pt x="12214" y="12387"/>
                    </a:cubicBezTo>
                    <a:cubicBezTo>
                      <a:pt x="12214" y="12502"/>
                      <a:pt x="12329" y="12617"/>
                      <a:pt x="12502" y="12617"/>
                    </a:cubicBezTo>
                    <a:lnTo>
                      <a:pt x="14461" y="12617"/>
                    </a:lnTo>
                    <a:cubicBezTo>
                      <a:pt x="14980" y="12617"/>
                      <a:pt x="15325" y="11753"/>
                      <a:pt x="15325" y="11753"/>
                    </a:cubicBezTo>
                    <a:lnTo>
                      <a:pt x="15325" y="2075"/>
                    </a:lnTo>
                    <a:lnTo>
                      <a:pt x="15844" y="2075"/>
                    </a:lnTo>
                    <a:cubicBezTo>
                      <a:pt x="15959" y="2075"/>
                      <a:pt x="16074" y="2017"/>
                      <a:pt x="16074" y="1844"/>
                    </a:cubicBezTo>
                    <a:lnTo>
                      <a:pt x="16074" y="231"/>
                    </a:lnTo>
                    <a:cubicBezTo>
                      <a:pt x="16074" y="116"/>
                      <a:pt x="15959" y="1"/>
                      <a:pt x="15844" y="1"/>
                    </a:cubicBezTo>
                    <a:lnTo>
                      <a:pt x="4610" y="1"/>
                    </a:lnTo>
                    <a:cubicBezTo>
                      <a:pt x="4264" y="1"/>
                      <a:pt x="4264" y="462"/>
                      <a:pt x="4610" y="462"/>
                    </a:cubicBezTo>
                    <a:lnTo>
                      <a:pt x="15613" y="462"/>
                    </a:lnTo>
                    <a:lnTo>
                      <a:pt x="15613" y="1614"/>
                    </a:lnTo>
                    <a:lnTo>
                      <a:pt x="462" y="1614"/>
                    </a:lnTo>
                    <a:lnTo>
                      <a:pt x="462" y="462"/>
                    </a:lnTo>
                    <a:lnTo>
                      <a:pt x="3342" y="462"/>
                    </a:lnTo>
                    <a:cubicBezTo>
                      <a:pt x="3630" y="462"/>
                      <a:pt x="3630" y="1"/>
                      <a:pt x="3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4"/>
              <p:cNvSpPr/>
              <p:nvPr/>
            </p:nvSpPr>
            <p:spPr>
              <a:xfrm>
                <a:off x="6072550" y="2832275"/>
                <a:ext cx="48100" cy="42975"/>
              </a:xfrm>
              <a:custGeom>
                <a:avLst/>
                <a:gdLst/>
                <a:ahLst/>
                <a:cxnLst/>
                <a:rect l="l" t="t" r="r" b="b"/>
                <a:pathLst>
                  <a:path w="1924" h="1719" extrusionOk="0">
                    <a:moveTo>
                      <a:pt x="1618" y="0"/>
                    </a:moveTo>
                    <a:cubicBezTo>
                      <a:pt x="1560" y="0"/>
                      <a:pt x="1503" y="29"/>
                      <a:pt x="1445" y="87"/>
                    </a:cubicBezTo>
                    <a:lnTo>
                      <a:pt x="984" y="548"/>
                    </a:lnTo>
                    <a:lnTo>
                      <a:pt x="523" y="87"/>
                    </a:lnTo>
                    <a:cubicBezTo>
                      <a:pt x="463" y="27"/>
                      <a:pt x="396" y="2"/>
                      <a:pt x="332" y="2"/>
                    </a:cubicBezTo>
                    <a:cubicBezTo>
                      <a:pt x="152" y="2"/>
                      <a:pt x="7" y="204"/>
                      <a:pt x="178" y="375"/>
                    </a:cubicBezTo>
                    <a:lnTo>
                      <a:pt x="638" y="836"/>
                    </a:lnTo>
                    <a:lnTo>
                      <a:pt x="178" y="1297"/>
                    </a:lnTo>
                    <a:cubicBezTo>
                      <a:pt x="1" y="1473"/>
                      <a:pt x="163" y="1718"/>
                      <a:pt x="353" y="1718"/>
                    </a:cubicBezTo>
                    <a:cubicBezTo>
                      <a:pt x="410" y="1718"/>
                      <a:pt x="470" y="1696"/>
                      <a:pt x="523" y="1642"/>
                    </a:cubicBezTo>
                    <a:lnTo>
                      <a:pt x="984" y="1181"/>
                    </a:lnTo>
                    <a:lnTo>
                      <a:pt x="1445" y="1642"/>
                    </a:lnTo>
                    <a:cubicBezTo>
                      <a:pt x="1499" y="1696"/>
                      <a:pt x="1555" y="1718"/>
                      <a:pt x="1608" y="1718"/>
                    </a:cubicBezTo>
                    <a:cubicBezTo>
                      <a:pt x="1784" y="1718"/>
                      <a:pt x="1923" y="1473"/>
                      <a:pt x="1791" y="1297"/>
                    </a:cubicBezTo>
                    <a:lnTo>
                      <a:pt x="1330" y="836"/>
                    </a:lnTo>
                    <a:lnTo>
                      <a:pt x="1791" y="375"/>
                    </a:lnTo>
                    <a:cubicBezTo>
                      <a:pt x="1848" y="317"/>
                      <a:pt x="1848" y="144"/>
                      <a:pt x="1791" y="87"/>
                    </a:cubicBezTo>
                    <a:cubicBezTo>
                      <a:pt x="1733" y="29"/>
                      <a:pt x="1675"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4"/>
              <p:cNvSpPr/>
              <p:nvPr/>
            </p:nvSpPr>
            <p:spPr>
              <a:xfrm>
                <a:off x="5984375" y="2918675"/>
                <a:ext cx="48050" cy="43000"/>
              </a:xfrm>
              <a:custGeom>
                <a:avLst/>
                <a:gdLst/>
                <a:ahLst/>
                <a:cxnLst/>
                <a:rect l="l" t="t" r="r" b="b"/>
                <a:pathLst>
                  <a:path w="1922" h="1720" extrusionOk="0">
                    <a:moveTo>
                      <a:pt x="1573" y="1"/>
                    </a:moveTo>
                    <a:cubicBezTo>
                      <a:pt x="1515" y="1"/>
                      <a:pt x="1458" y="30"/>
                      <a:pt x="1400" y="87"/>
                    </a:cubicBezTo>
                    <a:lnTo>
                      <a:pt x="939" y="548"/>
                    </a:lnTo>
                    <a:lnTo>
                      <a:pt x="478" y="87"/>
                    </a:lnTo>
                    <a:cubicBezTo>
                      <a:pt x="425" y="34"/>
                      <a:pt x="368" y="11"/>
                      <a:pt x="315" y="11"/>
                    </a:cubicBezTo>
                    <a:cubicBezTo>
                      <a:pt x="139" y="11"/>
                      <a:pt x="0" y="256"/>
                      <a:pt x="133" y="433"/>
                    </a:cubicBezTo>
                    <a:lnTo>
                      <a:pt x="594" y="894"/>
                    </a:lnTo>
                    <a:lnTo>
                      <a:pt x="133" y="1355"/>
                    </a:lnTo>
                    <a:cubicBezTo>
                      <a:pt x="1" y="1487"/>
                      <a:pt x="137" y="1720"/>
                      <a:pt x="312" y="1720"/>
                    </a:cubicBezTo>
                    <a:cubicBezTo>
                      <a:pt x="366" y="1720"/>
                      <a:pt x="424" y="1697"/>
                      <a:pt x="478" y="1643"/>
                    </a:cubicBezTo>
                    <a:lnTo>
                      <a:pt x="939" y="1182"/>
                    </a:lnTo>
                    <a:lnTo>
                      <a:pt x="1400" y="1643"/>
                    </a:lnTo>
                    <a:cubicBezTo>
                      <a:pt x="1455" y="1697"/>
                      <a:pt x="1515" y="1720"/>
                      <a:pt x="1574" y="1720"/>
                    </a:cubicBezTo>
                    <a:cubicBezTo>
                      <a:pt x="1762" y="1720"/>
                      <a:pt x="1922" y="1487"/>
                      <a:pt x="1746" y="1355"/>
                    </a:cubicBezTo>
                    <a:lnTo>
                      <a:pt x="1285" y="894"/>
                    </a:lnTo>
                    <a:lnTo>
                      <a:pt x="1746" y="433"/>
                    </a:lnTo>
                    <a:cubicBezTo>
                      <a:pt x="1803" y="318"/>
                      <a:pt x="1803" y="145"/>
                      <a:pt x="1746" y="87"/>
                    </a:cubicBezTo>
                    <a:cubicBezTo>
                      <a:pt x="1688" y="30"/>
                      <a:pt x="1631" y="1"/>
                      <a:pt x="1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4"/>
              <p:cNvSpPr/>
              <p:nvPr/>
            </p:nvSpPr>
            <p:spPr>
              <a:xfrm>
                <a:off x="5967425" y="2816700"/>
                <a:ext cx="47750" cy="42950"/>
              </a:xfrm>
              <a:custGeom>
                <a:avLst/>
                <a:gdLst/>
                <a:ahLst/>
                <a:cxnLst/>
                <a:rect l="l" t="t" r="r" b="b"/>
                <a:pathLst>
                  <a:path w="1910" h="1718" extrusionOk="0">
                    <a:moveTo>
                      <a:pt x="352" y="0"/>
                    </a:moveTo>
                    <a:cubicBezTo>
                      <a:pt x="163" y="0"/>
                      <a:pt x="0" y="245"/>
                      <a:pt x="177" y="422"/>
                    </a:cubicBezTo>
                    <a:lnTo>
                      <a:pt x="638" y="883"/>
                    </a:lnTo>
                    <a:lnTo>
                      <a:pt x="177" y="1343"/>
                    </a:lnTo>
                    <a:cubicBezTo>
                      <a:pt x="62" y="1401"/>
                      <a:pt x="62" y="1574"/>
                      <a:pt x="177" y="1632"/>
                    </a:cubicBezTo>
                    <a:cubicBezTo>
                      <a:pt x="235" y="1689"/>
                      <a:pt x="292" y="1718"/>
                      <a:pt x="350" y="1718"/>
                    </a:cubicBezTo>
                    <a:cubicBezTo>
                      <a:pt x="407" y="1718"/>
                      <a:pt x="465" y="1689"/>
                      <a:pt x="523" y="1632"/>
                    </a:cubicBezTo>
                    <a:lnTo>
                      <a:pt x="984" y="1171"/>
                    </a:lnTo>
                    <a:lnTo>
                      <a:pt x="1444" y="1632"/>
                    </a:lnTo>
                    <a:cubicBezTo>
                      <a:pt x="1499" y="1686"/>
                      <a:pt x="1557" y="1708"/>
                      <a:pt x="1610" y="1708"/>
                    </a:cubicBezTo>
                    <a:cubicBezTo>
                      <a:pt x="1782" y="1708"/>
                      <a:pt x="1908" y="1475"/>
                      <a:pt x="1732" y="1343"/>
                    </a:cubicBezTo>
                    <a:lnTo>
                      <a:pt x="1272" y="883"/>
                    </a:lnTo>
                    <a:lnTo>
                      <a:pt x="1732" y="422"/>
                    </a:lnTo>
                    <a:cubicBezTo>
                      <a:pt x="1909" y="245"/>
                      <a:pt x="1747" y="0"/>
                      <a:pt x="1583" y="0"/>
                    </a:cubicBezTo>
                    <a:cubicBezTo>
                      <a:pt x="1534" y="0"/>
                      <a:pt x="1485" y="22"/>
                      <a:pt x="1444" y="76"/>
                    </a:cubicBezTo>
                    <a:lnTo>
                      <a:pt x="984" y="537"/>
                    </a:lnTo>
                    <a:lnTo>
                      <a:pt x="523" y="76"/>
                    </a:lnTo>
                    <a:cubicBezTo>
                      <a:pt x="469" y="22"/>
                      <a:pt x="409"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4"/>
              <p:cNvSpPr/>
              <p:nvPr/>
            </p:nvSpPr>
            <p:spPr>
              <a:xfrm>
                <a:off x="5950225" y="2796975"/>
                <a:ext cx="256625" cy="177550"/>
              </a:xfrm>
              <a:custGeom>
                <a:avLst/>
                <a:gdLst/>
                <a:ahLst/>
                <a:cxnLst/>
                <a:rect l="l" t="t" r="r" b="b"/>
                <a:pathLst>
                  <a:path w="10265" h="7102" extrusionOk="0">
                    <a:moveTo>
                      <a:pt x="4552" y="1"/>
                    </a:moveTo>
                    <a:cubicBezTo>
                      <a:pt x="4034" y="1"/>
                      <a:pt x="3573" y="462"/>
                      <a:pt x="3573" y="1038"/>
                    </a:cubicBezTo>
                    <a:lnTo>
                      <a:pt x="3573" y="2939"/>
                    </a:lnTo>
                    <a:cubicBezTo>
                      <a:pt x="3573" y="3227"/>
                      <a:pt x="3342" y="3457"/>
                      <a:pt x="2997" y="3457"/>
                    </a:cubicBezTo>
                    <a:lnTo>
                      <a:pt x="1038" y="3457"/>
                    </a:lnTo>
                    <a:cubicBezTo>
                      <a:pt x="462" y="3457"/>
                      <a:pt x="1" y="3918"/>
                      <a:pt x="1" y="4494"/>
                    </a:cubicBezTo>
                    <a:lnTo>
                      <a:pt x="1" y="6857"/>
                    </a:lnTo>
                    <a:cubicBezTo>
                      <a:pt x="1" y="6999"/>
                      <a:pt x="79" y="7102"/>
                      <a:pt x="203" y="7102"/>
                    </a:cubicBezTo>
                    <a:cubicBezTo>
                      <a:pt x="229" y="7102"/>
                      <a:pt x="258" y="7097"/>
                      <a:pt x="289" y="7087"/>
                    </a:cubicBezTo>
                    <a:cubicBezTo>
                      <a:pt x="404" y="7087"/>
                      <a:pt x="462" y="6972"/>
                      <a:pt x="462" y="6857"/>
                    </a:cubicBezTo>
                    <a:lnTo>
                      <a:pt x="462" y="4494"/>
                    </a:lnTo>
                    <a:cubicBezTo>
                      <a:pt x="462" y="4206"/>
                      <a:pt x="692" y="3918"/>
                      <a:pt x="1038" y="3918"/>
                    </a:cubicBezTo>
                    <a:lnTo>
                      <a:pt x="2997" y="3918"/>
                    </a:lnTo>
                    <a:cubicBezTo>
                      <a:pt x="3573" y="3918"/>
                      <a:pt x="4034" y="3457"/>
                      <a:pt x="4034" y="2939"/>
                    </a:cubicBezTo>
                    <a:lnTo>
                      <a:pt x="4034" y="1038"/>
                    </a:lnTo>
                    <a:cubicBezTo>
                      <a:pt x="4034" y="750"/>
                      <a:pt x="4264" y="462"/>
                      <a:pt x="4552" y="462"/>
                    </a:cubicBezTo>
                    <a:lnTo>
                      <a:pt x="8585" y="462"/>
                    </a:lnTo>
                    <a:cubicBezTo>
                      <a:pt x="8930" y="462"/>
                      <a:pt x="9161" y="750"/>
                      <a:pt x="9161" y="1038"/>
                    </a:cubicBezTo>
                    <a:lnTo>
                      <a:pt x="9161" y="1902"/>
                    </a:lnTo>
                    <a:lnTo>
                      <a:pt x="9046" y="1729"/>
                    </a:lnTo>
                    <a:cubicBezTo>
                      <a:pt x="8997" y="1692"/>
                      <a:pt x="8942" y="1676"/>
                      <a:pt x="8889" y="1676"/>
                    </a:cubicBezTo>
                    <a:cubicBezTo>
                      <a:pt x="8694" y="1676"/>
                      <a:pt x="8519" y="1893"/>
                      <a:pt x="8700" y="2075"/>
                    </a:cubicBezTo>
                    <a:lnTo>
                      <a:pt x="9219" y="2593"/>
                    </a:lnTo>
                    <a:cubicBezTo>
                      <a:pt x="9276" y="2651"/>
                      <a:pt x="9334" y="2680"/>
                      <a:pt x="9391" y="2680"/>
                    </a:cubicBezTo>
                    <a:cubicBezTo>
                      <a:pt x="9449" y="2680"/>
                      <a:pt x="9507" y="2651"/>
                      <a:pt x="9564" y="2593"/>
                    </a:cubicBezTo>
                    <a:lnTo>
                      <a:pt x="10083" y="2075"/>
                    </a:lnTo>
                    <a:cubicBezTo>
                      <a:pt x="10264" y="1893"/>
                      <a:pt x="10089" y="1676"/>
                      <a:pt x="9893" y="1676"/>
                    </a:cubicBezTo>
                    <a:cubicBezTo>
                      <a:pt x="9840" y="1676"/>
                      <a:pt x="9786" y="1692"/>
                      <a:pt x="9737" y="1729"/>
                    </a:cubicBezTo>
                    <a:lnTo>
                      <a:pt x="9622" y="1844"/>
                    </a:lnTo>
                    <a:lnTo>
                      <a:pt x="9622" y="1038"/>
                    </a:lnTo>
                    <a:cubicBezTo>
                      <a:pt x="9622" y="462"/>
                      <a:pt x="9161" y="1"/>
                      <a:pt x="8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4"/>
              <p:cNvSpPr/>
              <p:nvPr/>
            </p:nvSpPr>
            <p:spPr>
              <a:xfrm>
                <a:off x="6134575" y="2874750"/>
                <a:ext cx="99425" cy="100850"/>
              </a:xfrm>
              <a:custGeom>
                <a:avLst/>
                <a:gdLst/>
                <a:ahLst/>
                <a:cxnLst/>
                <a:rect l="l" t="t" r="r" b="b"/>
                <a:pathLst>
                  <a:path w="3977" h="4034" extrusionOk="0">
                    <a:moveTo>
                      <a:pt x="2017" y="519"/>
                    </a:moveTo>
                    <a:cubicBezTo>
                      <a:pt x="2824" y="519"/>
                      <a:pt x="3515" y="1153"/>
                      <a:pt x="3515" y="2017"/>
                    </a:cubicBezTo>
                    <a:cubicBezTo>
                      <a:pt x="3515" y="2881"/>
                      <a:pt x="2824" y="3573"/>
                      <a:pt x="2017" y="3573"/>
                    </a:cubicBezTo>
                    <a:cubicBezTo>
                      <a:pt x="1153" y="3573"/>
                      <a:pt x="462" y="2881"/>
                      <a:pt x="462" y="2017"/>
                    </a:cubicBezTo>
                    <a:cubicBezTo>
                      <a:pt x="462" y="1153"/>
                      <a:pt x="1153" y="519"/>
                      <a:pt x="2017" y="519"/>
                    </a:cubicBezTo>
                    <a:close/>
                    <a:moveTo>
                      <a:pt x="2017" y="1"/>
                    </a:moveTo>
                    <a:cubicBezTo>
                      <a:pt x="923" y="1"/>
                      <a:pt x="1" y="923"/>
                      <a:pt x="1" y="2017"/>
                    </a:cubicBezTo>
                    <a:cubicBezTo>
                      <a:pt x="1" y="3112"/>
                      <a:pt x="923" y="4034"/>
                      <a:pt x="2017" y="4034"/>
                    </a:cubicBezTo>
                    <a:cubicBezTo>
                      <a:pt x="3112" y="4034"/>
                      <a:pt x="3976" y="3112"/>
                      <a:pt x="3976" y="2017"/>
                    </a:cubicBezTo>
                    <a:cubicBezTo>
                      <a:pt x="3976" y="923"/>
                      <a:pt x="3112" y="1"/>
                      <a:pt x="2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4"/>
              <p:cNvSpPr/>
              <p:nvPr/>
            </p:nvSpPr>
            <p:spPr>
              <a:xfrm>
                <a:off x="6169475" y="2894925"/>
                <a:ext cx="32825" cy="60875"/>
              </a:xfrm>
              <a:custGeom>
                <a:avLst/>
                <a:gdLst/>
                <a:ahLst/>
                <a:cxnLst/>
                <a:rect l="l" t="t" r="r" b="b"/>
                <a:pathLst>
                  <a:path w="1313" h="2435" extrusionOk="0">
                    <a:moveTo>
                      <a:pt x="679" y="0"/>
                    </a:moveTo>
                    <a:cubicBezTo>
                      <a:pt x="506" y="0"/>
                      <a:pt x="391" y="116"/>
                      <a:pt x="391" y="231"/>
                    </a:cubicBezTo>
                    <a:lnTo>
                      <a:pt x="391" y="288"/>
                    </a:lnTo>
                    <a:cubicBezTo>
                      <a:pt x="218" y="404"/>
                      <a:pt x="103" y="519"/>
                      <a:pt x="45" y="749"/>
                    </a:cubicBezTo>
                    <a:cubicBezTo>
                      <a:pt x="45" y="922"/>
                      <a:pt x="103" y="1095"/>
                      <a:pt x="218" y="1210"/>
                    </a:cubicBezTo>
                    <a:cubicBezTo>
                      <a:pt x="333" y="1325"/>
                      <a:pt x="506" y="1383"/>
                      <a:pt x="679" y="1441"/>
                    </a:cubicBezTo>
                    <a:cubicBezTo>
                      <a:pt x="679" y="1441"/>
                      <a:pt x="737" y="1498"/>
                      <a:pt x="737" y="1556"/>
                    </a:cubicBezTo>
                    <a:cubicBezTo>
                      <a:pt x="737" y="1613"/>
                      <a:pt x="679" y="1729"/>
                      <a:pt x="621" y="1729"/>
                    </a:cubicBezTo>
                    <a:cubicBezTo>
                      <a:pt x="506" y="1729"/>
                      <a:pt x="449" y="1729"/>
                      <a:pt x="391" y="1671"/>
                    </a:cubicBezTo>
                    <a:cubicBezTo>
                      <a:pt x="352" y="1645"/>
                      <a:pt x="310" y="1634"/>
                      <a:pt x="269" y="1634"/>
                    </a:cubicBezTo>
                    <a:cubicBezTo>
                      <a:pt x="129" y="1634"/>
                      <a:pt x="1" y="1768"/>
                      <a:pt x="45" y="1902"/>
                    </a:cubicBezTo>
                    <a:cubicBezTo>
                      <a:pt x="45" y="1959"/>
                      <a:pt x="45" y="2017"/>
                      <a:pt x="103" y="2017"/>
                    </a:cubicBezTo>
                    <a:cubicBezTo>
                      <a:pt x="218" y="2132"/>
                      <a:pt x="276" y="2132"/>
                      <a:pt x="391" y="2190"/>
                    </a:cubicBezTo>
                    <a:cubicBezTo>
                      <a:pt x="391" y="2305"/>
                      <a:pt x="449" y="2420"/>
                      <a:pt x="564" y="2420"/>
                    </a:cubicBezTo>
                    <a:cubicBezTo>
                      <a:pt x="584" y="2430"/>
                      <a:pt x="605" y="2435"/>
                      <a:pt x="624" y="2435"/>
                    </a:cubicBezTo>
                    <a:cubicBezTo>
                      <a:pt x="716" y="2435"/>
                      <a:pt x="794" y="2332"/>
                      <a:pt x="794" y="2190"/>
                    </a:cubicBezTo>
                    <a:lnTo>
                      <a:pt x="794" y="2132"/>
                    </a:lnTo>
                    <a:cubicBezTo>
                      <a:pt x="794" y="2132"/>
                      <a:pt x="1197" y="1902"/>
                      <a:pt x="1255" y="1671"/>
                    </a:cubicBezTo>
                    <a:cubicBezTo>
                      <a:pt x="1313" y="1383"/>
                      <a:pt x="1140" y="1095"/>
                      <a:pt x="852" y="980"/>
                    </a:cubicBezTo>
                    <a:cubicBezTo>
                      <a:pt x="737" y="980"/>
                      <a:pt x="564" y="922"/>
                      <a:pt x="506" y="865"/>
                    </a:cubicBezTo>
                    <a:cubicBezTo>
                      <a:pt x="506" y="807"/>
                      <a:pt x="506" y="749"/>
                      <a:pt x="564" y="749"/>
                    </a:cubicBezTo>
                    <a:cubicBezTo>
                      <a:pt x="602" y="730"/>
                      <a:pt x="634" y="724"/>
                      <a:pt x="660" y="724"/>
                    </a:cubicBezTo>
                    <a:cubicBezTo>
                      <a:pt x="711" y="724"/>
                      <a:pt x="737" y="749"/>
                      <a:pt x="737" y="749"/>
                    </a:cubicBezTo>
                    <a:cubicBezTo>
                      <a:pt x="737" y="749"/>
                      <a:pt x="839" y="826"/>
                      <a:pt x="941" y="826"/>
                    </a:cubicBezTo>
                    <a:cubicBezTo>
                      <a:pt x="993" y="826"/>
                      <a:pt x="1044" y="807"/>
                      <a:pt x="1082" y="749"/>
                    </a:cubicBezTo>
                    <a:cubicBezTo>
                      <a:pt x="1197" y="576"/>
                      <a:pt x="1082" y="404"/>
                      <a:pt x="1082" y="404"/>
                    </a:cubicBezTo>
                    <a:cubicBezTo>
                      <a:pt x="1025" y="404"/>
                      <a:pt x="852" y="288"/>
                      <a:pt x="852" y="288"/>
                    </a:cubicBezTo>
                    <a:cubicBezTo>
                      <a:pt x="852" y="116"/>
                      <a:pt x="794"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9" name="Google Shape;1549;p64"/>
          <p:cNvGrpSpPr/>
          <p:nvPr/>
        </p:nvGrpSpPr>
        <p:grpSpPr>
          <a:xfrm>
            <a:off x="3799075" y="2623706"/>
            <a:ext cx="595348" cy="595348"/>
            <a:chOff x="2710978" y="2251125"/>
            <a:chExt cx="707400" cy="707400"/>
          </a:xfrm>
        </p:grpSpPr>
        <p:sp>
          <p:nvSpPr>
            <p:cNvPr id="1550" name="Google Shape;1550;p64"/>
            <p:cNvSpPr/>
            <p:nvPr/>
          </p:nvSpPr>
          <p:spPr>
            <a:xfrm flipH="1">
              <a:off x="2710978" y="22511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1" name="Google Shape;1551;p64"/>
            <p:cNvGrpSpPr/>
            <p:nvPr/>
          </p:nvGrpSpPr>
          <p:grpSpPr>
            <a:xfrm>
              <a:off x="2862313" y="2410588"/>
              <a:ext cx="404750" cy="402050"/>
              <a:chOff x="1838250" y="2740625"/>
              <a:chExt cx="404750" cy="402050"/>
            </a:xfrm>
          </p:grpSpPr>
          <p:sp>
            <p:nvSpPr>
              <p:cNvPr id="1552" name="Google Shape;1552;p64"/>
              <p:cNvSpPr/>
              <p:nvPr/>
            </p:nvSpPr>
            <p:spPr>
              <a:xfrm>
                <a:off x="1937625" y="2926600"/>
                <a:ext cx="142625" cy="142625"/>
              </a:xfrm>
              <a:custGeom>
                <a:avLst/>
                <a:gdLst/>
                <a:ahLst/>
                <a:cxnLst/>
                <a:rect l="l" t="t" r="r" b="b"/>
                <a:pathLst>
                  <a:path w="5705" h="5705" extrusionOk="0">
                    <a:moveTo>
                      <a:pt x="2824" y="462"/>
                    </a:moveTo>
                    <a:cubicBezTo>
                      <a:pt x="4149" y="462"/>
                      <a:pt x="5186" y="1499"/>
                      <a:pt x="5186" y="2824"/>
                    </a:cubicBezTo>
                    <a:cubicBezTo>
                      <a:pt x="5186" y="4149"/>
                      <a:pt x="4149" y="5186"/>
                      <a:pt x="2824" y="5186"/>
                    </a:cubicBezTo>
                    <a:cubicBezTo>
                      <a:pt x="1499" y="5186"/>
                      <a:pt x="462" y="4149"/>
                      <a:pt x="462" y="2824"/>
                    </a:cubicBezTo>
                    <a:cubicBezTo>
                      <a:pt x="462" y="1499"/>
                      <a:pt x="1499" y="462"/>
                      <a:pt x="2824" y="462"/>
                    </a:cubicBezTo>
                    <a:close/>
                    <a:moveTo>
                      <a:pt x="2824" y="1"/>
                    </a:moveTo>
                    <a:cubicBezTo>
                      <a:pt x="1268" y="1"/>
                      <a:pt x="1" y="1268"/>
                      <a:pt x="1" y="2824"/>
                    </a:cubicBezTo>
                    <a:cubicBezTo>
                      <a:pt x="1" y="4379"/>
                      <a:pt x="1268" y="5704"/>
                      <a:pt x="2824" y="5704"/>
                    </a:cubicBezTo>
                    <a:cubicBezTo>
                      <a:pt x="4379" y="5704"/>
                      <a:pt x="5704" y="4379"/>
                      <a:pt x="5704" y="2824"/>
                    </a:cubicBezTo>
                    <a:cubicBezTo>
                      <a:pt x="5704" y="1268"/>
                      <a:pt x="4379" y="1"/>
                      <a:pt x="2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4"/>
              <p:cNvSpPr/>
              <p:nvPr/>
            </p:nvSpPr>
            <p:spPr>
              <a:xfrm>
                <a:off x="1989475" y="2958650"/>
                <a:ext cx="38925" cy="77075"/>
              </a:xfrm>
              <a:custGeom>
                <a:avLst/>
                <a:gdLst/>
                <a:ahLst/>
                <a:cxnLst/>
                <a:rect l="l" t="t" r="r" b="b"/>
                <a:pathLst>
                  <a:path w="1557" h="3083" extrusionOk="0">
                    <a:moveTo>
                      <a:pt x="750" y="1"/>
                    </a:moveTo>
                    <a:cubicBezTo>
                      <a:pt x="635" y="1"/>
                      <a:pt x="519" y="73"/>
                      <a:pt x="519" y="217"/>
                    </a:cubicBezTo>
                    <a:lnTo>
                      <a:pt x="519" y="332"/>
                    </a:lnTo>
                    <a:cubicBezTo>
                      <a:pt x="289" y="447"/>
                      <a:pt x="116" y="620"/>
                      <a:pt x="116" y="850"/>
                    </a:cubicBezTo>
                    <a:cubicBezTo>
                      <a:pt x="58" y="1081"/>
                      <a:pt x="116" y="1311"/>
                      <a:pt x="289" y="1427"/>
                    </a:cubicBezTo>
                    <a:cubicBezTo>
                      <a:pt x="462" y="1599"/>
                      <a:pt x="635" y="1657"/>
                      <a:pt x="865" y="1772"/>
                    </a:cubicBezTo>
                    <a:cubicBezTo>
                      <a:pt x="1038" y="1772"/>
                      <a:pt x="1038" y="1945"/>
                      <a:pt x="1038" y="2003"/>
                    </a:cubicBezTo>
                    <a:cubicBezTo>
                      <a:pt x="980" y="2118"/>
                      <a:pt x="923" y="2233"/>
                      <a:pt x="750" y="2233"/>
                    </a:cubicBezTo>
                    <a:cubicBezTo>
                      <a:pt x="577" y="2233"/>
                      <a:pt x="519" y="2233"/>
                      <a:pt x="347" y="2175"/>
                    </a:cubicBezTo>
                    <a:cubicBezTo>
                      <a:pt x="306" y="2135"/>
                      <a:pt x="258" y="2115"/>
                      <a:pt x="213" y="2115"/>
                    </a:cubicBezTo>
                    <a:cubicBezTo>
                      <a:pt x="131" y="2115"/>
                      <a:pt x="58" y="2179"/>
                      <a:pt x="58" y="2291"/>
                    </a:cubicBezTo>
                    <a:cubicBezTo>
                      <a:pt x="1" y="2406"/>
                      <a:pt x="58" y="2521"/>
                      <a:pt x="116" y="2579"/>
                    </a:cubicBezTo>
                    <a:cubicBezTo>
                      <a:pt x="289" y="2636"/>
                      <a:pt x="404" y="2694"/>
                      <a:pt x="519" y="2694"/>
                    </a:cubicBezTo>
                    <a:lnTo>
                      <a:pt x="519" y="2867"/>
                    </a:lnTo>
                    <a:cubicBezTo>
                      <a:pt x="519" y="3011"/>
                      <a:pt x="620" y="3083"/>
                      <a:pt x="721" y="3083"/>
                    </a:cubicBezTo>
                    <a:cubicBezTo>
                      <a:pt x="822" y="3083"/>
                      <a:pt x="923" y="3011"/>
                      <a:pt x="923" y="2867"/>
                    </a:cubicBezTo>
                    <a:lnTo>
                      <a:pt x="980" y="2867"/>
                    </a:lnTo>
                    <a:lnTo>
                      <a:pt x="980" y="2694"/>
                    </a:lnTo>
                    <a:cubicBezTo>
                      <a:pt x="980" y="2694"/>
                      <a:pt x="1441" y="2348"/>
                      <a:pt x="1499" y="2118"/>
                    </a:cubicBezTo>
                    <a:cubicBezTo>
                      <a:pt x="1556" y="1772"/>
                      <a:pt x="1384" y="1427"/>
                      <a:pt x="1038" y="1311"/>
                    </a:cubicBezTo>
                    <a:cubicBezTo>
                      <a:pt x="865" y="1254"/>
                      <a:pt x="635" y="1196"/>
                      <a:pt x="577" y="1081"/>
                    </a:cubicBezTo>
                    <a:cubicBezTo>
                      <a:pt x="462" y="1023"/>
                      <a:pt x="519" y="850"/>
                      <a:pt x="635" y="793"/>
                    </a:cubicBezTo>
                    <a:cubicBezTo>
                      <a:pt x="865" y="793"/>
                      <a:pt x="980" y="850"/>
                      <a:pt x="980" y="850"/>
                    </a:cubicBezTo>
                    <a:cubicBezTo>
                      <a:pt x="980" y="850"/>
                      <a:pt x="1031" y="927"/>
                      <a:pt x="1117" y="927"/>
                    </a:cubicBezTo>
                    <a:cubicBezTo>
                      <a:pt x="1159" y="927"/>
                      <a:pt x="1211" y="908"/>
                      <a:pt x="1268" y="850"/>
                    </a:cubicBezTo>
                    <a:cubicBezTo>
                      <a:pt x="1499" y="678"/>
                      <a:pt x="1268" y="505"/>
                      <a:pt x="1268" y="505"/>
                    </a:cubicBezTo>
                    <a:cubicBezTo>
                      <a:pt x="1211" y="447"/>
                      <a:pt x="980" y="332"/>
                      <a:pt x="980" y="332"/>
                    </a:cubicBezTo>
                    <a:lnTo>
                      <a:pt x="980" y="217"/>
                    </a:lnTo>
                    <a:cubicBezTo>
                      <a:pt x="980" y="73"/>
                      <a:pt x="865"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4"/>
              <p:cNvSpPr/>
              <p:nvPr/>
            </p:nvSpPr>
            <p:spPr>
              <a:xfrm>
                <a:off x="2126300" y="2974125"/>
                <a:ext cx="90775" cy="90775"/>
              </a:xfrm>
              <a:custGeom>
                <a:avLst/>
                <a:gdLst/>
                <a:ahLst/>
                <a:cxnLst/>
                <a:rect l="l" t="t" r="r" b="b"/>
                <a:pathLst>
                  <a:path w="3631" h="3631" extrusionOk="0">
                    <a:moveTo>
                      <a:pt x="1844" y="519"/>
                    </a:moveTo>
                    <a:cubicBezTo>
                      <a:pt x="2593" y="519"/>
                      <a:pt x="3169" y="1096"/>
                      <a:pt x="3169" y="1844"/>
                    </a:cubicBezTo>
                    <a:cubicBezTo>
                      <a:pt x="3169" y="2305"/>
                      <a:pt x="2939" y="2709"/>
                      <a:pt x="2536" y="2939"/>
                    </a:cubicBezTo>
                    <a:cubicBezTo>
                      <a:pt x="2305" y="3112"/>
                      <a:pt x="2075" y="3170"/>
                      <a:pt x="1844" y="3170"/>
                    </a:cubicBezTo>
                    <a:cubicBezTo>
                      <a:pt x="1095" y="3170"/>
                      <a:pt x="519" y="2593"/>
                      <a:pt x="519" y="1844"/>
                    </a:cubicBezTo>
                    <a:cubicBezTo>
                      <a:pt x="519" y="1384"/>
                      <a:pt x="750" y="923"/>
                      <a:pt x="1095" y="692"/>
                    </a:cubicBezTo>
                    <a:cubicBezTo>
                      <a:pt x="1326" y="577"/>
                      <a:pt x="1556" y="519"/>
                      <a:pt x="1844" y="519"/>
                    </a:cubicBezTo>
                    <a:close/>
                    <a:moveTo>
                      <a:pt x="1844" y="1"/>
                    </a:moveTo>
                    <a:cubicBezTo>
                      <a:pt x="1499" y="1"/>
                      <a:pt x="1153" y="116"/>
                      <a:pt x="865" y="289"/>
                    </a:cubicBezTo>
                    <a:cubicBezTo>
                      <a:pt x="347" y="635"/>
                      <a:pt x="1" y="1211"/>
                      <a:pt x="1" y="1844"/>
                    </a:cubicBezTo>
                    <a:cubicBezTo>
                      <a:pt x="1" y="2824"/>
                      <a:pt x="807" y="3630"/>
                      <a:pt x="1844" y="3630"/>
                    </a:cubicBezTo>
                    <a:cubicBezTo>
                      <a:pt x="2190" y="3630"/>
                      <a:pt x="2478" y="3573"/>
                      <a:pt x="2824" y="3342"/>
                    </a:cubicBezTo>
                    <a:cubicBezTo>
                      <a:pt x="3342" y="3054"/>
                      <a:pt x="3630" y="2478"/>
                      <a:pt x="3630" y="1844"/>
                    </a:cubicBezTo>
                    <a:cubicBezTo>
                      <a:pt x="3630" y="865"/>
                      <a:pt x="2824" y="1"/>
                      <a:pt x="1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4"/>
              <p:cNvSpPr/>
              <p:nvPr/>
            </p:nvSpPr>
            <p:spPr>
              <a:xfrm>
                <a:off x="1838250" y="2740625"/>
                <a:ext cx="404750" cy="402050"/>
              </a:xfrm>
              <a:custGeom>
                <a:avLst/>
                <a:gdLst/>
                <a:ahLst/>
                <a:cxnLst/>
                <a:rect l="l" t="t" r="r" b="b"/>
                <a:pathLst>
                  <a:path w="16190" h="16082" extrusionOk="0">
                    <a:moveTo>
                      <a:pt x="5243" y="1391"/>
                    </a:moveTo>
                    <a:lnTo>
                      <a:pt x="5819" y="2716"/>
                    </a:lnTo>
                    <a:lnTo>
                      <a:pt x="5704" y="2716"/>
                    </a:lnTo>
                    <a:lnTo>
                      <a:pt x="4610" y="1794"/>
                    </a:lnTo>
                    <a:cubicBezTo>
                      <a:pt x="4782" y="1679"/>
                      <a:pt x="5013" y="1564"/>
                      <a:pt x="5243" y="1391"/>
                    </a:cubicBezTo>
                    <a:close/>
                    <a:moveTo>
                      <a:pt x="6770" y="483"/>
                    </a:moveTo>
                    <a:cubicBezTo>
                      <a:pt x="7216" y="483"/>
                      <a:pt x="7663" y="613"/>
                      <a:pt x="8009" y="872"/>
                    </a:cubicBezTo>
                    <a:lnTo>
                      <a:pt x="7202" y="2716"/>
                    </a:lnTo>
                    <a:lnTo>
                      <a:pt x="6338" y="2716"/>
                    </a:lnTo>
                    <a:lnTo>
                      <a:pt x="5531" y="872"/>
                    </a:lnTo>
                    <a:cubicBezTo>
                      <a:pt x="5877" y="613"/>
                      <a:pt x="6323" y="483"/>
                      <a:pt x="6770" y="483"/>
                    </a:cubicBezTo>
                    <a:close/>
                    <a:moveTo>
                      <a:pt x="8354" y="1333"/>
                    </a:moveTo>
                    <a:cubicBezTo>
                      <a:pt x="8585" y="1506"/>
                      <a:pt x="8815" y="1679"/>
                      <a:pt x="8988" y="1794"/>
                    </a:cubicBezTo>
                    <a:lnTo>
                      <a:pt x="7893" y="2716"/>
                    </a:lnTo>
                    <a:lnTo>
                      <a:pt x="7721" y="2716"/>
                    </a:lnTo>
                    <a:lnTo>
                      <a:pt x="8354" y="1333"/>
                    </a:lnTo>
                    <a:close/>
                    <a:moveTo>
                      <a:pt x="8469" y="3177"/>
                    </a:moveTo>
                    <a:cubicBezTo>
                      <a:pt x="8815" y="3177"/>
                      <a:pt x="8873" y="3753"/>
                      <a:pt x="8469" y="3753"/>
                    </a:cubicBezTo>
                    <a:lnTo>
                      <a:pt x="5128" y="3753"/>
                    </a:lnTo>
                    <a:cubicBezTo>
                      <a:pt x="4725" y="3753"/>
                      <a:pt x="4725" y="3177"/>
                      <a:pt x="5128" y="3177"/>
                    </a:cubicBezTo>
                    <a:close/>
                    <a:moveTo>
                      <a:pt x="8469" y="4214"/>
                    </a:moveTo>
                    <a:cubicBezTo>
                      <a:pt x="8815" y="4214"/>
                      <a:pt x="8873" y="4790"/>
                      <a:pt x="8469" y="4790"/>
                    </a:cubicBezTo>
                    <a:lnTo>
                      <a:pt x="5128" y="4790"/>
                    </a:lnTo>
                    <a:cubicBezTo>
                      <a:pt x="4725" y="4790"/>
                      <a:pt x="4725" y="4214"/>
                      <a:pt x="5128" y="4214"/>
                    </a:cubicBezTo>
                    <a:close/>
                    <a:moveTo>
                      <a:pt x="11753" y="6748"/>
                    </a:moveTo>
                    <a:cubicBezTo>
                      <a:pt x="11638" y="7152"/>
                      <a:pt x="11350" y="7440"/>
                      <a:pt x="11004" y="7497"/>
                    </a:cubicBezTo>
                    <a:lnTo>
                      <a:pt x="11004" y="6748"/>
                    </a:lnTo>
                    <a:close/>
                    <a:moveTo>
                      <a:pt x="15671" y="6748"/>
                    </a:moveTo>
                    <a:lnTo>
                      <a:pt x="15671" y="7497"/>
                    </a:lnTo>
                    <a:cubicBezTo>
                      <a:pt x="15325" y="7440"/>
                      <a:pt x="15037" y="7152"/>
                      <a:pt x="14922" y="6748"/>
                    </a:cubicBezTo>
                    <a:close/>
                    <a:moveTo>
                      <a:pt x="15671" y="14872"/>
                    </a:moveTo>
                    <a:lnTo>
                      <a:pt x="15671" y="15620"/>
                    </a:lnTo>
                    <a:lnTo>
                      <a:pt x="14922" y="15620"/>
                    </a:lnTo>
                    <a:cubicBezTo>
                      <a:pt x="14980" y="15448"/>
                      <a:pt x="15095" y="15275"/>
                      <a:pt x="15210" y="15160"/>
                    </a:cubicBezTo>
                    <a:cubicBezTo>
                      <a:pt x="15325" y="14987"/>
                      <a:pt x="15498" y="14929"/>
                      <a:pt x="15671" y="14872"/>
                    </a:cubicBezTo>
                    <a:close/>
                    <a:moveTo>
                      <a:pt x="11004" y="14872"/>
                    </a:moveTo>
                    <a:cubicBezTo>
                      <a:pt x="11350" y="14987"/>
                      <a:pt x="11638" y="15275"/>
                      <a:pt x="11753" y="15620"/>
                    </a:cubicBezTo>
                    <a:lnTo>
                      <a:pt x="11004" y="15678"/>
                    </a:lnTo>
                    <a:lnTo>
                      <a:pt x="11004" y="14872"/>
                    </a:lnTo>
                    <a:close/>
                    <a:moveTo>
                      <a:pt x="6735" y="1"/>
                    </a:moveTo>
                    <a:cubicBezTo>
                      <a:pt x="6113" y="1"/>
                      <a:pt x="5495" y="188"/>
                      <a:pt x="5070" y="584"/>
                    </a:cubicBezTo>
                    <a:cubicBezTo>
                      <a:pt x="4955" y="699"/>
                      <a:pt x="4955" y="815"/>
                      <a:pt x="5013" y="930"/>
                    </a:cubicBezTo>
                    <a:cubicBezTo>
                      <a:pt x="4437" y="1218"/>
                      <a:pt x="4091" y="1564"/>
                      <a:pt x="4033" y="1621"/>
                    </a:cubicBezTo>
                    <a:cubicBezTo>
                      <a:pt x="3976" y="1736"/>
                      <a:pt x="3976" y="1852"/>
                      <a:pt x="4091" y="1967"/>
                    </a:cubicBezTo>
                    <a:lnTo>
                      <a:pt x="4955" y="2658"/>
                    </a:lnTo>
                    <a:cubicBezTo>
                      <a:pt x="4322" y="2773"/>
                      <a:pt x="4091" y="3522"/>
                      <a:pt x="4494" y="3983"/>
                    </a:cubicBezTo>
                    <a:cubicBezTo>
                      <a:pt x="4149" y="4329"/>
                      <a:pt x="4264" y="5020"/>
                      <a:pt x="4725" y="5193"/>
                    </a:cubicBezTo>
                    <a:cubicBezTo>
                      <a:pt x="4437" y="5366"/>
                      <a:pt x="4149" y="5596"/>
                      <a:pt x="3861" y="5827"/>
                    </a:cubicBezTo>
                    <a:cubicBezTo>
                      <a:pt x="3674" y="5967"/>
                      <a:pt x="3865" y="6219"/>
                      <a:pt x="4066" y="6219"/>
                    </a:cubicBezTo>
                    <a:cubicBezTo>
                      <a:pt x="4114" y="6219"/>
                      <a:pt x="4162" y="6205"/>
                      <a:pt x="4206" y="6172"/>
                    </a:cubicBezTo>
                    <a:cubicBezTo>
                      <a:pt x="4667" y="5769"/>
                      <a:pt x="5186" y="5481"/>
                      <a:pt x="5647" y="5251"/>
                    </a:cubicBezTo>
                    <a:lnTo>
                      <a:pt x="7893" y="5251"/>
                    </a:lnTo>
                    <a:cubicBezTo>
                      <a:pt x="8700" y="5654"/>
                      <a:pt x="9679" y="6403"/>
                      <a:pt x="10486" y="7325"/>
                    </a:cubicBezTo>
                    <a:lnTo>
                      <a:pt x="10486" y="14411"/>
                    </a:lnTo>
                    <a:lnTo>
                      <a:pt x="2593" y="14411"/>
                    </a:lnTo>
                    <a:cubicBezTo>
                      <a:pt x="1959" y="14411"/>
                      <a:pt x="1383" y="14123"/>
                      <a:pt x="1038" y="13662"/>
                    </a:cubicBezTo>
                    <a:cubicBezTo>
                      <a:pt x="634" y="13201"/>
                      <a:pt x="462" y="12625"/>
                      <a:pt x="577" y="11991"/>
                    </a:cubicBezTo>
                    <a:cubicBezTo>
                      <a:pt x="1038" y="9687"/>
                      <a:pt x="2478" y="7901"/>
                      <a:pt x="3342" y="7037"/>
                    </a:cubicBezTo>
                    <a:cubicBezTo>
                      <a:pt x="3475" y="6860"/>
                      <a:pt x="3302" y="6615"/>
                      <a:pt x="3136" y="6615"/>
                    </a:cubicBezTo>
                    <a:cubicBezTo>
                      <a:pt x="3086" y="6615"/>
                      <a:pt x="3037" y="6637"/>
                      <a:pt x="2996" y="6691"/>
                    </a:cubicBezTo>
                    <a:cubicBezTo>
                      <a:pt x="2132" y="7613"/>
                      <a:pt x="634" y="9456"/>
                      <a:pt x="116" y="11933"/>
                    </a:cubicBezTo>
                    <a:cubicBezTo>
                      <a:pt x="1" y="12625"/>
                      <a:pt x="174" y="13374"/>
                      <a:pt x="634" y="13950"/>
                    </a:cubicBezTo>
                    <a:cubicBezTo>
                      <a:pt x="1153" y="14584"/>
                      <a:pt x="1844" y="14872"/>
                      <a:pt x="2593" y="14872"/>
                    </a:cubicBezTo>
                    <a:lnTo>
                      <a:pt x="10486" y="14872"/>
                    </a:lnTo>
                    <a:lnTo>
                      <a:pt x="10486" y="15851"/>
                    </a:lnTo>
                    <a:cubicBezTo>
                      <a:pt x="10486" y="15966"/>
                      <a:pt x="10601" y="16081"/>
                      <a:pt x="10774" y="16081"/>
                    </a:cubicBezTo>
                    <a:lnTo>
                      <a:pt x="15959" y="16081"/>
                    </a:lnTo>
                    <a:cubicBezTo>
                      <a:pt x="16074" y="16081"/>
                      <a:pt x="16189" y="15966"/>
                      <a:pt x="16189" y="15851"/>
                    </a:cubicBezTo>
                    <a:lnTo>
                      <a:pt x="16189" y="13662"/>
                    </a:lnTo>
                    <a:cubicBezTo>
                      <a:pt x="16189" y="13518"/>
                      <a:pt x="16074" y="13446"/>
                      <a:pt x="15959" y="13446"/>
                    </a:cubicBezTo>
                    <a:cubicBezTo>
                      <a:pt x="15844" y="13446"/>
                      <a:pt x="15728" y="13518"/>
                      <a:pt x="15728" y="13662"/>
                    </a:cubicBezTo>
                    <a:lnTo>
                      <a:pt x="15728" y="14353"/>
                    </a:lnTo>
                    <a:cubicBezTo>
                      <a:pt x="15383" y="14411"/>
                      <a:pt x="15095" y="14584"/>
                      <a:pt x="14864" y="14814"/>
                    </a:cubicBezTo>
                    <a:cubicBezTo>
                      <a:pt x="14634" y="15044"/>
                      <a:pt x="14519" y="15332"/>
                      <a:pt x="14461" y="15620"/>
                    </a:cubicBezTo>
                    <a:lnTo>
                      <a:pt x="12214" y="15620"/>
                    </a:lnTo>
                    <a:cubicBezTo>
                      <a:pt x="12099" y="14987"/>
                      <a:pt x="11638" y="14468"/>
                      <a:pt x="11004" y="14353"/>
                    </a:cubicBezTo>
                    <a:lnTo>
                      <a:pt x="11004" y="7958"/>
                    </a:lnTo>
                    <a:cubicBezTo>
                      <a:pt x="11638" y="7901"/>
                      <a:pt x="12099" y="7382"/>
                      <a:pt x="12214" y="6748"/>
                    </a:cubicBezTo>
                    <a:lnTo>
                      <a:pt x="14461" y="6748"/>
                    </a:lnTo>
                    <a:cubicBezTo>
                      <a:pt x="14576" y="7382"/>
                      <a:pt x="15037" y="7901"/>
                      <a:pt x="15671" y="7958"/>
                    </a:cubicBezTo>
                    <a:lnTo>
                      <a:pt x="15671" y="12394"/>
                    </a:lnTo>
                    <a:cubicBezTo>
                      <a:pt x="15671" y="12394"/>
                      <a:pt x="15901" y="12548"/>
                      <a:pt x="16055" y="12548"/>
                    </a:cubicBezTo>
                    <a:cubicBezTo>
                      <a:pt x="16132" y="12548"/>
                      <a:pt x="16189" y="12510"/>
                      <a:pt x="16189" y="12394"/>
                    </a:cubicBezTo>
                    <a:lnTo>
                      <a:pt x="16189" y="6518"/>
                    </a:lnTo>
                    <a:cubicBezTo>
                      <a:pt x="16189" y="6403"/>
                      <a:pt x="15959" y="6288"/>
                      <a:pt x="15959" y="6288"/>
                    </a:cubicBezTo>
                    <a:lnTo>
                      <a:pt x="10832" y="6288"/>
                    </a:lnTo>
                    <a:cubicBezTo>
                      <a:pt x="10659" y="6288"/>
                      <a:pt x="10486" y="6403"/>
                      <a:pt x="10543" y="6633"/>
                    </a:cubicBezTo>
                    <a:cubicBezTo>
                      <a:pt x="9967" y="6057"/>
                      <a:pt x="9391" y="5539"/>
                      <a:pt x="8758" y="5193"/>
                    </a:cubicBezTo>
                    <a:cubicBezTo>
                      <a:pt x="9276" y="5020"/>
                      <a:pt x="9391" y="4386"/>
                      <a:pt x="9046" y="3983"/>
                    </a:cubicBezTo>
                    <a:cubicBezTo>
                      <a:pt x="9161" y="3868"/>
                      <a:pt x="9218" y="3638"/>
                      <a:pt x="9218" y="3465"/>
                    </a:cubicBezTo>
                    <a:cubicBezTo>
                      <a:pt x="9218" y="3061"/>
                      <a:pt x="8930" y="2773"/>
                      <a:pt x="8585" y="2658"/>
                    </a:cubicBezTo>
                    <a:lnTo>
                      <a:pt x="9449" y="1967"/>
                    </a:lnTo>
                    <a:cubicBezTo>
                      <a:pt x="9564" y="1852"/>
                      <a:pt x="9564" y="1736"/>
                      <a:pt x="9506" y="1621"/>
                    </a:cubicBezTo>
                    <a:cubicBezTo>
                      <a:pt x="9449" y="1621"/>
                      <a:pt x="9103" y="1218"/>
                      <a:pt x="8527" y="872"/>
                    </a:cubicBezTo>
                    <a:cubicBezTo>
                      <a:pt x="8527" y="815"/>
                      <a:pt x="8527" y="642"/>
                      <a:pt x="8469" y="584"/>
                    </a:cubicBezTo>
                    <a:cubicBezTo>
                      <a:pt x="8029" y="203"/>
                      <a:pt x="7380" y="1"/>
                      <a:pt x="67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6" name="Google Shape;1556;p64"/>
          <p:cNvGrpSpPr/>
          <p:nvPr/>
        </p:nvGrpSpPr>
        <p:grpSpPr>
          <a:xfrm>
            <a:off x="3799075" y="1901550"/>
            <a:ext cx="595348" cy="595348"/>
            <a:chOff x="2788522" y="1393050"/>
            <a:chExt cx="707400" cy="707400"/>
          </a:xfrm>
        </p:grpSpPr>
        <p:sp>
          <p:nvSpPr>
            <p:cNvPr id="1557" name="Google Shape;1557;p64"/>
            <p:cNvSpPr/>
            <p:nvPr/>
          </p:nvSpPr>
          <p:spPr>
            <a:xfrm flipH="1">
              <a:off x="2788522"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4"/>
            <p:cNvSpPr/>
            <p:nvPr/>
          </p:nvSpPr>
          <p:spPr>
            <a:xfrm>
              <a:off x="2940575" y="1547375"/>
              <a:ext cx="403300" cy="403300"/>
            </a:xfrm>
            <a:custGeom>
              <a:avLst/>
              <a:gdLst/>
              <a:ahLst/>
              <a:cxnLst/>
              <a:rect l="l" t="t" r="r" b="b"/>
              <a:pathLst>
                <a:path w="16132" h="16132" extrusionOk="0">
                  <a:moveTo>
                    <a:pt x="8412" y="461"/>
                  </a:moveTo>
                  <a:lnTo>
                    <a:pt x="8412" y="1210"/>
                  </a:lnTo>
                  <a:lnTo>
                    <a:pt x="7720" y="1210"/>
                  </a:lnTo>
                  <a:lnTo>
                    <a:pt x="7720" y="519"/>
                  </a:lnTo>
                  <a:lnTo>
                    <a:pt x="7720" y="461"/>
                  </a:lnTo>
                  <a:close/>
                  <a:moveTo>
                    <a:pt x="3688" y="1613"/>
                  </a:moveTo>
                  <a:lnTo>
                    <a:pt x="3688" y="2305"/>
                  </a:lnTo>
                  <a:lnTo>
                    <a:pt x="2996" y="2305"/>
                  </a:lnTo>
                  <a:lnTo>
                    <a:pt x="2996" y="1613"/>
                  </a:lnTo>
                  <a:close/>
                  <a:moveTo>
                    <a:pt x="13136" y="1613"/>
                  </a:moveTo>
                  <a:lnTo>
                    <a:pt x="13136" y="2362"/>
                  </a:lnTo>
                  <a:lnTo>
                    <a:pt x="12444" y="2362"/>
                  </a:lnTo>
                  <a:lnTo>
                    <a:pt x="12444" y="1613"/>
                  </a:lnTo>
                  <a:close/>
                  <a:moveTo>
                    <a:pt x="6395" y="3111"/>
                  </a:moveTo>
                  <a:lnTo>
                    <a:pt x="6395" y="3860"/>
                  </a:lnTo>
                  <a:lnTo>
                    <a:pt x="5646" y="3860"/>
                  </a:lnTo>
                  <a:lnTo>
                    <a:pt x="5646" y="3111"/>
                  </a:lnTo>
                  <a:close/>
                  <a:moveTo>
                    <a:pt x="10486" y="3111"/>
                  </a:moveTo>
                  <a:lnTo>
                    <a:pt x="10486" y="3860"/>
                  </a:lnTo>
                  <a:lnTo>
                    <a:pt x="9794" y="3860"/>
                  </a:lnTo>
                  <a:lnTo>
                    <a:pt x="9794" y="3111"/>
                  </a:lnTo>
                  <a:close/>
                  <a:moveTo>
                    <a:pt x="1210" y="5185"/>
                  </a:moveTo>
                  <a:lnTo>
                    <a:pt x="1210" y="5934"/>
                  </a:lnTo>
                  <a:lnTo>
                    <a:pt x="519" y="5934"/>
                  </a:lnTo>
                  <a:lnTo>
                    <a:pt x="519" y="5185"/>
                  </a:lnTo>
                  <a:close/>
                  <a:moveTo>
                    <a:pt x="15613" y="5185"/>
                  </a:moveTo>
                  <a:lnTo>
                    <a:pt x="15613" y="5934"/>
                  </a:lnTo>
                  <a:lnTo>
                    <a:pt x="14922" y="5934"/>
                  </a:lnTo>
                  <a:lnTo>
                    <a:pt x="14922" y="5185"/>
                  </a:lnTo>
                  <a:close/>
                  <a:moveTo>
                    <a:pt x="3342" y="7490"/>
                  </a:moveTo>
                  <a:lnTo>
                    <a:pt x="3342" y="8181"/>
                  </a:lnTo>
                  <a:lnTo>
                    <a:pt x="2651" y="8181"/>
                  </a:lnTo>
                  <a:lnTo>
                    <a:pt x="2651" y="7490"/>
                  </a:lnTo>
                  <a:close/>
                  <a:moveTo>
                    <a:pt x="13481" y="7432"/>
                  </a:moveTo>
                  <a:lnTo>
                    <a:pt x="13481" y="8181"/>
                  </a:lnTo>
                  <a:lnTo>
                    <a:pt x="12790" y="8181"/>
                  </a:lnTo>
                  <a:lnTo>
                    <a:pt x="12790" y="7432"/>
                  </a:lnTo>
                  <a:close/>
                  <a:moveTo>
                    <a:pt x="11292" y="9852"/>
                  </a:moveTo>
                  <a:lnTo>
                    <a:pt x="12041" y="10946"/>
                  </a:lnTo>
                  <a:lnTo>
                    <a:pt x="10658" y="10946"/>
                  </a:lnTo>
                  <a:lnTo>
                    <a:pt x="9910" y="9852"/>
                  </a:lnTo>
                  <a:close/>
                  <a:moveTo>
                    <a:pt x="9161" y="10370"/>
                  </a:moveTo>
                  <a:lnTo>
                    <a:pt x="9161" y="15613"/>
                  </a:lnTo>
                  <a:lnTo>
                    <a:pt x="4955" y="15613"/>
                  </a:lnTo>
                  <a:lnTo>
                    <a:pt x="4955" y="11407"/>
                  </a:lnTo>
                  <a:lnTo>
                    <a:pt x="8296" y="11407"/>
                  </a:lnTo>
                  <a:cubicBezTo>
                    <a:pt x="8354" y="11407"/>
                    <a:pt x="8469" y="11407"/>
                    <a:pt x="8469" y="11292"/>
                  </a:cubicBezTo>
                  <a:lnTo>
                    <a:pt x="9161" y="10370"/>
                  </a:lnTo>
                  <a:close/>
                  <a:moveTo>
                    <a:pt x="7490" y="0"/>
                  </a:moveTo>
                  <a:cubicBezTo>
                    <a:pt x="7375" y="0"/>
                    <a:pt x="7259" y="116"/>
                    <a:pt x="7259" y="288"/>
                  </a:cubicBezTo>
                  <a:lnTo>
                    <a:pt x="7259" y="1441"/>
                  </a:lnTo>
                  <a:cubicBezTo>
                    <a:pt x="7259" y="1613"/>
                    <a:pt x="7375" y="1671"/>
                    <a:pt x="7490" y="1671"/>
                  </a:cubicBezTo>
                  <a:lnTo>
                    <a:pt x="7836" y="1671"/>
                  </a:lnTo>
                  <a:lnTo>
                    <a:pt x="7836" y="3284"/>
                  </a:lnTo>
                  <a:lnTo>
                    <a:pt x="6856" y="3284"/>
                  </a:lnTo>
                  <a:lnTo>
                    <a:pt x="6856" y="2881"/>
                  </a:lnTo>
                  <a:cubicBezTo>
                    <a:pt x="6856" y="2766"/>
                    <a:pt x="6741" y="2650"/>
                    <a:pt x="6626" y="2650"/>
                  </a:cubicBezTo>
                  <a:lnTo>
                    <a:pt x="5416" y="2650"/>
                  </a:lnTo>
                  <a:cubicBezTo>
                    <a:pt x="5301" y="2650"/>
                    <a:pt x="5185" y="2766"/>
                    <a:pt x="5185" y="2881"/>
                  </a:cubicBezTo>
                  <a:lnTo>
                    <a:pt x="5185" y="4091"/>
                  </a:lnTo>
                  <a:cubicBezTo>
                    <a:pt x="5185" y="4206"/>
                    <a:pt x="5301" y="4321"/>
                    <a:pt x="5416" y="4321"/>
                  </a:cubicBezTo>
                  <a:lnTo>
                    <a:pt x="6626" y="4321"/>
                  </a:lnTo>
                  <a:cubicBezTo>
                    <a:pt x="6741" y="4321"/>
                    <a:pt x="6856" y="4206"/>
                    <a:pt x="6856" y="4091"/>
                  </a:cubicBezTo>
                  <a:lnTo>
                    <a:pt x="6856" y="3745"/>
                  </a:lnTo>
                  <a:lnTo>
                    <a:pt x="7836" y="3745"/>
                  </a:lnTo>
                  <a:lnTo>
                    <a:pt x="7836" y="5358"/>
                  </a:lnTo>
                  <a:lnTo>
                    <a:pt x="3572" y="5358"/>
                  </a:lnTo>
                  <a:lnTo>
                    <a:pt x="3572" y="2823"/>
                  </a:lnTo>
                  <a:lnTo>
                    <a:pt x="3918" y="2823"/>
                  </a:lnTo>
                  <a:cubicBezTo>
                    <a:pt x="4033" y="2823"/>
                    <a:pt x="4148" y="2708"/>
                    <a:pt x="4148" y="2593"/>
                  </a:cubicBezTo>
                  <a:lnTo>
                    <a:pt x="4148" y="1383"/>
                  </a:lnTo>
                  <a:cubicBezTo>
                    <a:pt x="4148" y="1268"/>
                    <a:pt x="4033" y="1153"/>
                    <a:pt x="3918" y="1153"/>
                  </a:cubicBezTo>
                  <a:lnTo>
                    <a:pt x="2708" y="1153"/>
                  </a:lnTo>
                  <a:cubicBezTo>
                    <a:pt x="2593" y="1153"/>
                    <a:pt x="2478" y="1268"/>
                    <a:pt x="2478" y="1383"/>
                  </a:cubicBezTo>
                  <a:lnTo>
                    <a:pt x="2478" y="2593"/>
                  </a:lnTo>
                  <a:cubicBezTo>
                    <a:pt x="2478" y="2708"/>
                    <a:pt x="2593" y="2823"/>
                    <a:pt x="2708" y="2823"/>
                  </a:cubicBezTo>
                  <a:lnTo>
                    <a:pt x="3111" y="2823"/>
                  </a:lnTo>
                  <a:lnTo>
                    <a:pt x="3111" y="5358"/>
                  </a:lnTo>
                  <a:lnTo>
                    <a:pt x="1671" y="5358"/>
                  </a:lnTo>
                  <a:lnTo>
                    <a:pt x="1671" y="5012"/>
                  </a:lnTo>
                  <a:cubicBezTo>
                    <a:pt x="1671" y="4840"/>
                    <a:pt x="1556" y="4724"/>
                    <a:pt x="1441" y="4724"/>
                  </a:cubicBezTo>
                  <a:lnTo>
                    <a:pt x="231" y="4724"/>
                  </a:lnTo>
                  <a:cubicBezTo>
                    <a:pt x="116" y="4724"/>
                    <a:pt x="0" y="4840"/>
                    <a:pt x="0" y="5012"/>
                  </a:cubicBezTo>
                  <a:lnTo>
                    <a:pt x="0" y="6165"/>
                  </a:lnTo>
                  <a:cubicBezTo>
                    <a:pt x="0" y="6337"/>
                    <a:pt x="116" y="6395"/>
                    <a:pt x="231" y="6395"/>
                  </a:cubicBezTo>
                  <a:lnTo>
                    <a:pt x="1441" y="6395"/>
                  </a:lnTo>
                  <a:cubicBezTo>
                    <a:pt x="1556" y="6395"/>
                    <a:pt x="1671" y="6337"/>
                    <a:pt x="1671" y="6165"/>
                  </a:cubicBezTo>
                  <a:lnTo>
                    <a:pt x="1671" y="5819"/>
                  </a:lnTo>
                  <a:lnTo>
                    <a:pt x="6165" y="5819"/>
                  </a:lnTo>
                  <a:lnTo>
                    <a:pt x="6165" y="7663"/>
                  </a:lnTo>
                  <a:lnTo>
                    <a:pt x="3803" y="7663"/>
                  </a:lnTo>
                  <a:lnTo>
                    <a:pt x="3803" y="7259"/>
                  </a:lnTo>
                  <a:cubicBezTo>
                    <a:pt x="3803" y="7144"/>
                    <a:pt x="3688" y="7029"/>
                    <a:pt x="3572" y="7029"/>
                  </a:cubicBezTo>
                  <a:lnTo>
                    <a:pt x="2363" y="7029"/>
                  </a:lnTo>
                  <a:cubicBezTo>
                    <a:pt x="2247" y="7029"/>
                    <a:pt x="2132" y="7144"/>
                    <a:pt x="2132" y="7259"/>
                  </a:cubicBezTo>
                  <a:lnTo>
                    <a:pt x="2132" y="8469"/>
                  </a:lnTo>
                  <a:cubicBezTo>
                    <a:pt x="2132" y="8584"/>
                    <a:pt x="2247" y="8700"/>
                    <a:pt x="2363" y="8700"/>
                  </a:cubicBezTo>
                  <a:lnTo>
                    <a:pt x="3572" y="8700"/>
                  </a:lnTo>
                  <a:cubicBezTo>
                    <a:pt x="3688" y="8700"/>
                    <a:pt x="3803" y="8584"/>
                    <a:pt x="3803" y="8469"/>
                  </a:cubicBezTo>
                  <a:lnTo>
                    <a:pt x="3803" y="8123"/>
                  </a:lnTo>
                  <a:lnTo>
                    <a:pt x="6395" y="8123"/>
                  </a:lnTo>
                  <a:cubicBezTo>
                    <a:pt x="6510" y="8123"/>
                    <a:pt x="6626" y="8008"/>
                    <a:pt x="6626" y="7893"/>
                  </a:cubicBezTo>
                  <a:lnTo>
                    <a:pt x="6626" y="5819"/>
                  </a:lnTo>
                  <a:lnTo>
                    <a:pt x="7836" y="5819"/>
                  </a:lnTo>
                  <a:lnTo>
                    <a:pt x="7836" y="9391"/>
                  </a:lnTo>
                  <a:lnTo>
                    <a:pt x="6971" y="9391"/>
                  </a:lnTo>
                  <a:cubicBezTo>
                    <a:pt x="6683" y="9391"/>
                    <a:pt x="6683" y="9852"/>
                    <a:pt x="6971" y="9852"/>
                  </a:cubicBezTo>
                  <a:lnTo>
                    <a:pt x="8930" y="9852"/>
                  </a:lnTo>
                  <a:lnTo>
                    <a:pt x="8181" y="10946"/>
                  </a:lnTo>
                  <a:lnTo>
                    <a:pt x="4091" y="10946"/>
                  </a:lnTo>
                  <a:lnTo>
                    <a:pt x="4840" y="9852"/>
                  </a:lnTo>
                  <a:lnTo>
                    <a:pt x="5704" y="9852"/>
                  </a:lnTo>
                  <a:cubicBezTo>
                    <a:pt x="5992" y="9852"/>
                    <a:pt x="5992" y="9391"/>
                    <a:pt x="5704" y="9391"/>
                  </a:cubicBezTo>
                  <a:lnTo>
                    <a:pt x="4725" y="9391"/>
                  </a:lnTo>
                  <a:cubicBezTo>
                    <a:pt x="4667" y="9391"/>
                    <a:pt x="4552" y="9448"/>
                    <a:pt x="4552" y="9506"/>
                  </a:cubicBezTo>
                  <a:lnTo>
                    <a:pt x="3400" y="11062"/>
                  </a:lnTo>
                  <a:cubicBezTo>
                    <a:pt x="3342" y="11234"/>
                    <a:pt x="3400" y="11407"/>
                    <a:pt x="3630" y="11407"/>
                  </a:cubicBezTo>
                  <a:lnTo>
                    <a:pt x="4494" y="11407"/>
                  </a:lnTo>
                  <a:lnTo>
                    <a:pt x="4494" y="15901"/>
                  </a:lnTo>
                  <a:cubicBezTo>
                    <a:pt x="4494" y="16016"/>
                    <a:pt x="4609" y="16131"/>
                    <a:pt x="4725" y="16131"/>
                  </a:cubicBezTo>
                  <a:lnTo>
                    <a:pt x="11407" y="16131"/>
                  </a:lnTo>
                  <a:cubicBezTo>
                    <a:pt x="11523" y="16131"/>
                    <a:pt x="11638" y="16016"/>
                    <a:pt x="11638" y="15901"/>
                  </a:cubicBezTo>
                  <a:lnTo>
                    <a:pt x="11638" y="14749"/>
                  </a:lnTo>
                  <a:cubicBezTo>
                    <a:pt x="11638" y="14605"/>
                    <a:pt x="11523" y="14533"/>
                    <a:pt x="11407" y="14533"/>
                  </a:cubicBezTo>
                  <a:cubicBezTo>
                    <a:pt x="11292" y="14533"/>
                    <a:pt x="11177" y="14605"/>
                    <a:pt x="11177" y="14749"/>
                  </a:cubicBezTo>
                  <a:lnTo>
                    <a:pt x="11177" y="15670"/>
                  </a:lnTo>
                  <a:lnTo>
                    <a:pt x="9679" y="15670"/>
                  </a:lnTo>
                  <a:lnTo>
                    <a:pt x="9679" y="10370"/>
                  </a:lnTo>
                  <a:lnTo>
                    <a:pt x="10370" y="11350"/>
                  </a:lnTo>
                  <a:cubicBezTo>
                    <a:pt x="10370" y="11407"/>
                    <a:pt x="10486" y="11407"/>
                    <a:pt x="10543" y="11407"/>
                  </a:cubicBezTo>
                  <a:lnTo>
                    <a:pt x="11177" y="11407"/>
                  </a:lnTo>
                  <a:lnTo>
                    <a:pt x="11177" y="13424"/>
                  </a:lnTo>
                  <a:cubicBezTo>
                    <a:pt x="11177" y="13568"/>
                    <a:pt x="11292" y="13640"/>
                    <a:pt x="11407" y="13640"/>
                  </a:cubicBezTo>
                  <a:cubicBezTo>
                    <a:pt x="11523" y="13640"/>
                    <a:pt x="11638" y="13568"/>
                    <a:pt x="11638" y="13424"/>
                  </a:cubicBezTo>
                  <a:lnTo>
                    <a:pt x="11638" y="11407"/>
                  </a:lnTo>
                  <a:lnTo>
                    <a:pt x="12502" y="11407"/>
                  </a:lnTo>
                  <a:cubicBezTo>
                    <a:pt x="12732" y="11407"/>
                    <a:pt x="12848" y="11234"/>
                    <a:pt x="12732" y="11062"/>
                  </a:cubicBezTo>
                  <a:lnTo>
                    <a:pt x="11638" y="9506"/>
                  </a:lnTo>
                  <a:cubicBezTo>
                    <a:pt x="11580" y="9448"/>
                    <a:pt x="11523" y="9391"/>
                    <a:pt x="11407" y="9391"/>
                  </a:cubicBezTo>
                  <a:lnTo>
                    <a:pt x="8296" y="9391"/>
                  </a:lnTo>
                  <a:lnTo>
                    <a:pt x="8296" y="5819"/>
                  </a:lnTo>
                  <a:lnTo>
                    <a:pt x="9506" y="5819"/>
                  </a:lnTo>
                  <a:lnTo>
                    <a:pt x="9506" y="7893"/>
                  </a:lnTo>
                  <a:cubicBezTo>
                    <a:pt x="9506" y="8008"/>
                    <a:pt x="9621" y="8123"/>
                    <a:pt x="9737" y="8123"/>
                  </a:cubicBezTo>
                  <a:lnTo>
                    <a:pt x="12329" y="8123"/>
                  </a:lnTo>
                  <a:lnTo>
                    <a:pt x="12329" y="8469"/>
                  </a:lnTo>
                  <a:cubicBezTo>
                    <a:pt x="12329" y="8584"/>
                    <a:pt x="12444" y="8700"/>
                    <a:pt x="12560" y="8700"/>
                  </a:cubicBezTo>
                  <a:lnTo>
                    <a:pt x="13769" y="8700"/>
                  </a:lnTo>
                  <a:cubicBezTo>
                    <a:pt x="13885" y="8700"/>
                    <a:pt x="14000" y="8584"/>
                    <a:pt x="14000" y="8469"/>
                  </a:cubicBezTo>
                  <a:lnTo>
                    <a:pt x="14000" y="7259"/>
                  </a:lnTo>
                  <a:cubicBezTo>
                    <a:pt x="14000" y="7144"/>
                    <a:pt x="13885" y="7029"/>
                    <a:pt x="13769" y="7029"/>
                  </a:cubicBezTo>
                  <a:lnTo>
                    <a:pt x="12560" y="7029"/>
                  </a:lnTo>
                  <a:cubicBezTo>
                    <a:pt x="12444" y="7029"/>
                    <a:pt x="12329" y="7144"/>
                    <a:pt x="12329" y="7259"/>
                  </a:cubicBezTo>
                  <a:lnTo>
                    <a:pt x="12329" y="7605"/>
                  </a:lnTo>
                  <a:lnTo>
                    <a:pt x="9967" y="7605"/>
                  </a:lnTo>
                  <a:lnTo>
                    <a:pt x="9967" y="5819"/>
                  </a:lnTo>
                  <a:lnTo>
                    <a:pt x="14461" y="5819"/>
                  </a:lnTo>
                  <a:lnTo>
                    <a:pt x="14461" y="6165"/>
                  </a:lnTo>
                  <a:cubicBezTo>
                    <a:pt x="14461" y="6280"/>
                    <a:pt x="14576" y="6395"/>
                    <a:pt x="14691" y="6395"/>
                  </a:cubicBezTo>
                  <a:lnTo>
                    <a:pt x="15901" y="6395"/>
                  </a:lnTo>
                  <a:cubicBezTo>
                    <a:pt x="16016" y="6395"/>
                    <a:pt x="16132" y="6280"/>
                    <a:pt x="16132" y="6165"/>
                  </a:cubicBezTo>
                  <a:lnTo>
                    <a:pt x="16132" y="4955"/>
                  </a:lnTo>
                  <a:cubicBezTo>
                    <a:pt x="16132" y="4840"/>
                    <a:pt x="16016" y="4724"/>
                    <a:pt x="15901" y="4724"/>
                  </a:cubicBezTo>
                  <a:lnTo>
                    <a:pt x="14691" y="4724"/>
                  </a:lnTo>
                  <a:cubicBezTo>
                    <a:pt x="14576" y="4724"/>
                    <a:pt x="14461" y="4840"/>
                    <a:pt x="14461" y="4955"/>
                  </a:cubicBezTo>
                  <a:lnTo>
                    <a:pt x="14461" y="5358"/>
                  </a:lnTo>
                  <a:lnTo>
                    <a:pt x="13021" y="5358"/>
                  </a:lnTo>
                  <a:lnTo>
                    <a:pt x="13021" y="2823"/>
                  </a:lnTo>
                  <a:lnTo>
                    <a:pt x="13424" y="2823"/>
                  </a:lnTo>
                  <a:cubicBezTo>
                    <a:pt x="13539" y="2823"/>
                    <a:pt x="13654" y="2708"/>
                    <a:pt x="13654" y="2593"/>
                  </a:cubicBezTo>
                  <a:lnTo>
                    <a:pt x="13654" y="1383"/>
                  </a:lnTo>
                  <a:cubicBezTo>
                    <a:pt x="13654" y="1268"/>
                    <a:pt x="13539" y="1153"/>
                    <a:pt x="13424" y="1153"/>
                  </a:cubicBezTo>
                  <a:lnTo>
                    <a:pt x="12214" y="1153"/>
                  </a:lnTo>
                  <a:cubicBezTo>
                    <a:pt x="12099" y="1153"/>
                    <a:pt x="11984" y="1268"/>
                    <a:pt x="11984" y="1383"/>
                  </a:cubicBezTo>
                  <a:lnTo>
                    <a:pt x="11984" y="2593"/>
                  </a:lnTo>
                  <a:cubicBezTo>
                    <a:pt x="11984" y="2708"/>
                    <a:pt x="12099" y="2823"/>
                    <a:pt x="12214" y="2823"/>
                  </a:cubicBezTo>
                  <a:lnTo>
                    <a:pt x="12560" y="2823"/>
                  </a:lnTo>
                  <a:lnTo>
                    <a:pt x="12560" y="5358"/>
                  </a:lnTo>
                  <a:lnTo>
                    <a:pt x="8296" y="5358"/>
                  </a:lnTo>
                  <a:lnTo>
                    <a:pt x="8296" y="3745"/>
                  </a:lnTo>
                  <a:lnTo>
                    <a:pt x="9276" y="3745"/>
                  </a:lnTo>
                  <a:lnTo>
                    <a:pt x="9276" y="4091"/>
                  </a:lnTo>
                  <a:cubicBezTo>
                    <a:pt x="9276" y="4206"/>
                    <a:pt x="9391" y="4321"/>
                    <a:pt x="9506" y="4321"/>
                  </a:cubicBezTo>
                  <a:lnTo>
                    <a:pt x="10716" y="4321"/>
                  </a:lnTo>
                  <a:cubicBezTo>
                    <a:pt x="10831" y="4321"/>
                    <a:pt x="10947" y="4206"/>
                    <a:pt x="10947" y="4091"/>
                  </a:cubicBezTo>
                  <a:lnTo>
                    <a:pt x="10947" y="2881"/>
                  </a:lnTo>
                  <a:cubicBezTo>
                    <a:pt x="10947" y="2766"/>
                    <a:pt x="10831" y="2650"/>
                    <a:pt x="10716" y="2650"/>
                  </a:cubicBezTo>
                  <a:lnTo>
                    <a:pt x="9506" y="2650"/>
                  </a:lnTo>
                  <a:cubicBezTo>
                    <a:pt x="9391" y="2650"/>
                    <a:pt x="9276" y="2766"/>
                    <a:pt x="9276" y="2881"/>
                  </a:cubicBezTo>
                  <a:lnTo>
                    <a:pt x="9276" y="3227"/>
                  </a:lnTo>
                  <a:lnTo>
                    <a:pt x="8296" y="3227"/>
                  </a:lnTo>
                  <a:lnTo>
                    <a:pt x="8296" y="1671"/>
                  </a:lnTo>
                  <a:lnTo>
                    <a:pt x="8700" y="1671"/>
                  </a:lnTo>
                  <a:cubicBezTo>
                    <a:pt x="8815" y="1671"/>
                    <a:pt x="8930" y="1556"/>
                    <a:pt x="8930" y="1441"/>
                  </a:cubicBezTo>
                  <a:lnTo>
                    <a:pt x="8930" y="288"/>
                  </a:lnTo>
                  <a:cubicBezTo>
                    <a:pt x="8930" y="116"/>
                    <a:pt x="8815" y="0"/>
                    <a:pt x="8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64"/>
          <p:cNvGrpSpPr/>
          <p:nvPr/>
        </p:nvGrpSpPr>
        <p:grpSpPr>
          <a:xfrm>
            <a:off x="3799075" y="1183202"/>
            <a:ext cx="595348" cy="595348"/>
            <a:chOff x="2788522" y="539500"/>
            <a:chExt cx="707400" cy="707400"/>
          </a:xfrm>
        </p:grpSpPr>
        <p:sp>
          <p:nvSpPr>
            <p:cNvPr id="1560" name="Google Shape;1560;p64"/>
            <p:cNvSpPr/>
            <p:nvPr/>
          </p:nvSpPr>
          <p:spPr>
            <a:xfrm flipH="1">
              <a:off x="2788522" y="5395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 name="Google Shape;1561;p64"/>
            <p:cNvGrpSpPr/>
            <p:nvPr/>
          </p:nvGrpSpPr>
          <p:grpSpPr>
            <a:xfrm>
              <a:off x="2940575" y="691575"/>
              <a:ext cx="403300" cy="403300"/>
              <a:chOff x="3135950" y="2092700"/>
              <a:chExt cx="403300" cy="403300"/>
            </a:xfrm>
          </p:grpSpPr>
          <p:sp>
            <p:nvSpPr>
              <p:cNvPr id="1562" name="Google Shape;1562;p64"/>
              <p:cNvSpPr/>
              <p:nvPr/>
            </p:nvSpPr>
            <p:spPr>
              <a:xfrm>
                <a:off x="3135950" y="2148875"/>
                <a:ext cx="403300" cy="347125"/>
              </a:xfrm>
              <a:custGeom>
                <a:avLst/>
                <a:gdLst/>
                <a:ahLst/>
                <a:cxnLst/>
                <a:rect l="l" t="t" r="r" b="b"/>
                <a:pathLst>
                  <a:path w="16132" h="13885" extrusionOk="0">
                    <a:moveTo>
                      <a:pt x="9736" y="3572"/>
                    </a:moveTo>
                    <a:cubicBezTo>
                      <a:pt x="9967" y="3572"/>
                      <a:pt x="10140" y="3745"/>
                      <a:pt x="10140" y="4033"/>
                    </a:cubicBezTo>
                    <a:cubicBezTo>
                      <a:pt x="10140" y="4263"/>
                      <a:pt x="9967" y="4494"/>
                      <a:pt x="9736" y="4494"/>
                    </a:cubicBezTo>
                    <a:cubicBezTo>
                      <a:pt x="9448" y="4494"/>
                      <a:pt x="9275" y="4263"/>
                      <a:pt x="9275" y="4033"/>
                    </a:cubicBezTo>
                    <a:cubicBezTo>
                      <a:pt x="9275" y="3745"/>
                      <a:pt x="9448" y="3572"/>
                      <a:pt x="9736" y="3572"/>
                    </a:cubicBezTo>
                    <a:close/>
                    <a:moveTo>
                      <a:pt x="12963" y="4724"/>
                    </a:moveTo>
                    <a:cubicBezTo>
                      <a:pt x="13251" y="4724"/>
                      <a:pt x="13423" y="4897"/>
                      <a:pt x="13423" y="5127"/>
                    </a:cubicBezTo>
                    <a:cubicBezTo>
                      <a:pt x="13423" y="5416"/>
                      <a:pt x="13251" y="5588"/>
                      <a:pt x="12963" y="5588"/>
                    </a:cubicBezTo>
                    <a:cubicBezTo>
                      <a:pt x="12732" y="5588"/>
                      <a:pt x="12559" y="5416"/>
                      <a:pt x="12559" y="5127"/>
                    </a:cubicBezTo>
                    <a:cubicBezTo>
                      <a:pt x="12559" y="4897"/>
                      <a:pt x="12732" y="4724"/>
                      <a:pt x="12963" y="4724"/>
                    </a:cubicBezTo>
                    <a:close/>
                    <a:moveTo>
                      <a:pt x="6453" y="8584"/>
                    </a:moveTo>
                    <a:cubicBezTo>
                      <a:pt x="6683" y="8584"/>
                      <a:pt x="6913" y="8815"/>
                      <a:pt x="6913" y="9045"/>
                    </a:cubicBezTo>
                    <a:cubicBezTo>
                      <a:pt x="6913" y="9275"/>
                      <a:pt x="6683" y="9506"/>
                      <a:pt x="6453" y="9506"/>
                    </a:cubicBezTo>
                    <a:cubicBezTo>
                      <a:pt x="6164" y="9506"/>
                      <a:pt x="5992" y="9275"/>
                      <a:pt x="5992" y="9045"/>
                    </a:cubicBezTo>
                    <a:cubicBezTo>
                      <a:pt x="5992" y="8815"/>
                      <a:pt x="6164" y="8584"/>
                      <a:pt x="6453" y="8584"/>
                    </a:cubicBezTo>
                    <a:close/>
                    <a:moveTo>
                      <a:pt x="3169" y="10600"/>
                    </a:moveTo>
                    <a:cubicBezTo>
                      <a:pt x="3399" y="10600"/>
                      <a:pt x="3630" y="10773"/>
                      <a:pt x="3630" y="11061"/>
                    </a:cubicBezTo>
                    <a:cubicBezTo>
                      <a:pt x="3630" y="11292"/>
                      <a:pt x="3399" y="11522"/>
                      <a:pt x="3169" y="11522"/>
                    </a:cubicBezTo>
                    <a:cubicBezTo>
                      <a:pt x="2938" y="11522"/>
                      <a:pt x="2708" y="11292"/>
                      <a:pt x="2708" y="11061"/>
                    </a:cubicBezTo>
                    <a:cubicBezTo>
                      <a:pt x="2708" y="10773"/>
                      <a:pt x="2938" y="10600"/>
                      <a:pt x="3169" y="10600"/>
                    </a:cubicBezTo>
                    <a:close/>
                    <a:moveTo>
                      <a:pt x="9736" y="0"/>
                    </a:moveTo>
                    <a:cubicBezTo>
                      <a:pt x="9564" y="0"/>
                      <a:pt x="9448" y="115"/>
                      <a:pt x="9448" y="231"/>
                    </a:cubicBezTo>
                    <a:lnTo>
                      <a:pt x="9448" y="3111"/>
                    </a:lnTo>
                    <a:cubicBezTo>
                      <a:pt x="9045" y="3226"/>
                      <a:pt x="8757" y="3572"/>
                      <a:pt x="8757" y="3975"/>
                    </a:cubicBezTo>
                    <a:cubicBezTo>
                      <a:pt x="7605" y="4551"/>
                      <a:pt x="7086" y="6222"/>
                      <a:pt x="6625" y="7605"/>
                    </a:cubicBezTo>
                    <a:lnTo>
                      <a:pt x="6625" y="5127"/>
                    </a:lnTo>
                    <a:cubicBezTo>
                      <a:pt x="6625" y="5012"/>
                      <a:pt x="6568" y="4955"/>
                      <a:pt x="6510" y="4897"/>
                    </a:cubicBezTo>
                    <a:cubicBezTo>
                      <a:pt x="6480" y="4887"/>
                      <a:pt x="6449" y="4882"/>
                      <a:pt x="6419" y="4882"/>
                    </a:cubicBezTo>
                    <a:cubicBezTo>
                      <a:pt x="6282" y="4882"/>
                      <a:pt x="6164" y="4985"/>
                      <a:pt x="6164" y="5127"/>
                    </a:cubicBezTo>
                    <a:lnTo>
                      <a:pt x="6164" y="8181"/>
                    </a:lnTo>
                    <a:cubicBezTo>
                      <a:pt x="5761" y="8238"/>
                      <a:pt x="5473" y="8642"/>
                      <a:pt x="5473" y="9045"/>
                    </a:cubicBezTo>
                    <a:cubicBezTo>
                      <a:pt x="5473" y="9275"/>
                      <a:pt x="5588" y="9506"/>
                      <a:pt x="5704" y="9679"/>
                    </a:cubicBezTo>
                    <a:cubicBezTo>
                      <a:pt x="5300" y="10197"/>
                      <a:pt x="4724" y="10428"/>
                      <a:pt x="3918" y="10600"/>
                    </a:cubicBezTo>
                    <a:cubicBezTo>
                      <a:pt x="3802" y="10370"/>
                      <a:pt x="3630" y="10197"/>
                      <a:pt x="3342" y="10140"/>
                    </a:cubicBezTo>
                    <a:lnTo>
                      <a:pt x="3342" y="7547"/>
                    </a:lnTo>
                    <a:cubicBezTo>
                      <a:pt x="3342" y="7432"/>
                      <a:pt x="3284" y="7317"/>
                      <a:pt x="3169" y="7317"/>
                    </a:cubicBezTo>
                    <a:cubicBezTo>
                      <a:pt x="3138" y="7306"/>
                      <a:pt x="3109" y="7302"/>
                      <a:pt x="3083" y="7302"/>
                    </a:cubicBezTo>
                    <a:cubicBezTo>
                      <a:pt x="2959" y="7302"/>
                      <a:pt x="2881" y="7405"/>
                      <a:pt x="2881" y="7547"/>
                    </a:cubicBezTo>
                    <a:lnTo>
                      <a:pt x="2881" y="10140"/>
                    </a:lnTo>
                    <a:cubicBezTo>
                      <a:pt x="2477" y="10255"/>
                      <a:pt x="2189" y="10600"/>
                      <a:pt x="2189" y="11061"/>
                    </a:cubicBezTo>
                    <a:cubicBezTo>
                      <a:pt x="403" y="11868"/>
                      <a:pt x="0" y="13481"/>
                      <a:pt x="0" y="13596"/>
                    </a:cubicBezTo>
                    <a:cubicBezTo>
                      <a:pt x="0" y="13711"/>
                      <a:pt x="58" y="13827"/>
                      <a:pt x="231" y="13884"/>
                    </a:cubicBezTo>
                    <a:lnTo>
                      <a:pt x="15843" y="13884"/>
                    </a:lnTo>
                    <a:cubicBezTo>
                      <a:pt x="16016" y="13827"/>
                      <a:pt x="16074" y="13769"/>
                      <a:pt x="16074" y="13596"/>
                    </a:cubicBezTo>
                    <a:lnTo>
                      <a:pt x="16074" y="5761"/>
                    </a:lnTo>
                    <a:lnTo>
                      <a:pt x="16131" y="5761"/>
                    </a:lnTo>
                    <a:cubicBezTo>
                      <a:pt x="16131" y="5617"/>
                      <a:pt x="16016" y="5545"/>
                      <a:pt x="15901" y="5545"/>
                    </a:cubicBezTo>
                    <a:cubicBezTo>
                      <a:pt x="15785" y="5545"/>
                      <a:pt x="15670" y="5617"/>
                      <a:pt x="15670" y="5761"/>
                    </a:cubicBezTo>
                    <a:lnTo>
                      <a:pt x="15670" y="13366"/>
                    </a:lnTo>
                    <a:lnTo>
                      <a:pt x="634" y="13366"/>
                    </a:lnTo>
                    <a:cubicBezTo>
                      <a:pt x="807" y="12963"/>
                      <a:pt x="1268" y="12041"/>
                      <a:pt x="2420" y="11522"/>
                    </a:cubicBezTo>
                    <a:cubicBezTo>
                      <a:pt x="2593" y="11810"/>
                      <a:pt x="2881" y="11983"/>
                      <a:pt x="3226" y="11983"/>
                    </a:cubicBezTo>
                    <a:cubicBezTo>
                      <a:pt x="3687" y="11983"/>
                      <a:pt x="4148" y="11580"/>
                      <a:pt x="4148" y="11061"/>
                    </a:cubicBezTo>
                    <a:cubicBezTo>
                      <a:pt x="5012" y="10831"/>
                      <a:pt x="5704" y="10543"/>
                      <a:pt x="6222" y="9909"/>
                    </a:cubicBezTo>
                    <a:cubicBezTo>
                      <a:pt x="6337" y="9967"/>
                      <a:pt x="6453" y="9967"/>
                      <a:pt x="6568" y="9967"/>
                    </a:cubicBezTo>
                    <a:cubicBezTo>
                      <a:pt x="7029" y="9909"/>
                      <a:pt x="7374" y="9563"/>
                      <a:pt x="7374" y="9103"/>
                    </a:cubicBezTo>
                    <a:cubicBezTo>
                      <a:pt x="7432" y="8757"/>
                      <a:pt x="7259" y="8469"/>
                      <a:pt x="6971" y="8296"/>
                    </a:cubicBezTo>
                    <a:cubicBezTo>
                      <a:pt x="7029" y="8123"/>
                      <a:pt x="7086" y="8008"/>
                      <a:pt x="7086" y="7893"/>
                    </a:cubicBezTo>
                    <a:cubicBezTo>
                      <a:pt x="7490" y="6683"/>
                      <a:pt x="7950" y="5012"/>
                      <a:pt x="8930" y="4494"/>
                    </a:cubicBezTo>
                    <a:cubicBezTo>
                      <a:pt x="9045" y="4782"/>
                      <a:pt x="9391" y="4955"/>
                      <a:pt x="9736" y="4955"/>
                    </a:cubicBezTo>
                    <a:cubicBezTo>
                      <a:pt x="10082" y="4955"/>
                      <a:pt x="10312" y="4782"/>
                      <a:pt x="10485" y="4494"/>
                    </a:cubicBezTo>
                    <a:cubicBezTo>
                      <a:pt x="10716" y="4609"/>
                      <a:pt x="10889" y="4782"/>
                      <a:pt x="11119" y="4897"/>
                    </a:cubicBezTo>
                    <a:cubicBezTo>
                      <a:pt x="11407" y="5127"/>
                      <a:pt x="11753" y="5358"/>
                      <a:pt x="12156" y="5473"/>
                    </a:cubicBezTo>
                    <a:cubicBezTo>
                      <a:pt x="12259" y="5835"/>
                      <a:pt x="12595" y="6058"/>
                      <a:pt x="12955" y="6058"/>
                    </a:cubicBezTo>
                    <a:cubicBezTo>
                      <a:pt x="12995" y="6058"/>
                      <a:pt x="13037" y="6055"/>
                      <a:pt x="13078" y="6049"/>
                    </a:cubicBezTo>
                    <a:cubicBezTo>
                      <a:pt x="13481" y="6049"/>
                      <a:pt x="13827" y="5704"/>
                      <a:pt x="13884" y="5300"/>
                    </a:cubicBezTo>
                    <a:cubicBezTo>
                      <a:pt x="13942" y="5127"/>
                      <a:pt x="13884" y="5012"/>
                      <a:pt x="13884" y="4897"/>
                    </a:cubicBezTo>
                    <a:cubicBezTo>
                      <a:pt x="14000" y="4667"/>
                      <a:pt x="14172" y="4436"/>
                      <a:pt x="14288" y="4206"/>
                    </a:cubicBezTo>
                    <a:cubicBezTo>
                      <a:pt x="14633" y="3572"/>
                      <a:pt x="14979" y="3053"/>
                      <a:pt x="15613" y="2938"/>
                    </a:cubicBezTo>
                    <a:lnTo>
                      <a:pt x="15613" y="4379"/>
                    </a:lnTo>
                    <a:cubicBezTo>
                      <a:pt x="15613" y="4551"/>
                      <a:pt x="15728" y="4638"/>
                      <a:pt x="15843" y="4638"/>
                    </a:cubicBezTo>
                    <a:cubicBezTo>
                      <a:pt x="15958" y="4638"/>
                      <a:pt x="16074" y="4551"/>
                      <a:pt x="16074" y="4379"/>
                    </a:cubicBezTo>
                    <a:lnTo>
                      <a:pt x="16074" y="2708"/>
                    </a:lnTo>
                    <a:cubicBezTo>
                      <a:pt x="16074" y="2593"/>
                      <a:pt x="15958" y="2477"/>
                      <a:pt x="15785" y="2477"/>
                    </a:cubicBezTo>
                    <a:cubicBezTo>
                      <a:pt x="14748" y="2477"/>
                      <a:pt x="14288" y="3284"/>
                      <a:pt x="13884" y="3975"/>
                    </a:cubicBezTo>
                    <a:cubicBezTo>
                      <a:pt x="13769" y="4148"/>
                      <a:pt x="13712" y="4321"/>
                      <a:pt x="13596" y="4436"/>
                    </a:cubicBezTo>
                    <a:cubicBezTo>
                      <a:pt x="13481" y="4379"/>
                      <a:pt x="13366" y="4263"/>
                      <a:pt x="13193" y="4263"/>
                    </a:cubicBezTo>
                    <a:lnTo>
                      <a:pt x="13193" y="1383"/>
                    </a:lnTo>
                    <a:cubicBezTo>
                      <a:pt x="13193" y="1268"/>
                      <a:pt x="13135" y="1152"/>
                      <a:pt x="12963" y="1152"/>
                    </a:cubicBezTo>
                    <a:cubicBezTo>
                      <a:pt x="12847" y="1152"/>
                      <a:pt x="12732" y="1268"/>
                      <a:pt x="12732" y="1383"/>
                    </a:cubicBezTo>
                    <a:lnTo>
                      <a:pt x="12732" y="4263"/>
                    </a:lnTo>
                    <a:cubicBezTo>
                      <a:pt x="12386" y="4321"/>
                      <a:pt x="12098" y="4609"/>
                      <a:pt x="12041" y="4955"/>
                    </a:cubicBezTo>
                    <a:cubicBezTo>
                      <a:pt x="11810" y="4839"/>
                      <a:pt x="11580" y="4667"/>
                      <a:pt x="11349" y="4551"/>
                    </a:cubicBezTo>
                    <a:cubicBezTo>
                      <a:pt x="11119" y="4379"/>
                      <a:pt x="10889" y="4206"/>
                      <a:pt x="10601" y="4033"/>
                    </a:cubicBezTo>
                    <a:cubicBezTo>
                      <a:pt x="10601" y="3572"/>
                      <a:pt x="10312" y="3226"/>
                      <a:pt x="9909" y="3111"/>
                    </a:cubicBezTo>
                    <a:lnTo>
                      <a:pt x="9909" y="231"/>
                    </a:lnTo>
                    <a:cubicBezTo>
                      <a:pt x="9909" y="115"/>
                      <a:pt x="9852" y="0"/>
                      <a:pt x="9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4"/>
              <p:cNvSpPr/>
              <p:nvPr/>
            </p:nvSpPr>
            <p:spPr>
              <a:xfrm>
                <a:off x="3190675" y="2272725"/>
                <a:ext cx="49000" cy="11550"/>
              </a:xfrm>
              <a:custGeom>
                <a:avLst/>
                <a:gdLst/>
                <a:ahLst/>
                <a:cxnLst/>
                <a:rect l="l" t="t" r="r" b="b"/>
                <a:pathLst>
                  <a:path w="1960" h="462" extrusionOk="0">
                    <a:moveTo>
                      <a:pt x="231" y="1"/>
                    </a:moveTo>
                    <a:cubicBezTo>
                      <a:pt x="116" y="1"/>
                      <a:pt x="0" y="58"/>
                      <a:pt x="0" y="173"/>
                    </a:cubicBezTo>
                    <a:cubicBezTo>
                      <a:pt x="0" y="346"/>
                      <a:pt x="58" y="462"/>
                      <a:pt x="231" y="462"/>
                    </a:cubicBezTo>
                    <a:lnTo>
                      <a:pt x="1729" y="462"/>
                    </a:lnTo>
                    <a:cubicBezTo>
                      <a:pt x="1844" y="462"/>
                      <a:pt x="1959" y="346"/>
                      <a:pt x="1959" y="231"/>
                    </a:cubicBezTo>
                    <a:cubicBezTo>
                      <a:pt x="1959" y="116"/>
                      <a:pt x="1844" y="1"/>
                      <a:pt x="1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4"/>
              <p:cNvSpPr/>
              <p:nvPr/>
            </p:nvSpPr>
            <p:spPr>
              <a:xfrm>
                <a:off x="3197875" y="2298650"/>
                <a:ext cx="34600" cy="11550"/>
              </a:xfrm>
              <a:custGeom>
                <a:avLst/>
                <a:gdLst/>
                <a:ahLst/>
                <a:cxnLst/>
                <a:rect l="l" t="t" r="r" b="b"/>
                <a:pathLst>
                  <a:path w="1384" h="462" extrusionOk="0">
                    <a:moveTo>
                      <a:pt x="231" y="1"/>
                    </a:moveTo>
                    <a:cubicBezTo>
                      <a:pt x="116" y="1"/>
                      <a:pt x="0" y="116"/>
                      <a:pt x="0" y="231"/>
                    </a:cubicBezTo>
                    <a:cubicBezTo>
                      <a:pt x="0" y="404"/>
                      <a:pt x="116" y="462"/>
                      <a:pt x="231" y="462"/>
                    </a:cubicBezTo>
                    <a:lnTo>
                      <a:pt x="1095" y="462"/>
                    </a:lnTo>
                    <a:cubicBezTo>
                      <a:pt x="1210" y="462"/>
                      <a:pt x="1325" y="404"/>
                      <a:pt x="1383" y="231"/>
                    </a:cubicBezTo>
                    <a:cubicBezTo>
                      <a:pt x="1383" y="116"/>
                      <a:pt x="1268" y="1"/>
                      <a:pt x="1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4"/>
              <p:cNvSpPr/>
              <p:nvPr/>
            </p:nvSpPr>
            <p:spPr>
              <a:xfrm>
                <a:off x="3353425" y="2092700"/>
                <a:ext cx="50425" cy="12975"/>
              </a:xfrm>
              <a:custGeom>
                <a:avLst/>
                <a:gdLst/>
                <a:ahLst/>
                <a:cxnLst/>
                <a:rect l="l" t="t" r="r" b="b"/>
                <a:pathLst>
                  <a:path w="2017" h="519" extrusionOk="0">
                    <a:moveTo>
                      <a:pt x="288" y="0"/>
                    </a:moveTo>
                    <a:cubicBezTo>
                      <a:pt x="173" y="0"/>
                      <a:pt x="58" y="116"/>
                      <a:pt x="0" y="231"/>
                    </a:cubicBezTo>
                    <a:cubicBezTo>
                      <a:pt x="0" y="346"/>
                      <a:pt x="116" y="461"/>
                      <a:pt x="231" y="519"/>
                    </a:cubicBezTo>
                    <a:lnTo>
                      <a:pt x="1729" y="519"/>
                    </a:lnTo>
                    <a:cubicBezTo>
                      <a:pt x="1902" y="519"/>
                      <a:pt x="1959" y="404"/>
                      <a:pt x="2017" y="288"/>
                    </a:cubicBezTo>
                    <a:cubicBezTo>
                      <a:pt x="2017" y="116"/>
                      <a:pt x="1902"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4"/>
              <p:cNvSpPr/>
              <p:nvPr/>
            </p:nvSpPr>
            <p:spPr>
              <a:xfrm>
                <a:off x="3362075" y="2118625"/>
                <a:ext cx="34575" cy="12975"/>
              </a:xfrm>
              <a:custGeom>
                <a:avLst/>
                <a:gdLst/>
                <a:ahLst/>
                <a:cxnLst/>
                <a:rect l="l" t="t" r="r" b="b"/>
                <a:pathLst>
                  <a:path w="1383" h="519" extrusionOk="0">
                    <a:moveTo>
                      <a:pt x="230" y="0"/>
                    </a:moveTo>
                    <a:cubicBezTo>
                      <a:pt x="115" y="0"/>
                      <a:pt x="0" y="173"/>
                      <a:pt x="0" y="288"/>
                    </a:cubicBezTo>
                    <a:cubicBezTo>
                      <a:pt x="0" y="404"/>
                      <a:pt x="115" y="519"/>
                      <a:pt x="230" y="519"/>
                    </a:cubicBezTo>
                    <a:lnTo>
                      <a:pt x="1095" y="519"/>
                    </a:lnTo>
                    <a:cubicBezTo>
                      <a:pt x="1210" y="519"/>
                      <a:pt x="1325" y="404"/>
                      <a:pt x="1325" y="288"/>
                    </a:cubicBezTo>
                    <a:cubicBezTo>
                      <a:pt x="1383" y="173"/>
                      <a:pt x="1267"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4"/>
              <p:cNvSpPr/>
              <p:nvPr/>
            </p:nvSpPr>
            <p:spPr>
              <a:xfrm>
                <a:off x="3271325" y="2210800"/>
                <a:ext cx="50425" cy="11550"/>
              </a:xfrm>
              <a:custGeom>
                <a:avLst/>
                <a:gdLst/>
                <a:ahLst/>
                <a:cxnLst/>
                <a:rect l="l" t="t" r="r" b="b"/>
                <a:pathLst>
                  <a:path w="2017" h="462" extrusionOk="0">
                    <a:moveTo>
                      <a:pt x="289" y="0"/>
                    </a:moveTo>
                    <a:cubicBezTo>
                      <a:pt x="173" y="0"/>
                      <a:pt x="58" y="58"/>
                      <a:pt x="58" y="173"/>
                    </a:cubicBezTo>
                    <a:cubicBezTo>
                      <a:pt x="1" y="346"/>
                      <a:pt x="116" y="461"/>
                      <a:pt x="289" y="461"/>
                    </a:cubicBezTo>
                    <a:lnTo>
                      <a:pt x="1786" y="461"/>
                    </a:lnTo>
                    <a:cubicBezTo>
                      <a:pt x="1902" y="461"/>
                      <a:pt x="2017" y="346"/>
                      <a:pt x="2017" y="231"/>
                    </a:cubicBezTo>
                    <a:cubicBezTo>
                      <a:pt x="2017" y="116"/>
                      <a:pt x="1902"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4"/>
              <p:cNvSpPr/>
              <p:nvPr/>
            </p:nvSpPr>
            <p:spPr>
              <a:xfrm>
                <a:off x="3279975" y="2236725"/>
                <a:ext cx="34575" cy="11550"/>
              </a:xfrm>
              <a:custGeom>
                <a:avLst/>
                <a:gdLst/>
                <a:ahLst/>
                <a:cxnLst/>
                <a:rect l="l" t="t" r="r" b="b"/>
                <a:pathLst>
                  <a:path w="1383" h="462" extrusionOk="0">
                    <a:moveTo>
                      <a:pt x="231" y="0"/>
                    </a:moveTo>
                    <a:cubicBezTo>
                      <a:pt x="115" y="0"/>
                      <a:pt x="0" y="116"/>
                      <a:pt x="0" y="231"/>
                    </a:cubicBezTo>
                    <a:cubicBezTo>
                      <a:pt x="0" y="346"/>
                      <a:pt x="115" y="461"/>
                      <a:pt x="231" y="461"/>
                    </a:cubicBezTo>
                    <a:lnTo>
                      <a:pt x="1095" y="461"/>
                    </a:lnTo>
                    <a:cubicBezTo>
                      <a:pt x="1210" y="461"/>
                      <a:pt x="1325" y="346"/>
                      <a:pt x="1383" y="231"/>
                    </a:cubicBezTo>
                    <a:cubicBezTo>
                      <a:pt x="1383" y="116"/>
                      <a:pt x="1268" y="0"/>
                      <a:pt x="1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4"/>
              <p:cNvSpPr/>
              <p:nvPr/>
            </p:nvSpPr>
            <p:spPr>
              <a:xfrm>
                <a:off x="3435525" y="2121500"/>
                <a:ext cx="50425" cy="11550"/>
              </a:xfrm>
              <a:custGeom>
                <a:avLst/>
                <a:gdLst/>
                <a:ahLst/>
                <a:cxnLst/>
                <a:rect l="l" t="t" r="r" b="b"/>
                <a:pathLst>
                  <a:path w="2017" h="462" extrusionOk="0">
                    <a:moveTo>
                      <a:pt x="288" y="1"/>
                    </a:moveTo>
                    <a:cubicBezTo>
                      <a:pt x="115" y="1"/>
                      <a:pt x="58" y="58"/>
                      <a:pt x="0" y="231"/>
                    </a:cubicBezTo>
                    <a:cubicBezTo>
                      <a:pt x="0" y="346"/>
                      <a:pt x="115" y="461"/>
                      <a:pt x="231" y="461"/>
                    </a:cubicBezTo>
                    <a:lnTo>
                      <a:pt x="1729" y="461"/>
                    </a:lnTo>
                    <a:cubicBezTo>
                      <a:pt x="1844" y="461"/>
                      <a:pt x="1959" y="404"/>
                      <a:pt x="2017" y="289"/>
                    </a:cubicBezTo>
                    <a:cubicBezTo>
                      <a:pt x="2017" y="116"/>
                      <a:pt x="1901" y="1"/>
                      <a:pt x="1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4"/>
              <p:cNvSpPr/>
              <p:nvPr/>
            </p:nvSpPr>
            <p:spPr>
              <a:xfrm>
                <a:off x="3442725" y="2147425"/>
                <a:ext cx="36025" cy="11550"/>
              </a:xfrm>
              <a:custGeom>
                <a:avLst/>
                <a:gdLst/>
                <a:ahLst/>
                <a:cxnLst/>
                <a:rect l="l" t="t" r="r" b="b"/>
                <a:pathLst>
                  <a:path w="1441" h="462" extrusionOk="0">
                    <a:moveTo>
                      <a:pt x="288" y="1"/>
                    </a:moveTo>
                    <a:cubicBezTo>
                      <a:pt x="115" y="1"/>
                      <a:pt x="0" y="116"/>
                      <a:pt x="58" y="289"/>
                    </a:cubicBezTo>
                    <a:cubicBezTo>
                      <a:pt x="58" y="404"/>
                      <a:pt x="173" y="461"/>
                      <a:pt x="288" y="461"/>
                    </a:cubicBezTo>
                    <a:lnTo>
                      <a:pt x="1152" y="461"/>
                    </a:lnTo>
                    <a:cubicBezTo>
                      <a:pt x="1268" y="461"/>
                      <a:pt x="1383" y="404"/>
                      <a:pt x="1383" y="289"/>
                    </a:cubicBezTo>
                    <a:cubicBezTo>
                      <a:pt x="1441" y="116"/>
                      <a:pt x="1325" y="1"/>
                      <a:pt x="1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4"/>
              <p:cNvSpPr/>
              <p:nvPr/>
            </p:nvSpPr>
            <p:spPr>
              <a:xfrm>
                <a:off x="3207950" y="2459975"/>
                <a:ext cx="15875" cy="11525"/>
              </a:xfrm>
              <a:custGeom>
                <a:avLst/>
                <a:gdLst/>
                <a:ahLst/>
                <a:cxnLst/>
                <a:rect l="l" t="t" r="r" b="b"/>
                <a:pathLst>
                  <a:path w="635" h="461"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4"/>
              <p:cNvSpPr/>
              <p:nvPr/>
            </p:nvSpPr>
            <p:spPr>
              <a:xfrm>
                <a:off x="3290050" y="24599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4"/>
              <p:cNvSpPr/>
              <p:nvPr/>
            </p:nvSpPr>
            <p:spPr>
              <a:xfrm>
                <a:off x="3290050" y="2435475"/>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4"/>
              <p:cNvSpPr/>
              <p:nvPr/>
            </p:nvSpPr>
            <p:spPr>
              <a:xfrm>
                <a:off x="3290050" y="2409550"/>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4"/>
              <p:cNvSpPr/>
              <p:nvPr/>
            </p:nvSpPr>
            <p:spPr>
              <a:xfrm>
                <a:off x="3370700" y="2459975"/>
                <a:ext cx="15875" cy="11525"/>
              </a:xfrm>
              <a:custGeom>
                <a:avLst/>
                <a:gdLst/>
                <a:ahLst/>
                <a:cxnLst/>
                <a:rect l="l" t="t" r="r" b="b"/>
                <a:pathLst>
                  <a:path w="635" h="461"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4"/>
              <p:cNvSpPr/>
              <p:nvPr/>
            </p:nvSpPr>
            <p:spPr>
              <a:xfrm>
                <a:off x="3370700" y="2435475"/>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4"/>
              <p:cNvSpPr/>
              <p:nvPr/>
            </p:nvSpPr>
            <p:spPr>
              <a:xfrm>
                <a:off x="3370700" y="24095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4"/>
              <p:cNvSpPr/>
              <p:nvPr/>
            </p:nvSpPr>
            <p:spPr>
              <a:xfrm>
                <a:off x="3370700" y="2385075"/>
                <a:ext cx="15875" cy="11550"/>
              </a:xfrm>
              <a:custGeom>
                <a:avLst/>
                <a:gdLst/>
                <a:ahLst/>
                <a:cxnLst/>
                <a:rect l="l" t="t" r="r" b="b"/>
                <a:pathLst>
                  <a:path w="635" h="462"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4"/>
              <p:cNvSpPr/>
              <p:nvPr/>
            </p:nvSpPr>
            <p:spPr>
              <a:xfrm>
                <a:off x="3370700" y="2359150"/>
                <a:ext cx="15875" cy="11550"/>
              </a:xfrm>
              <a:custGeom>
                <a:avLst/>
                <a:gdLst/>
                <a:ahLst/>
                <a:cxnLst/>
                <a:rect l="l" t="t" r="r" b="b"/>
                <a:pathLst>
                  <a:path w="635" h="462"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4"/>
              <p:cNvSpPr/>
              <p:nvPr/>
            </p:nvSpPr>
            <p:spPr>
              <a:xfrm>
                <a:off x="3370700" y="23346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4"/>
              <p:cNvSpPr/>
              <p:nvPr/>
            </p:nvSpPr>
            <p:spPr>
              <a:xfrm>
                <a:off x="3370700" y="2308725"/>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4"/>
              <p:cNvSpPr/>
              <p:nvPr/>
            </p:nvSpPr>
            <p:spPr>
              <a:xfrm>
                <a:off x="3370700" y="2284250"/>
                <a:ext cx="15875" cy="11550"/>
              </a:xfrm>
              <a:custGeom>
                <a:avLst/>
                <a:gdLst/>
                <a:ahLst/>
                <a:cxnLst/>
                <a:rect l="l" t="t" r="r" b="b"/>
                <a:pathLst>
                  <a:path w="635" h="462" extrusionOk="0">
                    <a:moveTo>
                      <a:pt x="346" y="1"/>
                    </a:moveTo>
                    <a:cubicBezTo>
                      <a:pt x="1" y="1"/>
                      <a:pt x="1" y="461"/>
                      <a:pt x="346" y="461"/>
                    </a:cubicBezTo>
                    <a:cubicBezTo>
                      <a:pt x="634" y="461"/>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4"/>
              <p:cNvSpPr/>
              <p:nvPr/>
            </p:nvSpPr>
            <p:spPr>
              <a:xfrm>
                <a:off x="3452800" y="2459975"/>
                <a:ext cx="15875" cy="11525"/>
              </a:xfrm>
              <a:custGeom>
                <a:avLst/>
                <a:gdLst/>
                <a:ahLst/>
                <a:cxnLst/>
                <a:rect l="l" t="t" r="r" b="b"/>
                <a:pathLst>
                  <a:path w="635" h="461"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4"/>
              <p:cNvSpPr/>
              <p:nvPr/>
            </p:nvSpPr>
            <p:spPr>
              <a:xfrm>
                <a:off x="3452800" y="2435475"/>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4"/>
              <p:cNvSpPr/>
              <p:nvPr/>
            </p:nvSpPr>
            <p:spPr>
              <a:xfrm>
                <a:off x="3452800" y="2409550"/>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4"/>
              <p:cNvSpPr/>
              <p:nvPr/>
            </p:nvSpPr>
            <p:spPr>
              <a:xfrm>
                <a:off x="3452800" y="2385075"/>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4"/>
              <p:cNvSpPr/>
              <p:nvPr/>
            </p:nvSpPr>
            <p:spPr>
              <a:xfrm>
                <a:off x="3452800" y="2359150"/>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4"/>
              <p:cNvSpPr/>
              <p:nvPr/>
            </p:nvSpPr>
            <p:spPr>
              <a:xfrm>
                <a:off x="3452800" y="2334650"/>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4"/>
              <p:cNvSpPr/>
              <p:nvPr/>
            </p:nvSpPr>
            <p:spPr>
              <a:xfrm>
                <a:off x="3452800" y="2308725"/>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0" name="Google Shape;1590;p64"/>
          <p:cNvGrpSpPr/>
          <p:nvPr/>
        </p:nvGrpSpPr>
        <p:grpSpPr>
          <a:xfrm>
            <a:off x="947567" y="4004729"/>
            <a:ext cx="595348" cy="595348"/>
            <a:chOff x="125165" y="3892075"/>
            <a:chExt cx="707400" cy="707400"/>
          </a:xfrm>
        </p:grpSpPr>
        <p:sp>
          <p:nvSpPr>
            <p:cNvPr id="1591" name="Google Shape;1591;p64"/>
            <p:cNvSpPr/>
            <p:nvPr/>
          </p:nvSpPr>
          <p:spPr>
            <a:xfrm flipH="1">
              <a:off x="125165" y="3892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64"/>
            <p:cNvGrpSpPr/>
            <p:nvPr/>
          </p:nvGrpSpPr>
          <p:grpSpPr>
            <a:xfrm>
              <a:off x="276500" y="4138788"/>
              <a:ext cx="404750" cy="265025"/>
              <a:chOff x="866075" y="3352925"/>
              <a:chExt cx="404750" cy="265025"/>
            </a:xfrm>
          </p:grpSpPr>
          <p:sp>
            <p:nvSpPr>
              <p:cNvPr id="1593" name="Google Shape;1593;p64"/>
              <p:cNvSpPr/>
              <p:nvPr/>
            </p:nvSpPr>
            <p:spPr>
              <a:xfrm>
                <a:off x="866075" y="3352925"/>
                <a:ext cx="404750" cy="265025"/>
              </a:xfrm>
              <a:custGeom>
                <a:avLst/>
                <a:gdLst/>
                <a:ahLst/>
                <a:cxnLst/>
                <a:rect l="l" t="t" r="r" b="b"/>
                <a:pathLst>
                  <a:path w="16190" h="10601" extrusionOk="0">
                    <a:moveTo>
                      <a:pt x="5819" y="2708"/>
                    </a:moveTo>
                    <a:cubicBezTo>
                      <a:pt x="5531" y="2881"/>
                      <a:pt x="5301" y="3054"/>
                      <a:pt x="5070" y="3342"/>
                    </a:cubicBezTo>
                    <a:cubicBezTo>
                      <a:pt x="5070" y="3284"/>
                      <a:pt x="5012" y="3284"/>
                      <a:pt x="4955" y="3284"/>
                    </a:cubicBezTo>
                    <a:cubicBezTo>
                      <a:pt x="4667" y="3284"/>
                      <a:pt x="4436" y="3400"/>
                      <a:pt x="4206" y="3630"/>
                    </a:cubicBezTo>
                    <a:lnTo>
                      <a:pt x="2535" y="5301"/>
                    </a:lnTo>
                    <a:cubicBezTo>
                      <a:pt x="2420" y="5416"/>
                      <a:pt x="2247" y="5474"/>
                      <a:pt x="2074" y="5474"/>
                    </a:cubicBezTo>
                    <a:cubicBezTo>
                      <a:pt x="1902" y="5474"/>
                      <a:pt x="1729" y="5358"/>
                      <a:pt x="1613" y="5243"/>
                    </a:cubicBezTo>
                    <a:cubicBezTo>
                      <a:pt x="1729" y="5185"/>
                      <a:pt x="1844" y="5128"/>
                      <a:pt x="1902" y="5070"/>
                    </a:cubicBezTo>
                    <a:lnTo>
                      <a:pt x="3975" y="2996"/>
                    </a:lnTo>
                    <a:cubicBezTo>
                      <a:pt x="4148" y="2823"/>
                      <a:pt x="4436" y="2708"/>
                      <a:pt x="4724" y="2708"/>
                    </a:cubicBezTo>
                    <a:close/>
                    <a:moveTo>
                      <a:pt x="7547" y="4437"/>
                    </a:moveTo>
                    <a:cubicBezTo>
                      <a:pt x="8123" y="4437"/>
                      <a:pt x="8584" y="4897"/>
                      <a:pt x="8584" y="5474"/>
                    </a:cubicBezTo>
                    <a:cubicBezTo>
                      <a:pt x="8584" y="5819"/>
                      <a:pt x="8412" y="6165"/>
                      <a:pt x="8123" y="6338"/>
                    </a:cubicBezTo>
                    <a:cubicBezTo>
                      <a:pt x="7835" y="5819"/>
                      <a:pt x="7375" y="5358"/>
                      <a:pt x="6798" y="5128"/>
                    </a:cubicBezTo>
                    <a:cubicBezTo>
                      <a:pt x="6741" y="5128"/>
                      <a:pt x="6683" y="5070"/>
                      <a:pt x="6568" y="5070"/>
                    </a:cubicBezTo>
                    <a:cubicBezTo>
                      <a:pt x="6741" y="4667"/>
                      <a:pt x="7144" y="4437"/>
                      <a:pt x="7547" y="4437"/>
                    </a:cubicBezTo>
                    <a:close/>
                    <a:moveTo>
                      <a:pt x="12099" y="1038"/>
                    </a:moveTo>
                    <a:lnTo>
                      <a:pt x="12099" y="4782"/>
                    </a:lnTo>
                    <a:lnTo>
                      <a:pt x="11926" y="4782"/>
                    </a:lnTo>
                    <a:cubicBezTo>
                      <a:pt x="11234" y="4782"/>
                      <a:pt x="10716" y="5128"/>
                      <a:pt x="10486" y="5819"/>
                    </a:cubicBezTo>
                    <a:cubicBezTo>
                      <a:pt x="9852" y="7317"/>
                      <a:pt x="9160" y="8296"/>
                      <a:pt x="7547" y="8296"/>
                    </a:cubicBezTo>
                    <a:cubicBezTo>
                      <a:pt x="7202" y="8296"/>
                      <a:pt x="6856" y="8239"/>
                      <a:pt x="6510" y="8124"/>
                    </a:cubicBezTo>
                    <a:cubicBezTo>
                      <a:pt x="5840" y="7866"/>
                      <a:pt x="6139" y="6870"/>
                      <a:pt x="6746" y="6870"/>
                    </a:cubicBezTo>
                    <a:cubicBezTo>
                      <a:pt x="6817" y="6870"/>
                      <a:pt x="6893" y="6884"/>
                      <a:pt x="6971" y="6914"/>
                    </a:cubicBezTo>
                    <a:cubicBezTo>
                      <a:pt x="7202" y="6971"/>
                      <a:pt x="7375" y="6971"/>
                      <a:pt x="7605" y="6971"/>
                    </a:cubicBezTo>
                    <a:cubicBezTo>
                      <a:pt x="8412" y="6914"/>
                      <a:pt x="9045" y="6280"/>
                      <a:pt x="9045" y="5474"/>
                    </a:cubicBezTo>
                    <a:cubicBezTo>
                      <a:pt x="9045" y="4667"/>
                      <a:pt x="8354" y="3976"/>
                      <a:pt x="7490" y="3976"/>
                    </a:cubicBezTo>
                    <a:cubicBezTo>
                      <a:pt x="6914" y="3976"/>
                      <a:pt x="6338" y="4321"/>
                      <a:pt x="6107" y="4897"/>
                    </a:cubicBezTo>
                    <a:cubicBezTo>
                      <a:pt x="5934" y="4869"/>
                      <a:pt x="5747" y="4854"/>
                      <a:pt x="5560" y="4854"/>
                    </a:cubicBezTo>
                    <a:cubicBezTo>
                      <a:pt x="5373" y="4854"/>
                      <a:pt x="5185" y="4869"/>
                      <a:pt x="5012" y="4897"/>
                    </a:cubicBezTo>
                    <a:cubicBezTo>
                      <a:pt x="4897" y="4897"/>
                      <a:pt x="4840" y="4955"/>
                      <a:pt x="4724" y="4955"/>
                    </a:cubicBezTo>
                    <a:cubicBezTo>
                      <a:pt x="4955" y="3630"/>
                      <a:pt x="6107" y="2651"/>
                      <a:pt x="7490" y="2651"/>
                    </a:cubicBezTo>
                    <a:cubicBezTo>
                      <a:pt x="7893" y="2651"/>
                      <a:pt x="7835" y="2190"/>
                      <a:pt x="7490" y="2190"/>
                    </a:cubicBezTo>
                    <a:lnTo>
                      <a:pt x="4724" y="2190"/>
                    </a:lnTo>
                    <a:cubicBezTo>
                      <a:pt x="4321" y="2190"/>
                      <a:pt x="3918" y="2305"/>
                      <a:pt x="3630" y="2593"/>
                    </a:cubicBezTo>
                    <a:lnTo>
                      <a:pt x="1556" y="4609"/>
                    </a:lnTo>
                    <a:cubicBezTo>
                      <a:pt x="1441" y="4725"/>
                      <a:pt x="1325" y="4782"/>
                      <a:pt x="1153" y="4782"/>
                    </a:cubicBezTo>
                    <a:cubicBezTo>
                      <a:pt x="980" y="4782"/>
                      <a:pt x="807" y="4725"/>
                      <a:pt x="749" y="4609"/>
                    </a:cubicBezTo>
                    <a:cubicBezTo>
                      <a:pt x="519" y="4379"/>
                      <a:pt x="519" y="4033"/>
                      <a:pt x="749" y="3803"/>
                    </a:cubicBezTo>
                    <a:lnTo>
                      <a:pt x="2939" y="1671"/>
                    </a:lnTo>
                    <a:cubicBezTo>
                      <a:pt x="3342" y="1268"/>
                      <a:pt x="3918" y="1038"/>
                      <a:pt x="4552" y="1038"/>
                    </a:cubicBezTo>
                    <a:close/>
                    <a:moveTo>
                      <a:pt x="12387" y="1"/>
                    </a:moveTo>
                    <a:cubicBezTo>
                      <a:pt x="12214" y="1"/>
                      <a:pt x="12099" y="116"/>
                      <a:pt x="12099" y="231"/>
                    </a:cubicBezTo>
                    <a:lnTo>
                      <a:pt x="12099" y="577"/>
                    </a:lnTo>
                    <a:lnTo>
                      <a:pt x="4552" y="577"/>
                    </a:lnTo>
                    <a:cubicBezTo>
                      <a:pt x="3803" y="577"/>
                      <a:pt x="3111" y="807"/>
                      <a:pt x="2593" y="1326"/>
                    </a:cubicBezTo>
                    <a:lnTo>
                      <a:pt x="404" y="3515"/>
                    </a:lnTo>
                    <a:cubicBezTo>
                      <a:pt x="0" y="3918"/>
                      <a:pt x="0" y="4609"/>
                      <a:pt x="404" y="5013"/>
                    </a:cubicBezTo>
                    <a:cubicBezTo>
                      <a:pt x="576" y="5185"/>
                      <a:pt x="865" y="5301"/>
                      <a:pt x="1153" y="5301"/>
                    </a:cubicBezTo>
                    <a:cubicBezTo>
                      <a:pt x="1210" y="5301"/>
                      <a:pt x="1325" y="5531"/>
                      <a:pt x="1325" y="5531"/>
                    </a:cubicBezTo>
                    <a:cubicBezTo>
                      <a:pt x="1556" y="5762"/>
                      <a:pt x="1786" y="5877"/>
                      <a:pt x="2074" y="5877"/>
                    </a:cubicBezTo>
                    <a:cubicBezTo>
                      <a:pt x="2362" y="5877"/>
                      <a:pt x="2650" y="5762"/>
                      <a:pt x="2881" y="5589"/>
                    </a:cubicBezTo>
                    <a:lnTo>
                      <a:pt x="4552" y="3918"/>
                    </a:lnTo>
                    <a:cubicBezTo>
                      <a:pt x="4609" y="3860"/>
                      <a:pt x="4667" y="3803"/>
                      <a:pt x="4724" y="3803"/>
                    </a:cubicBezTo>
                    <a:cubicBezTo>
                      <a:pt x="4436" y="4206"/>
                      <a:pt x="4321" y="4667"/>
                      <a:pt x="4264" y="5185"/>
                    </a:cubicBezTo>
                    <a:cubicBezTo>
                      <a:pt x="3515" y="5531"/>
                      <a:pt x="2996" y="6222"/>
                      <a:pt x="2766" y="7029"/>
                    </a:cubicBezTo>
                    <a:cubicBezTo>
                      <a:pt x="2650" y="7605"/>
                      <a:pt x="2708" y="8181"/>
                      <a:pt x="2881" y="8700"/>
                    </a:cubicBezTo>
                    <a:cubicBezTo>
                      <a:pt x="2924" y="8807"/>
                      <a:pt x="3015" y="8851"/>
                      <a:pt x="3107" y="8851"/>
                    </a:cubicBezTo>
                    <a:cubicBezTo>
                      <a:pt x="3260" y="8851"/>
                      <a:pt x="3414" y="8729"/>
                      <a:pt x="3342" y="8584"/>
                    </a:cubicBezTo>
                    <a:cubicBezTo>
                      <a:pt x="3169" y="8124"/>
                      <a:pt x="3111" y="7605"/>
                      <a:pt x="3227" y="7144"/>
                    </a:cubicBezTo>
                    <a:cubicBezTo>
                      <a:pt x="3457" y="6222"/>
                      <a:pt x="4206" y="5531"/>
                      <a:pt x="5128" y="5358"/>
                    </a:cubicBezTo>
                    <a:cubicBezTo>
                      <a:pt x="5277" y="5332"/>
                      <a:pt x="5427" y="5319"/>
                      <a:pt x="5577" y="5319"/>
                    </a:cubicBezTo>
                    <a:cubicBezTo>
                      <a:pt x="6411" y="5319"/>
                      <a:pt x="7223" y="5720"/>
                      <a:pt x="7663" y="6453"/>
                    </a:cubicBezTo>
                    <a:cubicBezTo>
                      <a:pt x="7612" y="6470"/>
                      <a:pt x="7561" y="6477"/>
                      <a:pt x="7511" y="6477"/>
                    </a:cubicBezTo>
                    <a:cubicBezTo>
                      <a:pt x="7389" y="6477"/>
                      <a:pt x="7266" y="6436"/>
                      <a:pt x="7144" y="6395"/>
                    </a:cubicBezTo>
                    <a:cubicBezTo>
                      <a:pt x="7040" y="6366"/>
                      <a:pt x="6932" y="6351"/>
                      <a:pt x="6824" y="6351"/>
                    </a:cubicBezTo>
                    <a:cubicBezTo>
                      <a:pt x="6514" y="6351"/>
                      <a:pt x="6206" y="6470"/>
                      <a:pt x="5992" y="6683"/>
                    </a:cubicBezTo>
                    <a:cubicBezTo>
                      <a:pt x="5416" y="7202"/>
                      <a:pt x="5646" y="8239"/>
                      <a:pt x="6395" y="8527"/>
                    </a:cubicBezTo>
                    <a:cubicBezTo>
                      <a:pt x="6741" y="8656"/>
                      <a:pt x="7086" y="8721"/>
                      <a:pt x="7432" y="8721"/>
                    </a:cubicBezTo>
                    <a:cubicBezTo>
                      <a:pt x="7547" y="8721"/>
                      <a:pt x="7663" y="8714"/>
                      <a:pt x="7778" y="8700"/>
                    </a:cubicBezTo>
                    <a:lnTo>
                      <a:pt x="7778" y="8700"/>
                    </a:lnTo>
                    <a:cubicBezTo>
                      <a:pt x="7432" y="9449"/>
                      <a:pt x="6798" y="9967"/>
                      <a:pt x="5992" y="10082"/>
                    </a:cubicBezTo>
                    <a:cubicBezTo>
                      <a:pt x="5862" y="10106"/>
                      <a:pt x="5731" y="10117"/>
                      <a:pt x="5598" y="10117"/>
                    </a:cubicBezTo>
                    <a:cubicBezTo>
                      <a:pt x="5081" y="10117"/>
                      <a:pt x="4549" y="9942"/>
                      <a:pt x="4091" y="9621"/>
                    </a:cubicBezTo>
                    <a:cubicBezTo>
                      <a:pt x="4042" y="9572"/>
                      <a:pt x="3990" y="9552"/>
                      <a:pt x="3941" y="9552"/>
                    </a:cubicBezTo>
                    <a:cubicBezTo>
                      <a:pt x="3761" y="9552"/>
                      <a:pt x="3621" y="9831"/>
                      <a:pt x="3803" y="9967"/>
                    </a:cubicBezTo>
                    <a:cubicBezTo>
                      <a:pt x="4379" y="10370"/>
                      <a:pt x="5012" y="10601"/>
                      <a:pt x="5589" y="10601"/>
                    </a:cubicBezTo>
                    <a:cubicBezTo>
                      <a:pt x="5761" y="10601"/>
                      <a:pt x="5934" y="10543"/>
                      <a:pt x="6049" y="10543"/>
                    </a:cubicBezTo>
                    <a:cubicBezTo>
                      <a:pt x="6626" y="10428"/>
                      <a:pt x="7086" y="10198"/>
                      <a:pt x="7490" y="9852"/>
                    </a:cubicBezTo>
                    <a:cubicBezTo>
                      <a:pt x="7893" y="9506"/>
                      <a:pt x="8181" y="9103"/>
                      <a:pt x="8296" y="8642"/>
                    </a:cubicBezTo>
                    <a:cubicBezTo>
                      <a:pt x="8872" y="8527"/>
                      <a:pt x="9333" y="8296"/>
                      <a:pt x="9737" y="7893"/>
                    </a:cubicBezTo>
                    <a:cubicBezTo>
                      <a:pt x="10313" y="7317"/>
                      <a:pt x="10658" y="6568"/>
                      <a:pt x="10889" y="5934"/>
                    </a:cubicBezTo>
                    <a:cubicBezTo>
                      <a:pt x="11119" y="5474"/>
                      <a:pt x="11407" y="5243"/>
                      <a:pt x="11926" y="5243"/>
                    </a:cubicBezTo>
                    <a:lnTo>
                      <a:pt x="12099" y="5243"/>
                    </a:lnTo>
                    <a:lnTo>
                      <a:pt x="12099" y="5531"/>
                    </a:lnTo>
                    <a:cubicBezTo>
                      <a:pt x="12099" y="5646"/>
                      <a:pt x="12214" y="5762"/>
                      <a:pt x="12329" y="5762"/>
                    </a:cubicBezTo>
                    <a:lnTo>
                      <a:pt x="15959" y="5762"/>
                    </a:lnTo>
                    <a:cubicBezTo>
                      <a:pt x="16074" y="5762"/>
                      <a:pt x="16189" y="5646"/>
                      <a:pt x="16189" y="5531"/>
                    </a:cubicBezTo>
                    <a:lnTo>
                      <a:pt x="16189" y="2247"/>
                    </a:lnTo>
                    <a:cubicBezTo>
                      <a:pt x="16189" y="2132"/>
                      <a:pt x="16074" y="2017"/>
                      <a:pt x="15959" y="2017"/>
                    </a:cubicBezTo>
                    <a:cubicBezTo>
                      <a:pt x="15843" y="2017"/>
                      <a:pt x="15671" y="2074"/>
                      <a:pt x="15671" y="2247"/>
                    </a:cubicBezTo>
                    <a:lnTo>
                      <a:pt x="15671" y="5301"/>
                    </a:lnTo>
                    <a:lnTo>
                      <a:pt x="12560" y="5301"/>
                    </a:lnTo>
                    <a:lnTo>
                      <a:pt x="12560" y="461"/>
                    </a:lnTo>
                    <a:lnTo>
                      <a:pt x="15671" y="461"/>
                    </a:lnTo>
                    <a:lnTo>
                      <a:pt x="15671" y="980"/>
                    </a:lnTo>
                    <a:cubicBezTo>
                      <a:pt x="15671" y="1153"/>
                      <a:pt x="15786" y="1210"/>
                      <a:pt x="15959" y="1210"/>
                    </a:cubicBezTo>
                    <a:lnTo>
                      <a:pt x="15959" y="1268"/>
                    </a:lnTo>
                    <a:cubicBezTo>
                      <a:pt x="16074" y="1268"/>
                      <a:pt x="16189" y="1153"/>
                      <a:pt x="16189" y="1038"/>
                    </a:cubicBezTo>
                    <a:lnTo>
                      <a:pt x="16189" y="231"/>
                    </a:lnTo>
                    <a:cubicBezTo>
                      <a:pt x="16189" y="116"/>
                      <a:pt x="16074" y="1"/>
                      <a:pt x="159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4"/>
              <p:cNvSpPr/>
              <p:nvPr/>
            </p:nvSpPr>
            <p:spPr>
              <a:xfrm>
                <a:off x="1200225" y="3375975"/>
                <a:ext cx="38900" cy="40350"/>
              </a:xfrm>
              <a:custGeom>
                <a:avLst/>
                <a:gdLst/>
                <a:ahLst/>
                <a:cxnLst/>
                <a:rect l="l" t="t" r="r" b="b"/>
                <a:pathLst>
                  <a:path w="1556" h="1614" extrusionOk="0">
                    <a:moveTo>
                      <a:pt x="807" y="461"/>
                    </a:moveTo>
                    <a:cubicBezTo>
                      <a:pt x="979" y="461"/>
                      <a:pt x="1095" y="634"/>
                      <a:pt x="1095" y="807"/>
                    </a:cubicBezTo>
                    <a:cubicBezTo>
                      <a:pt x="1095" y="980"/>
                      <a:pt x="979" y="1095"/>
                      <a:pt x="807" y="1095"/>
                    </a:cubicBezTo>
                    <a:cubicBezTo>
                      <a:pt x="634" y="1095"/>
                      <a:pt x="461" y="980"/>
                      <a:pt x="461" y="807"/>
                    </a:cubicBezTo>
                    <a:cubicBezTo>
                      <a:pt x="461" y="634"/>
                      <a:pt x="634" y="461"/>
                      <a:pt x="807" y="461"/>
                    </a:cubicBezTo>
                    <a:close/>
                    <a:moveTo>
                      <a:pt x="807" y="0"/>
                    </a:moveTo>
                    <a:cubicBezTo>
                      <a:pt x="346" y="0"/>
                      <a:pt x="0" y="346"/>
                      <a:pt x="0" y="807"/>
                    </a:cubicBezTo>
                    <a:cubicBezTo>
                      <a:pt x="0" y="1210"/>
                      <a:pt x="346" y="1613"/>
                      <a:pt x="807" y="1613"/>
                    </a:cubicBezTo>
                    <a:cubicBezTo>
                      <a:pt x="1210" y="1613"/>
                      <a:pt x="1556" y="1210"/>
                      <a:pt x="1556" y="807"/>
                    </a:cubicBezTo>
                    <a:cubicBezTo>
                      <a:pt x="1556" y="346"/>
                      <a:pt x="1210"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5" name="Google Shape;1595;p64"/>
          <p:cNvGrpSpPr/>
          <p:nvPr/>
        </p:nvGrpSpPr>
        <p:grpSpPr>
          <a:xfrm>
            <a:off x="947567" y="3357287"/>
            <a:ext cx="595348" cy="595348"/>
            <a:chOff x="125140" y="3122775"/>
            <a:chExt cx="707400" cy="707400"/>
          </a:xfrm>
        </p:grpSpPr>
        <p:sp>
          <p:nvSpPr>
            <p:cNvPr id="1596" name="Google Shape;1596;p64"/>
            <p:cNvSpPr/>
            <p:nvPr/>
          </p:nvSpPr>
          <p:spPr>
            <a:xfrm flipH="1">
              <a:off x="125140" y="31227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64"/>
            <p:cNvGrpSpPr/>
            <p:nvPr/>
          </p:nvGrpSpPr>
          <p:grpSpPr>
            <a:xfrm>
              <a:off x="276425" y="3275550"/>
              <a:ext cx="404850" cy="401850"/>
              <a:chOff x="4270875" y="2740825"/>
              <a:chExt cx="404850" cy="401850"/>
            </a:xfrm>
          </p:grpSpPr>
          <p:sp>
            <p:nvSpPr>
              <p:cNvPr id="1598" name="Google Shape;1598;p64"/>
              <p:cNvSpPr/>
              <p:nvPr/>
            </p:nvSpPr>
            <p:spPr>
              <a:xfrm>
                <a:off x="4270875" y="2740825"/>
                <a:ext cx="404850" cy="401850"/>
              </a:xfrm>
              <a:custGeom>
                <a:avLst/>
                <a:gdLst/>
                <a:ahLst/>
                <a:cxnLst/>
                <a:rect l="l" t="t" r="r" b="b"/>
                <a:pathLst>
                  <a:path w="16194" h="16074" extrusionOk="0">
                    <a:moveTo>
                      <a:pt x="7605" y="519"/>
                    </a:moveTo>
                    <a:cubicBezTo>
                      <a:pt x="8700" y="519"/>
                      <a:pt x="9679" y="1440"/>
                      <a:pt x="9679" y="2593"/>
                    </a:cubicBezTo>
                    <a:cubicBezTo>
                      <a:pt x="9679" y="3745"/>
                      <a:pt x="8700" y="4667"/>
                      <a:pt x="7605" y="4667"/>
                    </a:cubicBezTo>
                    <a:cubicBezTo>
                      <a:pt x="6453" y="4667"/>
                      <a:pt x="5474" y="3745"/>
                      <a:pt x="5474" y="2593"/>
                    </a:cubicBezTo>
                    <a:cubicBezTo>
                      <a:pt x="5474" y="1440"/>
                      <a:pt x="6453" y="519"/>
                      <a:pt x="7605" y="519"/>
                    </a:cubicBezTo>
                    <a:close/>
                    <a:moveTo>
                      <a:pt x="8585" y="4897"/>
                    </a:moveTo>
                    <a:cubicBezTo>
                      <a:pt x="8873" y="5012"/>
                      <a:pt x="9103" y="5070"/>
                      <a:pt x="9333" y="5185"/>
                    </a:cubicBezTo>
                    <a:cubicBezTo>
                      <a:pt x="9631" y="5334"/>
                      <a:pt x="9502" y="5738"/>
                      <a:pt x="9240" y="5738"/>
                    </a:cubicBezTo>
                    <a:cubicBezTo>
                      <a:pt x="9197" y="5738"/>
                      <a:pt x="9151" y="5728"/>
                      <a:pt x="9103" y="5703"/>
                    </a:cubicBezTo>
                    <a:cubicBezTo>
                      <a:pt x="8642" y="5473"/>
                      <a:pt x="8124" y="5358"/>
                      <a:pt x="7605" y="5358"/>
                    </a:cubicBezTo>
                    <a:cubicBezTo>
                      <a:pt x="7029" y="5358"/>
                      <a:pt x="6511" y="5473"/>
                      <a:pt x="6050" y="5703"/>
                    </a:cubicBezTo>
                    <a:cubicBezTo>
                      <a:pt x="6001" y="5728"/>
                      <a:pt x="5955" y="5738"/>
                      <a:pt x="5913" y="5738"/>
                    </a:cubicBezTo>
                    <a:cubicBezTo>
                      <a:pt x="5651" y="5738"/>
                      <a:pt x="5522" y="5334"/>
                      <a:pt x="5819" y="5185"/>
                    </a:cubicBezTo>
                    <a:cubicBezTo>
                      <a:pt x="6050" y="5070"/>
                      <a:pt x="6280" y="5012"/>
                      <a:pt x="6568" y="4897"/>
                    </a:cubicBezTo>
                    <a:cubicBezTo>
                      <a:pt x="6856" y="5070"/>
                      <a:pt x="7202" y="5127"/>
                      <a:pt x="7548" y="5127"/>
                    </a:cubicBezTo>
                    <a:cubicBezTo>
                      <a:pt x="7951" y="5127"/>
                      <a:pt x="8296" y="5070"/>
                      <a:pt x="8585" y="4897"/>
                    </a:cubicBezTo>
                    <a:close/>
                    <a:moveTo>
                      <a:pt x="14688" y="7941"/>
                    </a:moveTo>
                    <a:cubicBezTo>
                      <a:pt x="14830" y="7941"/>
                      <a:pt x="14922" y="8136"/>
                      <a:pt x="14922" y="8238"/>
                    </a:cubicBezTo>
                    <a:cubicBezTo>
                      <a:pt x="14979" y="8296"/>
                      <a:pt x="14979" y="8411"/>
                      <a:pt x="14979" y="8526"/>
                    </a:cubicBezTo>
                    <a:cubicBezTo>
                      <a:pt x="14922" y="8526"/>
                      <a:pt x="14922" y="8469"/>
                      <a:pt x="14864" y="8469"/>
                    </a:cubicBezTo>
                    <a:cubicBezTo>
                      <a:pt x="14691" y="8469"/>
                      <a:pt x="14576" y="8354"/>
                      <a:pt x="14518" y="8238"/>
                    </a:cubicBezTo>
                    <a:cubicBezTo>
                      <a:pt x="14461" y="8123"/>
                      <a:pt x="14461" y="7950"/>
                      <a:pt x="14634" y="7950"/>
                    </a:cubicBezTo>
                    <a:cubicBezTo>
                      <a:pt x="14652" y="7944"/>
                      <a:pt x="14670" y="7941"/>
                      <a:pt x="14688" y="7941"/>
                    </a:cubicBezTo>
                    <a:close/>
                    <a:moveTo>
                      <a:pt x="7605" y="0"/>
                    </a:moveTo>
                    <a:cubicBezTo>
                      <a:pt x="6165" y="0"/>
                      <a:pt x="5013" y="1152"/>
                      <a:pt x="5013" y="2535"/>
                    </a:cubicBezTo>
                    <a:cubicBezTo>
                      <a:pt x="5013" y="2938"/>
                      <a:pt x="5070" y="3284"/>
                      <a:pt x="5243" y="3572"/>
                    </a:cubicBezTo>
                    <a:cubicBezTo>
                      <a:pt x="4955" y="3687"/>
                      <a:pt x="4667" y="3802"/>
                      <a:pt x="4437" y="3918"/>
                    </a:cubicBezTo>
                    <a:cubicBezTo>
                      <a:pt x="3883" y="3494"/>
                      <a:pt x="3274" y="3402"/>
                      <a:pt x="2849" y="3402"/>
                    </a:cubicBezTo>
                    <a:cubicBezTo>
                      <a:pt x="2523" y="3402"/>
                      <a:pt x="2305" y="3457"/>
                      <a:pt x="2305" y="3457"/>
                    </a:cubicBezTo>
                    <a:cubicBezTo>
                      <a:pt x="2132" y="3457"/>
                      <a:pt x="2074" y="3572"/>
                      <a:pt x="2132" y="3745"/>
                    </a:cubicBezTo>
                    <a:lnTo>
                      <a:pt x="2535" y="5473"/>
                    </a:lnTo>
                    <a:cubicBezTo>
                      <a:pt x="1959" y="6222"/>
                      <a:pt x="1556" y="7086"/>
                      <a:pt x="1326" y="7950"/>
                    </a:cubicBezTo>
                    <a:lnTo>
                      <a:pt x="1153" y="7950"/>
                    </a:lnTo>
                    <a:cubicBezTo>
                      <a:pt x="519" y="7950"/>
                      <a:pt x="0" y="8469"/>
                      <a:pt x="0" y="9103"/>
                    </a:cubicBezTo>
                    <a:lnTo>
                      <a:pt x="0" y="10658"/>
                    </a:lnTo>
                    <a:cubicBezTo>
                      <a:pt x="0" y="11292"/>
                      <a:pt x="519" y="11810"/>
                      <a:pt x="1153" y="11810"/>
                    </a:cubicBezTo>
                    <a:lnTo>
                      <a:pt x="1556" y="11810"/>
                    </a:lnTo>
                    <a:cubicBezTo>
                      <a:pt x="1902" y="12559"/>
                      <a:pt x="2305" y="13250"/>
                      <a:pt x="2881" y="13884"/>
                    </a:cubicBezTo>
                    <a:cubicBezTo>
                      <a:pt x="3111" y="14115"/>
                      <a:pt x="3227" y="14345"/>
                      <a:pt x="3227" y="14691"/>
                    </a:cubicBezTo>
                    <a:lnTo>
                      <a:pt x="3227" y="15497"/>
                    </a:lnTo>
                    <a:cubicBezTo>
                      <a:pt x="3227" y="15843"/>
                      <a:pt x="3457" y="16073"/>
                      <a:pt x="3803" y="16073"/>
                    </a:cubicBezTo>
                    <a:lnTo>
                      <a:pt x="5070" y="16073"/>
                    </a:lnTo>
                    <a:cubicBezTo>
                      <a:pt x="5416" y="16073"/>
                      <a:pt x="5646" y="15843"/>
                      <a:pt x="5646" y="15555"/>
                    </a:cubicBezTo>
                    <a:lnTo>
                      <a:pt x="5646" y="15382"/>
                    </a:lnTo>
                    <a:cubicBezTo>
                      <a:pt x="5646" y="15267"/>
                      <a:pt x="5762" y="15152"/>
                      <a:pt x="5877" y="15152"/>
                    </a:cubicBezTo>
                    <a:lnTo>
                      <a:pt x="9218" y="15152"/>
                    </a:lnTo>
                    <a:cubicBezTo>
                      <a:pt x="9333" y="15152"/>
                      <a:pt x="9449" y="15267"/>
                      <a:pt x="9449" y="15382"/>
                    </a:cubicBezTo>
                    <a:lnTo>
                      <a:pt x="9449" y="15555"/>
                    </a:lnTo>
                    <a:cubicBezTo>
                      <a:pt x="9449" y="15843"/>
                      <a:pt x="9679" y="16073"/>
                      <a:pt x="10025" y="16073"/>
                    </a:cubicBezTo>
                    <a:lnTo>
                      <a:pt x="11292" y="16073"/>
                    </a:lnTo>
                    <a:cubicBezTo>
                      <a:pt x="11580" y="16073"/>
                      <a:pt x="11868" y="15843"/>
                      <a:pt x="11868" y="15497"/>
                    </a:cubicBezTo>
                    <a:lnTo>
                      <a:pt x="11868" y="14691"/>
                    </a:lnTo>
                    <a:cubicBezTo>
                      <a:pt x="11868" y="14345"/>
                      <a:pt x="11984" y="14057"/>
                      <a:pt x="12156" y="13884"/>
                    </a:cubicBezTo>
                    <a:cubicBezTo>
                      <a:pt x="12444" y="13596"/>
                      <a:pt x="12675" y="13308"/>
                      <a:pt x="12905" y="12962"/>
                    </a:cubicBezTo>
                    <a:cubicBezTo>
                      <a:pt x="12986" y="12801"/>
                      <a:pt x="12840" y="12611"/>
                      <a:pt x="12687" y="12611"/>
                    </a:cubicBezTo>
                    <a:cubicBezTo>
                      <a:pt x="12621" y="12611"/>
                      <a:pt x="12554" y="12646"/>
                      <a:pt x="12502" y="12732"/>
                    </a:cubicBezTo>
                    <a:cubicBezTo>
                      <a:pt x="12272" y="13020"/>
                      <a:pt x="12099" y="13308"/>
                      <a:pt x="11811" y="13539"/>
                    </a:cubicBezTo>
                    <a:cubicBezTo>
                      <a:pt x="11523" y="13827"/>
                      <a:pt x="11407" y="14230"/>
                      <a:pt x="11407" y="14691"/>
                    </a:cubicBezTo>
                    <a:lnTo>
                      <a:pt x="11407" y="15497"/>
                    </a:lnTo>
                    <a:cubicBezTo>
                      <a:pt x="11407" y="15555"/>
                      <a:pt x="11350" y="15612"/>
                      <a:pt x="11292" y="15612"/>
                    </a:cubicBezTo>
                    <a:lnTo>
                      <a:pt x="10025" y="15612"/>
                    </a:lnTo>
                    <a:cubicBezTo>
                      <a:pt x="9967" y="15612"/>
                      <a:pt x="9910" y="15555"/>
                      <a:pt x="9910" y="15497"/>
                    </a:cubicBezTo>
                    <a:lnTo>
                      <a:pt x="9910" y="15324"/>
                    </a:lnTo>
                    <a:cubicBezTo>
                      <a:pt x="9910" y="14979"/>
                      <a:pt x="9622" y="14691"/>
                      <a:pt x="9218" y="14691"/>
                    </a:cubicBezTo>
                    <a:lnTo>
                      <a:pt x="5877" y="14691"/>
                    </a:lnTo>
                    <a:cubicBezTo>
                      <a:pt x="5474" y="14691"/>
                      <a:pt x="5185" y="14979"/>
                      <a:pt x="5185" y="15324"/>
                    </a:cubicBezTo>
                    <a:lnTo>
                      <a:pt x="5185" y="15497"/>
                    </a:lnTo>
                    <a:cubicBezTo>
                      <a:pt x="5185" y="15555"/>
                      <a:pt x="5128" y="15612"/>
                      <a:pt x="5070" y="15612"/>
                    </a:cubicBezTo>
                    <a:lnTo>
                      <a:pt x="3803" y="15612"/>
                    </a:lnTo>
                    <a:cubicBezTo>
                      <a:pt x="3745" y="15612"/>
                      <a:pt x="3688" y="15555"/>
                      <a:pt x="3688" y="15497"/>
                    </a:cubicBezTo>
                    <a:lnTo>
                      <a:pt x="3688" y="14633"/>
                    </a:lnTo>
                    <a:cubicBezTo>
                      <a:pt x="3688" y="14230"/>
                      <a:pt x="3515" y="13827"/>
                      <a:pt x="3227" y="13539"/>
                    </a:cubicBezTo>
                    <a:cubicBezTo>
                      <a:pt x="2651" y="12905"/>
                      <a:pt x="2247" y="12213"/>
                      <a:pt x="1959" y="11465"/>
                    </a:cubicBezTo>
                    <a:cubicBezTo>
                      <a:pt x="1902" y="11349"/>
                      <a:pt x="1844" y="11292"/>
                      <a:pt x="1729" y="11292"/>
                    </a:cubicBezTo>
                    <a:lnTo>
                      <a:pt x="1153" y="11292"/>
                    </a:lnTo>
                    <a:cubicBezTo>
                      <a:pt x="749" y="11292"/>
                      <a:pt x="461" y="11004"/>
                      <a:pt x="461" y="10658"/>
                    </a:cubicBezTo>
                    <a:lnTo>
                      <a:pt x="461" y="9103"/>
                    </a:lnTo>
                    <a:cubicBezTo>
                      <a:pt x="461" y="8699"/>
                      <a:pt x="749" y="8411"/>
                      <a:pt x="1153" y="8411"/>
                    </a:cubicBezTo>
                    <a:lnTo>
                      <a:pt x="1498" y="8411"/>
                    </a:lnTo>
                    <a:cubicBezTo>
                      <a:pt x="1614" y="8411"/>
                      <a:pt x="1729" y="8354"/>
                      <a:pt x="1729" y="8238"/>
                    </a:cubicBezTo>
                    <a:cubicBezTo>
                      <a:pt x="1959" y="7317"/>
                      <a:pt x="2363" y="6452"/>
                      <a:pt x="2996" y="5703"/>
                    </a:cubicBezTo>
                    <a:cubicBezTo>
                      <a:pt x="3054" y="5646"/>
                      <a:pt x="3054" y="5588"/>
                      <a:pt x="3054" y="5473"/>
                    </a:cubicBezTo>
                    <a:lnTo>
                      <a:pt x="2651" y="3860"/>
                    </a:lnTo>
                    <a:cubicBezTo>
                      <a:pt x="2996" y="3860"/>
                      <a:pt x="3688" y="3860"/>
                      <a:pt x="4264" y="4378"/>
                    </a:cubicBezTo>
                    <a:cubicBezTo>
                      <a:pt x="4321" y="4436"/>
                      <a:pt x="4437" y="4436"/>
                      <a:pt x="4552" y="4436"/>
                    </a:cubicBezTo>
                    <a:cubicBezTo>
                      <a:pt x="4840" y="4263"/>
                      <a:pt x="5128" y="4090"/>
                      <a:pt x="5474" y="3975"/>
                    </a:cubicBezTo>
                    <a:cubicBezTo>
                      <a:pt x="5589" y="4206"/>
                      <a:pt x="5762" y="4378"/>
                      <a:pt x="5992" y="4551"/>
                    </a:cubicBezTo>
                    <a:cubicBezTo>
                      <a:pt x="5877" y="4609"/>
                      <a:pt x="5704" y="4667"/>
                      <a:pt x="5589" y="4724"/>
                    </a:cubicBezTo>
                    <a:cubicBezTo>
                      <a:pt x="4833" y="5077"/>
                      <a:pt x="5223" y="6180"/>
                      <a:pt x="5912" y="6180"/>
                    </a:cubicBezTo>
                    <a:cubicBezTo>
                      <a:pt x="6010" y="6180"/>
                      <a:pt x="6114" y="6157"/>
                      <a:pt x="6222" y="6107"/>
                    </a:cubicBezTo>
                    <a:cubicBezTo>
                      <a:pt x="6683" y="5934"/>
                      <a:pt x="7144" y="5819"/>
                      <a:pt x="7605" y="5819"/>
                    </a:cubicBezTo>
                    <a:cubicBezTo>
                      <a:pt x="8066" y="5819"/>
                      <a:pt x="8469" y="5934"/>
                      <a:pt x="8930" y="6107"/>
                    </a:cubicBezTo>
                    <a:cubicBezTo>
                      <a:pt x="9038" y="6157"/>
                      <a:pt x="9143" y="6180"/>
                      <a:pt x="9241" y="6180"/>
                    </a:cubicBezTo>
                    <a:cubicBezTo>
                      <a:pt x="9929" y="6180"/>
                      <a:pt x="10320" y="5077"/>
                      <a:pt x="9564" y="4724"/>
                    </a:cubicBezTo>
                    <a:cubicBezTo>
                      <a:pt x="9391" y="4667"/>
                      <a:pt x="9276" y="4609"/>
                      <a:pt x="9161" y="4551"/>
                    </a:cubicBezTo>
                    <a:cubicBezTo>
                      <a:pt x="9333" y="4436"/>
                      <a:pt x="9506" y="4206"/>
                      <a:pt x="9679" y="4033"/>
                    </a:cubicBezTo>
                    <a:cubicBezTo>
                      <a:pt x="10774" y="4436"/>
                      <a:pt x="11696" y="5127"/>
                      <a:pt x="12329" y="6107"/>
                    </a:cubicBezTo>
                    <a:cubicBezTo>
                      <a:pt x="13078" y="7086"/>
                      <a:pt x="13424" y="8238"/>
                      <a:pt x="13424" y="9506"/>
                    </a:cubicBezTo>
                    <a:cubicBezTo>
                      <a:pt x="13424" y="10197"/>
                      <a:pt x="13309" y="10946"/>
                      <a:pt x="13021" y="11580"/>
                    </a:cubicBezTo>
                    <a:cubicBezTo>
                      <a:pt x="12984" y="11764"/>
                      <a:pt x="13135" y="11901"/>
                      <a:pt x="13279" y="11901"/>
                    </a:cubicBezTo>
                    <a:cubicBezTo>
                      <a:pt x="13360" y="11901"/>
                      <a:pt x="13440" y="11857"/>
                      <a:pt x="13481" y="11753"/>
                    </a:cubicBezTo>
                    <a:cubicBezTo>
                      <a:pt x="13712" y="11176"/>
                      <a:pt x="13827" y="10543"/>
                      <a:pt x="13885" y="9909"/>
                    </a:cubicBezTo>
                    <a:cubicBezTo>
                      <a:pt x="14461" y="9909"/>
                      <a:pt x="14979" y="9679"/>
                      <a:pt x="15267" y="9218"/>
                    </a:cubicBezTo>
                    <a:cubicBezTo>
                      <a:pt x="15325" y="9103"/>
                      <a:pt x="15325" y="8987"/>
                      <a:pt x="15383" y="8930"/>
                    </a:cubicBezTo>
                    <a:cubicBezTo>
                      <a:pt x="15613" y="8814"/>
                      <a:pt x="15843" y="8699"/>
                      <a:pt x="16016" y="8526"/>
                    </a:cubicBezTo>
                    <a:cubicBezTo>
                      <a:pt x="16193" y="8350"/>
                      <a:pt x="16031" y="8105"/>
                      <a:pt x="15841" y="8105"/>
                    </a:cubicBezTo>
                    <a:cubicBezTo>
                      <a:pt x="15784" y="8105"/>
                      <a:pt x="15724" y="8127"/>
                      <a:pt x="15671" y="8181"/>
                    </a:cubicBezTo>
                    <a:cubicBezTo>
                      <a:pt x="15613" y="8296"/>
                      <a:pt x="15555" y="8354"/>
                      <a:pt x="15440" y="8354"/>
                    </a:cubicBezTo>
                    <a:cubicBezTo>
                      <a:pt x="15440" y="8123"/>
                      <a:pt x="15383" y="7950"/>
                      <a:pt x="15210" y="7777"/>
                    </a:cubicBezTo>
                    <a:cubicBezTo>
                      <a:pt x="15095" y="7547"/>
                      <a:pt x="14864" y="7432"/>
                      <a:pt x="14576" y="7432"/>
                    </a:cubicBezTo>
                    <a:cubicBezTo>
                      <a:pt x="14346" y="7432"/>
                      <a:pt x="14115" y="7605"/>
                      <a:pt x="14058" y="7835"/>
                    </a:cubicBezTo>
                    <a:cubicBezTo>
                      <a:pt x="13885" y="8296"/>
                      <a:pt x="14288" y="8814"/>
                      <a:pt x="14691" y="8930"/>
                    </a:cubicBezTo>
                    <a:lnTo>
                      <a:pt x="14864" y="8930"/>
                    </a:lnTo>
                    <a:cubicBezTo>
                      <a:pt x="14691" y="9275"/>
                      <a:pt x="14288" y="9448"/>
                      <a:pt x="13942" y="9448"/>
                    </a:cubicBezTo>
                    <a:cubicBezTo>
                      <a:pt x="13885" y="8123"/>
                      <a:pt x="13481" y="6913"/>
                      <a:pt x="12732" y="5819"/>
                    </a:cubicBezTo>
                    <a:cubicBezTo>
                      <a:pt x="12041" y="4782"/>
                      <a:pt x="11062" y="4033"/>
                      <a:pt x="9910" y="3572"/>
                    </a:cubicBezTo>
                    <a:cubicBezTo>
                      <a:pt x="10082" y="3284"/>
                      <a:pt x="10140" y="2938"/>
                      <a:pt x="10140" y="2535"/>
                    </a:cubicBezTo>
                    <a:cubicBezTo>
                      <a:pt x="10140" y="1152"/>
                      <a:pt x="8988" y="0"/>
                      <a:pt x="7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4"/>
              <p:cNvSpPr/>
              <p:nvPr/>
            </p:nvSpPr>
            <p:spPr>
              <a:xfrm>
                <a:off x="4437950" y="2767450"/>
                <a:ext cx="41800" cy="76725"/>
              </a:xfrm>
              <a:custGeom>
                <a:avLst/>
                <a:gdLst/>
                <a:ahLst/>
                <a:cxnLst/>
                <a:rect l="l" t="t" r="r" b="b"/>
                <a:pathLst>
                  <a:path w="1672" h="3069" extrusionOk="0">
                    <a:moveTo>
                      <a:pt x="893" y="1"/>
                    </a:moveTo>
                    <a:cubicBezTo>
                      <a:pt x="764" y="1"/>
                      <a:pt x="634" y="87"/>
                      <a:pt x="634" y="260"/>
                    </a:cubicBezTo>
                    <a:lnTo>
                      <a:pt x="634" y="375"/>
                    </a:lnTo>
                    <a:cubicBezTo>
                      <a:pt x="634" y="375"/>
                      <a:pt x="0" y="1182"/>
                      <a:pt x="404" y="1470"/>
                    </a:cubicBezTo>
                    <a:cubicBezTo>
                      <a:pt x="576" y="1585"/>
                      <a:pt x="807" y="1700"/>
                      <a:pt x="980" y="1758"/>
                    </a:cubicBezTo>
                    <a:cubicBezTo>
                      <a:pt x="1153" y="1816"/>
                      <a:pt x="1153" y="1931"/>
                      <a:pt x="1153" y="1988"/>
                    </a:cubicBezTo>
                    <a:cubicBezTo>
                      <a:pt x="1153" y="2104"/>
                      <a:pt x="1037" y="2276"/>
                      <a:pt x="865" y="2276"/>
                    </a:cubicBezTo>
                    <a:cubicBezTo>
                      <a:pt x="692" y="2276"/>
                      <a:pt x="634" y="2276"/>
                      <a:pt x="519" y="2161"/>
                    </a:cubicBezTo>
                    <a:cubicBezTo>
                      <a:pt x="471" y="2137"/>
                      <a:pt x="414" y="2123"/>
                      <a:pt x="358" y="2123"/>
                    </a:cubicBezTo>
                    <a:cubicBezTo>
                      <a:pt x="280" y="2123"/>
                      <a:pt x="207" y="2151"/>
                      <a:pt x="173" y="2219"/>
                    </a:cubicBezTo>
                    <a:cubicBezTo>
                      <a:pt x="116" y="2334"/>
                      <a:pt x="116" y="2507"/>
                      <a:pt x="231" y="2565"/>
                    </a:cubicBezTo>
                    <a:cubicBezTo>
                      <a:pt x="404" y="2680"/>
                      <a:pt x="692" y="2737"/>
                      <a:pt x="692" y="2737"/>
                    </a:cubicBezTo>
                    <a:lnTo>
                      <a:pt x="692" y="2853"/>
                    </a:lnTo>
                    <a:cubicBezTo>
                      <a:pt x="692" y="2997"/>
                      <a:pt x="793" y="3069"/>
                      <a:pt x="893" y="3069"/>
                    </a:cubicBezTo>
                    <a:cubicBezTo>
                      <a:pt x="994" y="3069"/>
                      <a:pt x="1095" y="2997"/>
                      <a:pt x="1095" y="2853"/>
                    </a:cubicBezTo>
                    <a:lnTo>
                      <a:pt x="1095" y="2680"/>
                    </a:lnTo>
                    <a:cubicBezTo>
                      <a:pt x="1095" y="2680"/>
                      <a:pt x="1613" y="2334"/>
                      <a:pt x="1613" y="2104"/>
                    </a:cubicBezTo>
                    <a:cubicBezTo>
                      <a:pt x="1671" y="1758"/>
                      <a:pt x="1498" y="1412"/>
                      <a:pt x="1153" y="1297"/>
                    </a:cubicBezTo>
                    <a:cubicBezTo>
                      <a:pt x="980" y="1239"/>
                      <a:pt x="807" y="1182"/>
                      <a:pt x="692" y="1124"/>
                    </a:cubicBezTo>
                    <a:cubicBezTo>
                      <a:pt x="576" y="1009"/>
                      <a:pt x="749" y="836"/>
                      <a:pt x="807" y="836"/>
                    </a:cubicBezTo>
                    <a:cubicBezTo>
                      <a:pt x="841" y="825"/>
                      <a:pt x="874" y="820"/>
                      <a:pt x="903" y="820"/>
                    </a:cubicBezTo>
                    <a:cubicBezTo>
                      <a:pt x="1021" y="820"/>
                      <a:pt x="1095" y="894"/>
                      <a:pt x="1095" y="894"/>
                    </a:cubicBezTo>
                    <a:cubicBezTo>
                      <a:pt x="1095" y="894"/>
                      <a:pt x="1151" y="931"/>
                      <a:pt x="1232" y="931"/>
                    </a:cubicBezTo>
                    <a:cubicBezTo>
                      <a:pt x="1292" y="931"/>
                      <a:pt x="1367" y="910"/>
                      <a:pt x="1441" y="836"/>
                    </a:cubicBezTo>
                    <a:cubicBezTo>
                      <a:pt x="1613" y="663"/>
                      <a:pt x="1441" y="548"/>
                      <a:pt x="1441" y="548"/>
                    </a:cubicBezTo>
                    <a:cubicBezTo>
                      <a:pt x="1383" y="491"/>
                      <a:pt x="1153" y="375"/>
                      <a:pt x="1153" y="375"/>
                    </a:cubicBezTo>
                    <a:lnTo>
                      <a:pt x="1153" y="260"/>
                    </a:lnTo>
                    <a:cubicBezTo>
                      <a:pt x="1153" y="87"/>
                      <a:pt x="1023" y="1"/>
                      <a:pt x="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4"/>
              <p:cNvSpPr/>
              <p:nvPr/>
            </p:nvSpPr>
            <p:spPr>
              <a:xfrm>
                <a:off x="4347200" y="2930925"/>
                <a:ext cx="14425" cy="11550"/>
              </a:xfrm>
              <a:custGeom>
                <a:avLst/>
                <a:gdLst/>
                <a:ahLst/>
                <a:cxnLst/>
                <a:rect l="l" t="t" r="r" b="b"/>
                <a:pathLst>
                  <a:path w="577" h="462" extrusionOk="0">
                    <a:moveTo>
                      <a:pt x="289" y="1"/>
                    </a:moveTo>
                    <a:cubicBezTo>
                      <a:pt x="1" y="1"/>
                      <a:pt x="1"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1" name="Google Shape;1601;p64"/>
          <p:cNvGrpSpPr/>
          <p:nvPr/>
        </p:nvGrpSpPr>
        <p:grpSpPr>
          <a:xfrm>
            <a:off x="947567" y="2623706"/>
            <a:ext cx="595348" cy="595348"/>
            <a:chOff x="137428" y="2251125"/>
            <a:chExt cx="707400" cy="707400"/>
          </a:xfrm>
        </p:grpSpPr>
        <p:sp>
          <p:nvSpPr>
            <p:cNvPr id="1602" name="Google Shape;1602;p64"/>
            <p:cNvSpPr/>
            <p:nvPr/>
          </p:nvSpPr>
          <p:spPr>
            <a:xfrm flipH="1">
              <a:off x="137428" y="22511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 name="Google Shape;1603;p64"/>
            <p:cNvGrpSpPr/>
            <p:nvPr/>
          </p:nvGrpSpPr>
          <p:grpSpPr>
            <a:xfrm>
              <a:off x="290188" y="2411350"/>
              <a:ext cx="401875" cy="402800"/>
              <a:chOff x="268350" y="2716325"/>
              <a:chExt cx="401875" cy="402800"/>
            </a:xfrm>
          </p:grpSpPr>
          <p:sp>
            <p:nvSpPr>
              <p:cNvPr id="1604" name="Google Shape;1604;p64"/>
              <p:cNvSpPr/>
              <p:nvPr/>
            </p:nvSpPr>
            <p:spPr>
              <a:xfrm>
                <a:off x="268350" y="2716325"/>
                <a:ext cx="401875" cy="402800"/>
              </a:xfrm>
              <a:custGeom>
                <a:avLst/>
                <a:gdLst/>
                <a:ahLst/>
                <a:cxnLst/>
                <a:rect l="l" t="t" r="r" b="b"/>
                <a:pathLst>
                  <a:path w="16075" h="16112" extrusionOk="0">
                    <a:moveTo>
                      <a:pt x="12502" y="7490"/>
                    </a:moveTo>
                    <a:lnTo>
                      <a:pt x="12906" y="7836"/>
                    </a:lnTo>
                    <a:cubicBezTo>
                      <a:pt x="12779" y="7931"/>
                      <a:pt x="12634" y="7974"/>
                      <a:pt x="12492" y="7974"/>
                    </a:cubicBezTo>
                    <a:cubicBezTo>
                      <a:pt x="12376" y="7974"/>
                      <a:pt x="12260" y="7945"/>
                      <a:pt x="12157" y="7893"/>
                    </a:cubicBezTo>
                    <a:lnTo>
                      <a:pt x="12502" y="7490"/>
                    </a:lnTo>
                    <a:close/>
                    <a:moveTo>
                      <a:pt x="3486" y="8216"/>
                    </a:moveTo>
                    <a:cubicBezTo>
                      <a:pt x="3611" y="8216"/>
                      <a:pt x="3737" y="8242"/>
                      <a:pt x="3861" y="8297"/>
                    </a:cubicBezTo>
                    <a:cubicBezTo>
                      <a:pt x="4034" y="8757"/>
                      <a:pt x="4264" y="9161"/>
                      <a:pt x="4552" y="9506"/>
                    </a:cubicBezTo>
                    <a:lnTo>
                      <a:pt x="4494" y="9506"/>
                    </a:lnTo>
                    <a:cubicBezTo>
                      <a:pt x="4494" y="9564"/>
                      <a:pt x="4494" y="9564"/>
                      <a:pt x="4494" y="9622"/>
                    </a:cubicBezTo>
                    <a:cubicBezTo>
                      <a:pt x="4324" y="10049"/>
                      <a:pt x="3963" y="10286"/>
                      <a:pt x="3552" y="10286"/>
                    </a:cubicBezTo>
                    <a:cubicBezTo>
                      <a:pt x="3409" y="10286"/>
                      <a:pt x="3261" y="10257"/>
                      <a:pt x="3112" y="10198"/>
                    </a:cubicBezTo>
                    <a:cubicBezTo>
                      <a:pt x="2881" y="10083"/>
                      <a:pt x="2651" y="9910"/>
                      <a:pt x="2536" y="9679"/>
                    </a:cubicBezTo>
                    <a:cubicBezTo>
                      <a:pt x="2420" y="9391"/>
                      <a:pt x="2420" y="9103"/>
                      <a:pt x="2536" y="8873"/>
                    </a:cubicBezTo>
                    <a:cubicBezTo>
                      <a:pt x="2711" y="8478"/>
                      <a:pt x="3088" y="8216"/>
                      <a:pt x="3486" y="8216"/>
                    </a:cubicBezTo>
                    <a:close/>
                    <a:moveTo>
                      <a:pt x="15037" y="9622"/>
                    </a:moveTo>
                    <a:lnTo>
                      <a:pt x="15441" y="9967"/>
                    </a:lnTo>
                    <a:lnTo>
                      <a:pt x="15095" y="10371"/>
                    </a:lnTo>
                    <a:cubicBezTo>
                      <a:pt x="15037" y="10255"/>
                      <a:pt x="14980" y="10140"/>
                      <a:pt x="14980" y="9967"/>
                    </a:cubicBezTo>
                    <a:cubicBezTo>
                      <a:pt x="14922" y="9852"/>
                      <a:pt x="14980" y="9737"/>
                      <a:pt x="15037" y="9622"/>
                    </a:cubicBezTo>
                    <a:close/>
                    <a:moveTo>
                      <a:pt x="4034" y="462"/>
                    </a:moveTo>
                    <a:lnTo>
                      <a:pt x="4149" y="1038"/>
                    </a:lnTo>
                    <a:cubicBezTo>
                      <a:pt x="4149" y="1153"/>
                      <a:pt x="4264" y="1210"/>
                      <a:pt x="4322" y="1210"/>
                    </a:cubicBezTo>
                    <a:cubicBezTo>
                      <a:pt x="4494" y="1268"/>
                      <a:pt x="4667" y="1326"/>
                      <a:pt x="4783" y="1441"/>
                    </a:cubicBezTo>
                    <a:cubicBezTo>
                      <a:pt x="4840" y="1470"/>
                      <a:pt x="4898" y="1484"/>
                      <a:pt x="4948" y="1484"/>
                    </a:cubicBezTo>
                    <a:cubicBezTo>
                      <a:pt x="4999" y="1484"/>
                      <a:pt x="5042" y="1470"/>
                      <a:pt x="5071" y="1441"/>
                    </a:cubicBezTo>
                    <a:lnTo>
                      <a:pt x="5531" y="1095"/>
                    </a:lnTo>
                    <a:lnTo>
                      <a:pt x="5820" y="1383"/>
                    </a:lnTo>
                    <a:lnTo>
                      <a:pt x="5474" y="1844"/>
                    </a:lnTo>
                    <a:cubicBezTo>
                      <a:pt x="5416" y="1902"/>
                      <a:pt x="5416" y="2017"/>
                      <a:pt x="5474" y="2075"/>
                    </a:cubicBezTo>
                    <a:cubicBezTo>
                      <a:pt x="5589" y="2247"/>
                      <a:pt x="5647" y="2420"/>
                      <a:pt x="5704" y="2593"/>
                    </a:cubicBezTo>
                    <a:cubicBezTo>
                      <a:pt x="5704" y="2651"/>
                      <a:pt x="5762" y="2708"/>
                      <a:pt x="5877" y="2766"/>
                    </a:cubicBezTo>
                    <a:lnTo>
                      <a:pt x="6453" y="2824"/>
                    </a:lnTo>
                    <a:lnTo>
                      <a:pt x="6453" y="3054"/>
                    </a:lnTo>
                    <a:cubicBezTo>
                      <a:pt x="6050" y="3169"/>
                      <a:pt x="5704" y="3400"/>
                      <a:pt x="5359" y="3630"/>
                    </a:cubicBezTo>
                    <a:cubicBezTo>
                      <a:pt x="5125" y="3817"/>
                      <a:pt x="5271" y="4080"/>
                      <a:pt x="5488" y="4080"/>
                    </a:cubicBezTo>
                    <a:cubicBezTo>
                      <a:pt x="5538" y="4080"/>
                      <a:pt x="5592" y="4066"/>
                      <a:pt x="5647" y="4033"/>
                    </a:cubicBezTo>
                    <a:cubicBezTo>
                      <a:pt x="6223" y="3573"/>
                      <a:pt x="6972" y="3284"/>
                      <a:pt x="7721" y="3284"/>
                    </a:cubicBezTo>
                    <a:cubicBezTo>
                      <a:pt x="8758" y="3284"/>
                      <a:pt x="9679" y="3630"/>
                      <a:pt x="10428" y="4321"/>
                    </a:cubicBezTo>
                    <a:cubicBezTo>
                      <a:pt x="11120" y="5013"/>
                      <a:pt x="11523" y="5992"/>
                      <a:pt x="11523" y="6972"/>
                    </a:cubicBezTo>
                    <a:cubicBezTo>
                      <a:pt x="11523" y="8354"/>
                      <a:pt x="10774" y="9564"/>
                      <a:pt x="9564" y="10255"/>
                    </a:cubicBezTo>
                    <a:cubicBezTo>
                      <a:pt x="9507" y="10255"/>
                      <a:pt x="9449" y="10371"/>
                      <a:pt x="9449" y="10428"/>
                    </a:cubicBezTo>
                    <a:lnTo>
                      <a:pt x="9449" y="11120"/>
                    </a:lnTo>
                    <a:cubicBezTo>
                      <a:pt x="9449" y="11235"/>
                      <a:pt x="9334" y="11350"/>
                      <a:pt x="9219" y="11350"/>
                    </a:cubicBezTo>
                    <a:lnTo>
                      <a:pt x="6453" y="11350"/>
                    </a:lnTo>
                    <a:cubicBezTo>
                      <a:pt x="6338" y="11350"/>
                      <a:pt x="6223" y="11235"/>
                      <a:pt x="6223" y="11120"/>
                    </a:cubicBezTo>
                    <a:lnTo>
                      <a:pt x="6223" y="10486"/>
                    </a:lnTo>
                    <a:cubicBezTo>
                      <a:pt x="6223" y="10371"/>
                      <a:pt x="6165" y="10313"/>
                      <a:pt x="6108" y="10255"/>
                    </a:cubicBezTo>
                    <a:cubicBezTo>
                      <a:pt x="4898" y="9622"/>
                      <a:pt x="4149" y="8354"/>
                      <a:pt x="4149" y="6972"/>
                    </a:cubicBezTo>
                    <a:cubicBezTo>
                      <a:pt x="4149" y="6223"/>
                      <a:pt x="4379" y="5474"/>
                      <a:pt x="4840" y="4840"/>
                    </a:cubicBezTo>
                    <a:cubicBezTo>
                      <a:pt x="4961" y="4678"/>
                      <a:pt x="4799" y="4489"/>
                      <a:pt x="4632" y="4489"/>
                    </a:cubicBezTo>
                    <a:cubicBezTo>
                      <a:pt x="4561" y="4489"/>
                      <a:pt x="4489" y="4523"/>
                      <a:pt x="4437" y="4610"/>
                    </a:cubicBezTo>
                    <a:cubicBezTo>
                      <a:pt x="4206" y="4898"/>
                      <a:pt x="4034" y="5243"/>
                      <a:pt x="3918" y="5589"/>
                    </a:cubicBezTo>
                    <a:lnTo>
                      <a:pt x="3688" y="5589"/>
                    </a:lnTo>
                    <a:lnTo>
                      <a:pt x="3573" y="5013"/>
                    </a:lnTo>
                    <a:cubicBezTo>
                      <a:pt x="3573" y="4955"/>
                      <a:pt x="3515" y="4898"/>
                      <a:pt x="3400" y="4840"/>
                    </a:cubicBezTo>
                    <a:cubicBezTo>
                      <a:pt x="3227" y="4782"/>
                      <a:pt x="3054" y="4725"/>
                      <a:pt x="2939" y="4667"/>
                    </a:cubicBezTo>
                    <a:cubicBezTo>
                      <a:pt x="2881" y="4638"/>
                      <a:pt x="2824" y="4624"/>
                      <a:pt x="2773" y="4624"/>
                    </a:cubicBezTo>
                    <a:cubicBezTo>
                      <a:pt x="2723" y="4624"/>
                      <a:pt x="2680" y="4638"/>
                      <a:pt x="2651" y="4667"/>
                    </a:cubicBezTo>
                    <a:lnTo>
                      <a:pt x="2190" y="5013"/>
                    </a:lnTo>
                    <a:lnTo>
                      <a:pt x="1902" y="4725"/>
                    </a:lnTo>
                    <a:lnTo>
                      <a:pt x="2248" y="4264"/>
                    </a:lnTo>
                    <a:cubicBezTo>
                      <a:pt x="2305" y="4149"/>
                      <a:pt x="2305" y="4091"/>
                      <a:pt x="2248" y="3976"/>
                    </a:cubicBezTo>
                    <a:cubicBezTo>
                      <a:pt x="2132" y="3803"/>
                      <a:pt x="2075" y="3688"/>
                      <a:pt x="2017" y="3515"/>
                    </a:cubicBezTo>
                    <a:cubicBezTo>
                      <a:pt x="2017" y="3400"/>
                      <a:pt x="1960" y="3342"/>
                      <a:pt x="1844" y="3342"/>
                    </a:cubicBezTo>
                    <a:lnTo>
                      <a:pt x="1268" y="3227"/>
                    </a:lnTo>
                    <a:lnTo>
                      <a:pt x="1268" y="2824"/>
                    </a:lnTo>
                    <a:lnTo>
                      <a:pt x="1844" y="2766"/>
                    </a:lnTo>
                    <a:cubicBezTo>
                      <a:pt x="1960" y="2708"/>
                      <a:pt x="2017" y="2651"/>
                      <a:pt x="2017" y="2593"/>
                    </a:cubicBezTo>
                    <a:cubicBezTo>
                      <a:pt x="2075" y="2420"/>
                      <a:pt x="2132" y="2247"/>
                      <a:pt x="2248" y="2075"/>
                    </a:cubicBezTo>
                    <a:cubicBezTo>
                      <a:pt x="2305" y="2017"/>
                      <a:pt x="2305" y="1902"/>
                      <a:pt x="2248" y="1844"/>
                    </a:cubicBezTo>
                    <a:lnTo>
                      <a:pt x="1902" y="1383"/>
                    </a:lnTo>
                    <a:lnTo>
                      <a:pt x="2190" y="1095"/>
                    </a:lnTo>
                    <a:lnTo>
                      <a:pt x="2651" y="1441"/>
                    </a:lnTo>
                    <a:cubicBezTo>
                      <a:pt x="2680" y="1470"/>
                      <a:pt x="2723" y="1484"/>
                      <a:pt x="2773" y="1484"/>
                    </a:cubicBezTo>
                    <a:cubicBezTo>
                      <a:pt x="2824" y="1484"/>
                      <a:pt x="2881" y="1470"/>
                      <a:pt x="2939" y="1441"/>
                    </a:cubicBezTo>
                    <a:cubicBezTo>
                      <a:pt x="3054" y="1326"/>
                      <a:pt x="3227" y="1268"/>
                      <a:pt x="3400" y="1210"/>
                    </a:cubicBezTo>
                    <a:cubicBezTo>
                      <a:pt x="3457" y="1210"/>
                      <a:pt x="3573" y="1153"/>
                      <a:pt x="3573" y="1038"/>
                    </a:cubicBezTo>
                    <a:lnTo>
                      <a:pt x="3688" y="462"/>
                    </a:lnTo>
                    <a:close/>
                    <a:moveTo>
                      <a:pt x="2536" y="6338"/>
                    </a:moveTo>
                    <a:lnTo>
                      <a:pt x="2939" y="6914"/>
                    </a:lnTo>
                    <a:cubicBezTo>
                      <a:pt x="2997" y="7029"/>
                      <a:pt x="3112" y="7029"/>
                      <a:pt x="3169" y="7029"/>
                    </a:cubicBezTo>
                    <a:cubicBezTo>
                      <a:pt x="3285" y="7029"/>
                      <a:pt x="3400" y="7004"/>
                      <a:pt x="3515" y="7004"/>
                    </a:cubicBezTo>
                    <a:cubicBezTo>
                      <a:pt x="3573" y="7004"/>
                      <a:pt x="3630" y="7010"/>
                      <a:pt x="3688" y="7029"/>
                    </a:cubicBezTo>
                    <a:cubicBezTo>
                      <a:pt x="3688" y="7260"/>
                      <a:pt x="3688" y="7490"/>
                      <a:pt x="3746" y="7720"/>
                    </a:cubicBezTo>
                    <a:cubicBezTo>
                      <a:pt x="3696" y="7716"/>
                      <a:pt x="3646" y="7714"/>
                      <a:pt x="3596" y="7714"/>
                    </a:cubicBezTo>
                    <a:cubicBezTo>
                      <a:pt x="2957" y="7714"/>
                      <a:pt x="2342" y="8054"/>
                      <a:pt x="2075" y="8642"/>
                    </a:cubicBezTo>
                    <a:cubicBezTo>
                      <a:pt x="1960" y="9046"/>
                      <a:pt x="1960" y="9449"/>
                      <a:pt x="2132" y="9794"/>
                    </a:cubicBezTo>
                    <a:cubicBezTo>
                      <a:pt x="2248" y="10198"/>
                      <a:pt x="2593" y="10486"/>
                      <a:pt x="2939" y="10601"/>
                    </a:cubicBezTo>
                    <a:cubicBezTo>
                      <a:pt x="3112" y="10716"/>
                      <a:pt x="3342" y="10716"/>
                      <a:pt x="3515" y="10716"/>
                    </a:cubicBezTo>
                    <a:cubicBezTo>
                      <a:pt x="4091" y="10716"/>
                      <a:pt x="4610" y="10428"/>
                      <a:pt x="4898" y="9910"/>
                    </a:cubicBezTo>
                    <a:cubicBezTo>
                      <a:pt x="5071" y="10083"/>
                      <a:pt x="5301" y="10313"/>
                      <a:pt x="5589" y="10486"/>
                    </a:cubicBezTo>
                    <a:lnTo>
                      <a:pt x="5531" y="10486"/>
                    </a:lnTo>
                    <a:cubicBezTo>
                      <a:pt x="5515" y="10469"/>
                      <a:pt x="5493" y="10462"/>
                      <a:pt x="5469" y="10462"/>
                    </a:cubicBezTo>
                    <a:cubicBezTo>
                      <a:pt x="5411" y="10462"/>
                      <a:pt x="5342" y="10503"/>
                      <a:pt x="5301" y="10543"/>
                    </a:cubicBezTo>
                    <a:cubicBezTo>
                      <a:pt x="5186" y="10716"/>
                      <a:pt x="5071" y="10889"/>
                      <a:pt x="4898" y="11004"/>
                    </a:cubicBezTo>
                    <a:cubicBezTo>
                      <a:pt x="4840" y="11062"/>
                      <a:pt x="4783" y="11177"/>
                      <a:pt x="4783" y="11235"/>
                    </a:cubicBezTo>
                    <a:lnTo>
                      <a:pt x="4955" y="11926"/>
                    </a:lnTo>
                    <a:lnTo>
                      <a:pt x="4494" y="12156"/>
                    </a:lnTo>
                    <a:lnTo>
                      <a:pt x="4091" y="11580"/>
                    </a:lnTo>
                    <a:cubicBezTo>
                      <a:pt x="4034" y="11465"/>
                      <a:pt x="3918" y="11465"/>
                      <a:pt x="3861" y="11465"/>
                    </a:cubicBezTo>
                    <a:lnTo>
                      <a:pt x="3227" y="11465"/>
                    </a:lnTo>
                    <a:cubicBezTo>
                      <a:pt x="3169" y="11465"/>
                      <a:pt x="3054" y="11465"/>
                      <a:pt x="2997" y="11580"/>
                    </a:cubicBezTo>
                    <a:lnTo>
                      <a:pt x="2593" y="12156"/>
                    </a:lnTo>
                    <a:lnTo>
                      <a:pt x="2132" y="11984"/>
                    </a:lnTo>
                    <a:lnTo>
                      <a:pt x="2305" y="11292"/>
                    </a:lnTo>
                    <a:cubicBezTo>
                      <a:pt x="2305" y="11177"/>
                      <a:pt x="2248" y="11062"/>
                      <a:pt x="2190" y="11062"/>
                    </a:cubicBezTo>
                    <a:cubicBezTo>
                      <a:pt x="2017" y="10889"/>
                      <a:pt x="1844" y="10774"/>
                      <a:pt x="1729" y="10601"/>
                    </a:cubicBezTo>
                    <a:cubicBezTo>
                      <a:pt x="1688" y="10560"/>
                      <a:pt x="1648" y="10520"/>
                      <a:pt x="1587" y="10520"/>
                    </a:cubicBezTo>
                    <a:cubicBezTo>
                      <a:pt x="1561" y="10520"/>
                      <a:pt x="1532" y="10527"/>
                      <a:pt x="1499" y="10543"/>
                    </a:cubicBezTo>
                    <a:lnTo>
                      <a:pt x="807" y="10659"/>
                    </a:lnTo>
                    <a:lnTo>
                      <a:pt x="577" y="10198"/>
                    </a:lnTo>
                    <a:lnTo>
                      <a:pt x="1211" y="9794"/>
                    </a:lnTo>
                    <a:cubicBezTo>
                      <a:pt x="1268" y="9737"/>
                      <a:pt x="1326" y="9679"/>
                      <a:pt x="1268" y="9564"/>
                    </a:cubicBezTo>
                    <a:cubicBezTo>
                      <a:pt x="1268" y="9391"/>
                      <a:pt x="1268" y="9161"/>
                      <a:pt x="1268" y="8930"/>
                    </a:cubicBezTo>
                    <a:cubicBezTo>
                      <a:pt x="1326" y="8873"/>
                      <a:pt x="1268" y="8757"/>
                      <a:pt x="1153" y="8700"/>
                    </a:cubicBezTo>
                    <a:lnTo>
                      <a:pt x="577" y="8354"/>
                    </a:lnTo>
                    <a:lnTo>
                      <a:pt x="750" y="7836"/>
                    </a:lnTo>
                    <a:lnTo>
                      <a:pt x="1441" y="8009"/>
                    </a:lnTo>
                    <a:cubicBezTo>
                      <a:pt x="1556" y="8009"/>
                      <a:pt x="1672" y="8009"/>
                      <a:pt x="1729" y="7893"/>
                    </a:cubicBezTo>
                    <a:cubicBezTo>
                      <a:pt x="1844" y="7720"/>
                      <a:pt x="1960" y="7605"/>
                      <a:pt x="2132" y="7490"/>
                    </a:cubicBezTo>
                    <a:cubicBezTo>
                      <a:pt x="2190" y="7432"/>
                      <a:pt x="2248" y="7317"/>
                      <a:pt x="2248" y="7260"/>
                    </a:cubicBezTo>
                    <a:lnTo>
                      <a:pt x="2075" y="6511"/>
                    </a:lnTo>
                    <a:lnTo>
                      <a:pt x="2536" y="6338"/>
                    </a:lnTo>
                    <a:close/>
                    <a:moveTo>
                      <a:pt x="8988" y="11811"/>
                    </a:moveTo>
                    <a:lnTo>
                      <a:pt x="8988" y="12675"/>
                    </a:lnTo>
                    <a:cubicBezTo>
                      <a:pt x="8988" y="13021"/>
                      <a:pt x="8700" y="13309"/>
                      <a:pt x="8354" y="13309"/>
                    </a:cubicBezTo>
                    <a:lnTo>
                      <a:pt x="7317" y="13309"/>
                    </a:lnTo>
                    <a:cubicBezTo>
                      <a:pt x="6972" y="13309"/>
                      <a:pt x="6684" y="13021"/>
                      <a:pt x="6684" y="12675"/>
                    </a:cubicBezTo>
                    <a:lnTo>
                      <a:pt x="6684" y="11811"/>
                    </a:lnTo>
                    <a:close/>
                    <a:moveTo>
                      <a:pt x="10785" y="15072"/>
                    </a:moveTo>
                    <a:cubicBezTo>
                      <a:pt x="10901" y="15072"/>
                      <a:pt x="11016" y="15100"/>
                      <a:pt x="11120" y="15152"/>
                    </a:cubicBezTo>
                    <a:lnTo>
                      <a:pt x="10774" y="15556"/>
                    </a:lnTo>
                    <a:lnTo>
                      <a:pt x="10371" y="15210"/>
                    </a:lnTo>
                    <a:cubicBezTo>
                      <a:pt x="10498" y="15115"/>
                      <a:pt x="10642" y="15072"/>
                      <a:pt x="10785" y="15072"/>
                    </a:cubicBezTo>
                    <a:close/>
                    <a:moveTo>
                      <a:pt x="3515" y="1"/>
                    </a:moveTo>
                    <a:cubicBezTo>
                      <a:pt x="3400" y="1"/>
                      <a:pt x="3285" y="58"/>
                      <a:pt x="3285" y="174"/>
                    </a:cubicBezTo>
                    <a:lnTo>
                      <a:pt x="3169" y="807"/>
                    </a:lnTo>
                    <a:cubicBezTo>
                      <a:pt x="3054" y="865"/>
                      <a:pt x="2939" y="922"/>
                      <a:pt x="2824" y="922"/>
                    </a:cubicBezTo>
                    <a:lnTo>
                      <a:pt x="2305" y="577"/>
                    </a:lnTo>
                    <a:cubicBezTo>
                      <a:pt x="2258" y="553"/>
                      <a:pt x="2210" y="539"/>
                      <a:pt x="2166" y="539"/>
                    </a:cubicBezTo>
                    <a:cubicBezTo>
                      <a:pt x="2104" y="539"/>
                      <a:pt x="2051" y="567"/>
                      <a:pt x="2017" y="634"/>
                    </a:cubicBezTo>
                    <a:lnTo>
                      <a:pt x="1441" y="1153"/>
                    </a:lnTo>
                    <a:cubicBezTo>
                      <a:pt x="1383" y="1268"/>
                      <a:pt x="1383" y="1383"/>
                      <a:pt x="1441" y="1499"/>
                    </a:cubicBezTo>
                    <a:lnTo>
                      <a:pt x="1787" y="2017"/>
                    </a:lnTo>
                    <a:cubicBezTo>
                      <a:pt x="1729" y="2075"/>
                      <a:pt x="1672" y="2190"/>
                      <a:pt x="1672" y="2305"/>
                    </a:cubicBezTo>
                    <a:lnTo>
                      <a:pt x="1038" y="2420"/>
                    </a:lnTo>
                    <a:cubicBezTo>
                      <a:pt x="923" y="2420"/>
                      <a:pt x="807" y="2536"/>
                      <a:pt x="807" y="2651"/>
                    </a:cubicBezTo>
                    <a:lnTo>
                      <a:pt x="807" y="3457"/>
                    </a:lnTo>
                    <a:cubicBezTo>
                      <a:pt x="807" y="3515"/>
                      <a:pt x="923" y="3630"/>
                      <a:pt x="1038" y="3688"/>
                    </a:cubicBezTo>
                    <a:lnTo>
                      <a:pt x="1672" y="3745"/>
                    </a:lnTo>
                    <a:cubicBezTo>
                      <a:pt x="1672" y="3861"/>
                      <a:pt x="1729" y="3976"/>
                      <a:pt x="1787" y="4091"/>
                    </a:cubicBezTo>
                    <a:lnTo>
                      <a:pt x="1441" y="4610"/>
                    </a:lnTo>
                    <a:cubicBezTo>
                      <a:pt x="1383" y="4725"/>
                      <a:pt x="1383" y="4840"/>
                      <a:pt x="1441" y="4898"/>
                    </a:cubicBezTo>
                    <a:lnTo>
                      <a:pt x="2017" y="5474"/>
                    </a:lnTo>
                    <a:cubicBezTo>
                      <a:pt x="2050" y="5507"/>
                      <a:pt x="2103" y="5540"/>
                      <a:pt x="2164" y="5540"/>
                    </a:cubicBezTo>
                    <a:cubicBezTo>
                      <a:pt x="2208" y="5540"/>
                      <a:pt x="2257" y="5522"/>
                      <a:pt x="2305" y="5474"/>
                    </a:cubicBezTo>
                    <a:lnTo>
                      <a:pt x="2824" y="5128"/>
                    </a:lnTo>
                    <a:cubicBezTo>
                      <a:pt x="2939" y="5186"/>
                      <a:pt x="3054" y="5243"/>
                      <a:pt x="3169" y="5243"/>
                    </a:cubicBezTo>
                    <a:lnTo>
                      <a:pt x="3285" y="5877"/>
                    </a:lnTo>
                    <a:cubicBezTo>
                      <a:pt x="3285" y="5992"/>
                      <a:pt x="3400" y="6107"/>
                      <a:pt x="3515" y="6107"/>
                    </a:cubicBezTo>
                    <a:lnTo>
                      <a:pt x="3803" y="6107"/>
                    </a:lnTo>
                    <a:cubicBezTo>
                      <a:pt x="3803" y="6107"/>
                      <a:pt x="3746" y="6395"/>
                      <a:pt x="3688" y="6568"/>
                    </a:cubicBezTo>
                    <a:lnTo>
                      <a:pt x="3285" y="6568"/>
                    </a:lnTo>
                    <a:lnTo>
                      <a:pt x="2824" y="5935"/>
                    </a:lnTo>
                    <a:cubicBezTo>
                      <a:pt x="2782" y="5850"/>
                      <a:pt x="2709" y="5797"/>
                      <a:pt x="2627" y="5797"/>
                    </a:cubicBezTo>
                    <a:cubicBezTo>
                      <a:pt x="2597" y="5797"/>
                      <a:pt x="2567" y="5804"/>
                      <a:pt x="2536" y="5819"/>
                    </a:cubicBezTo>
                    <a:lnTo>
                      <a:pt x="1729" y="6165"/>
                    </a:lnTo>
                    <a:cubicBezTo>
                      <a:pt x="1614" y="6223"/>
                      <a:pt x="1556" y="6338"/>
                      <a:pt x="1556" y="6453"/>
                    </a:cubicBezTo>
                    <a:lnTo>
                      <a:pt x="1729" y="7202"/>
                    </a:lnTo>
                    <a:cubicBezTo>
                      <a:pt x="1614" y="7317"/>
                      <a:pt x="1499" y="7432"/>
                      <a:pt x="1441" y="7548"/>
                    </a:cubicBezTo>
                    <a:lnTo>
                      <a:pt x="692" y="7375"/>
                    </a:lnTo>
                    <a:cubicBezTo>
                      <a:pt x="661" y="7359"/>
                      <a:pt x="630" y="7352"/>
                      <a:pt x="601" y="7352"/>
                    </a:cubicBezTo>
                    <a:cubicBezTo>
                      <a:pt x="519" y="7352"/>
                      <a:pt x="446" y="7406"/>
                      <a:pt x="404" y="7490"/>
                    </a:cubicBezTo>
                    <a:lnTo>
                      <a:pt x="58" y="8354"/>
                    </a:lnTo>
                    <a:cubicBezTo>
                      <a:pt x="1" y="8469"/>
                      <a:pt x="58" y="8585"/>
                      <a:pt x="174" y="8642"/>
                    </a:cubicBezTo>
                    <a:lnTo>
                      <a:pt x="807" y="9046"/>
                    </a:lnTo>
                    <a:cubicBezTo>
                      <a:pt x="807" y="9218"/>
                      <a:pt x="807" y="9334"/>
                      <a:pt x="807" y="9506"/>
                    </a:cubicBezTo>
                    <a:lnTo>
                      <a:pt x="174" y="9910"/>
                    </a:lnTo>
                    <a:cubicBezTo>
                      <a:pt x="58" y="9967"/>
                      <a:pt x="58" y="10083"/>
                      <a:pt x="58" y="10198"/>
                    </a:cubicBezTo>
                    <a:lnTo>
                      <a:pt x="462" y="11062"/>
                    </a:lnTo>
                    <a:cubicBezTo>
                      <a:pt x="462" y="11177"/>
                      <a:pt x="577" y="11177"/>
                      <a:pt x="692" y="11177"/>
                    </a:cubicBezTo>
                    <a:lnTo>
                      <a:pt x="1441" y="11004"/>
                    </a:lnTo>
                    <a:cubicBezTo>
                      <a:pt x="1556" y="11120"/>
                      <a:pt x="1672" y="11235"/>
                      <a:pt x="1787" y="11292"/>
                    </a:cubicBezTo>
                    <a:lnTo>
                      <a:pt x="1614" y="12041"/>
                    </a:lnTo>
                    <a:cubicBezTo>
                      <a:pt x="1614" y="12156"/>
                      <a:pt x="1672" y="12272"/>
                      <a:pt x="1729" y="12329"/>
                    </a:cubicBezTo>
                    <a:lnTo>
                      <a:pt x="2593" y="12675"/>
                    </a:lnTo>
                    <a:lnTo>
                      <a:pt x="2709" y="12675"/>
                    </a:lnTo>
                    <a:cubicBezTo>
                      <a:pt x="2766" y="12675"/>
                      <a:pt x="2881" y="12617"/>
                      <a:pt x="2881" y="12560"/>
                    </a:cubicBezTo>
                    <a:lnTo>
                      <a:pt x="3285" y="11926"/>
                    </a:lnTo>
                    <a:lnTo>
                      <a:pt x="3746" y="11926"/>
                    </a:lnTo>
                    <a:lnTo>
                      <a:pt x="4206" y="12560"/>
                    </a:lnTo>
                    <a:cubicBezTo>
                      <a:pt x="4264" y="12675"/>
                      <a:pt x="4379" y="12675"/>
                      <a:pt x="4494" y="12675"/>
                    </a:cubicBezTo>
                    <a:lnTo>
                      <a:pt x="5301" y="12272"/>
                    </a:lnTo>
                    <a:cubicBezTo>
                      <a:pt x="5416" y="12272"/>
                      <a:pt x="5474" y="12156"/>
                      <a:pt x="5474" y="12041"/>
                    </a:cubicBezTo>
                    <a:lnTo>
                      <a:pt x="5301" y="11292"/>
                    </a:lnTo>
                    <a:cubicBezTo>
                      <a:pt x="5416" y="11177"/>
                      <a:pt x="5474" y="11062"/>
                      <a:pt x="5589" y="10947"/>
                    </a:cubicBezTo>
                    <a:lnTo>
                      <a:pt x="5704" y="11004"/>
                    </a:lnTo>
                    <a:lnTo>
                      <a:pt x="5704" y="11120"/>
                    </a:lnTo>
                    <a:cubicBezTo>
                      <a:pt x="5762" y="11408"/>
                      <a:pt x="5935" y="11696"/>
                      <a:pt x="6223" y="11753"/>
                    </a:cubicBezTo>
                    <a:lnTo>
                      <a:pt x="6223" y="12675"/>
                    </a:lnTo>
                    <a:cubicBezTo>
                      <a:pt x="6223" y="13251"/>
                      <a:pt x="7317" y="13770"/>
                      <a:pt x="7317" y="13770"/>
                    </a:cubicBezTo>
                    <a:lnTo>
                      <a:pt x="7894" y="13770"/>
                    </a:lnTo>
                    <a:lnTo>
                      <a:pt x="10659" y="16074"/>
                    </a:lnTo>
                    <a:cubicBezTo>
                      <a:pt x="10707" y="16098"/>
                      <a:pt x="10754" y="16112"/>
                      <a:pt x="10802" y="16112"/>
                    </a:cubicBezTo>
                    <a:cubicBezTo>
                      <a:pt x="10870" y="16112"/>
                      <a:pt x="10937" y="16084"/>
                      <a:pt x="11005" y="16016"/>
                    </a:cubicBezTo>
                    <a:lnTo>
                      <a:pt x="12963" y="13597"/>
                    </a:lnTo>
                    <a:cubicBezTo>
                      <a:pt x="13134" y="13426"/>
                      <a:pt x="12989" y="13224"/>
                      <a:pt x="12808" y="13224"/>
                    </a:cubicBezTo>
                    <a:cubicBezTo>
                      <a:pt x="12745" y="13224"/>
                      <a:pt x="12677" y="13249"/>
                      <a:pt x="12618" y="13309"/>
                    </a:cubicBezTo>
                    <a:lnTo>
                      <a:pt x="11408" y="14749"/>
                    </a:lnTo>
                    <a:cubicBezTo>
                      <a:pt x="11239" y="14653"/>
                      <a:pt x="11041" y="14607"/>
                      <a:pt x="10838" y="14607"/>
                    </a:cubicBezTo>
                    <a:cubicBezTo>
                      <a:pt x="10554" y="14607"/>
                      <a:pt x="10260" y="14696"/>
                      <a:pt x="10025" y="14864"/>
                    </a:cubicBezTo>
                    <a:lnTo>
                      <a:pt x="8642" y="13712"/>
                    </a:lnTo>
                    <a:cubicBezTo>
                      <a:pt x="9103" y="13597"/>
                      <a:pt x="9449" y="13193"/>
                      <a:pt x="9449" y="12675"/>
                    </a:cubicBezTo>
                    <a:lnTo>
                      <a:pt x="9449" y="11753"/>
                    </a:lnTo>
                    <a:cubicBezTo>
                      <a:pt x="9737" y="11696"/>
                      <a:pt x="9910" y="11120"/>
                      <a:pt x="9910" y="11120"/>
                    </a:cubicBezTo>
                    <a:lnTo>
                      <a:pt x="9910" y="10601"/>
                    </a:lnTo>
                    <a:cubicBezTo>
                      <a:pt x="10774" y="10083"/>
                      <a:pt x="11465" y="9276"/>
                      <a:pt x="11753" y="8354"/>
                    </a:cubicBezTo>
                    <a:cubicBezTo>
                      <a:pt x="11811" y="8354"/>
                      <a:pt x="11811" y="8297"/>
                      <a:pt x="11869" y="8297"/>
                    </a:cubicBezTo>
                    <a:cubicBezTo>
                      <a:pt x="12042" y="8412"/>
                      <a:pt x="12272" y="8412"/>
                      <a:pt x="12445" y="8412"/>
                    </a:cubicBezTo>
                    <a:cubicBezTo>
                      <a:pt x="12790" y="8412"/>
                      <a:pt x="13079" y="8354"/>
                      <a:pt x="13309" y="8124"/>
                    </a:cubicBezTo>
                    <a:lnTo>
                      <a:pt x="14692" y="9276"/>
                    </a:lnTo>
                    <a:cubicBezTo>
                      <a:pt x="14576" y="9506"/>
                      <a:pt x="14519" y="9794"/>
                      <a:pt x="14519" y="10025"/>
                    </a:cubicBezTo>
                    <a:cubicBezTo>
                      <a:pt x="14576" y="10313"/>
                      <a:pt x="14634" y="10543"/>
                      <a:pt x="14807" y="10716"/>
                    </a:cubicBezTo>
                    <a:lnTo>
                      <a:pt x="13482" y="12329"/>
                    </a:lnTo>
                    <a:cubicBezTo>
                      <a:pt x="13354" y="12500"/>
                      <a:pt x="13510" y="12702"/>
                      <a:pt x="13693" y="12702"/>
                    </a:cubicBezTo>
                    <a:cubicBezTo>
                      <a:pt x="13758" y="12702"/>
                      <a:pt x="13825" y="12677"/>
                      <a:pt x="13885" y="12617"/>
                    </a:cubicBezTo>
                    <a:lnTo>
                      <a:pt x="15959" y="10083"/>
                    </a:lnTo>
                    <a:cubicBezTo>
                      <a:pt x="15959" y="10083"/>
                      <a:pt x="16017" y="10025"/>
                      <a:pt x="16017" y="10025"/>
                    </a:cubicBezTo>
                    <a:cubicBezTo>
                      <a:pt x="16074" y="9967"/>
                      <a:pt x="16017" y="9794"/>
                      <a:pt x="15959" y="9737"/>
                    </a:cubicBezTo>
                    <a:lnTo>
                      <a:pt x="12675" y="7029"/>
                    </a:lnTo>
                    <a:cubicBezTo>
                      <a:pt x="12614" y="6980"/>
                      <a:pt x="12555" y="6960"/>
                      <a:pt x="12499" y="6960"/>
                    </a:cubicBezTo>
                    <a:cubicBezTo>
                      <a:pt x="12292" y="6960"/>
                      <a:pt x="12120" y="7239"/>
                      <a:pt x="11984" y="7375"/>
                    </a:cubicBezTo>
                    <a:cubicBezTo>
                      <a:pt x="12042" y="7260"/>
                      <a:pt x="12042" y="7144"/>
                      <a:pt x="12042" y="6972"/>
                    </a:cubicBezTo>
                    <a:cubicBezTo>
                      <a:pt x="12042" y="5877"/>
                      <a:pt x="11581" y="4782"/>
                      <a:pt x="10774" y="3976"/>
                    </a:cubicBezTo>
                    <a:cubicBezTo>
                      <a:pt x="10013" y="3269"/>
                      <a:pt x="8995" y="2819"/>
                      <a:pt x="7963" y="2819"/>
                    </a:cubicBezTo>
                    <a:cubicBezTo>
                      <a:pt x="7901" y="2819"/>
                      <a:pt x="7840" y="2820"/>
                      <a:pt x="7778" y="2824"/>
                    </a:cubicBezTo>
                    <a:cubicBezTo>
                      <a:pt x="7490" y="2824"/>
                      <a:pt x="7202" y="2824"/>
                      <a:pt x="6914" y="2881"/>
                    </a:cubicBezTo>
                    <a:lnTo>
                      <a:pt x="6914" y="2651"/>
                    </a:lnTo>
                    <a:cubicBezTo>
                      <a:pt x="6914" y="2536"/>
                      <a:pt x="6857" y="2420"/>
                      <a:pt x="6741" y="2420"/>
                    </a:cubicBezTo>
                    <a:lnTo>
                      <a:pt x="6108" y="2305"/>
                    </a:lnTo>
                    <a:cubicBezTo>
                      <a:pt x="6050" y="2190"/>
                      <a:pt x="6050" y="2075"/>
                      <a:pt x="5992" y="2017"/>
                    </a:cubicBezTo>
                    <a:lnTo>
                      <a:pt x="6338" y="1499"/>
                    </a:lnTo>
                    <a:cubicBezTo>
                      <a:pt x="6396" y="1383"/>
                      <a:pt x="6396" y="1268"/>
                      <a:pt x="6338" y="1153"/>
                    </a:cubicBezTo>
                    <a:lnTo>
                      <a:pt x="5762" y="634"/>
                    </a:lnTo>
                    <a:cubicBezTo>
                      <a:pt x="5728" y="567"/>
                      <a:pt x="5655" y="539"/>
                      <a:pt x="5588" y="539"/>
                    </a:cubicBezTo>
                    <a:cubicBezTo>
                      <a:pt x="5541" y="539"/>
                      <a:pt x="5498" y="553"/>
                      <a:pt x="5474" y="577"/>
                    </a:cubicBezTo>
                    <a:lnTo>
                      <a:pt x="4955" y="922"/>
                    </a:lnTo>
                    <a:cubicBezTo>
                      <a:pt x="4840" y="922"/>
                      <a:pt x="4725" y="865"/>
                      <a:pt x="4610" y="807"/>
                    </a:cubicBezTo>
                    <a:lnTo>
                      <a:pt x="4494" y="174"/>
                    </a:lnTo>
                    <a:cubicBezTo>
                      <a:pt x="4494" y="58"/>
                      <a:pt x="4379" y="1"/>
                      <a:pt x="4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4"/>
              <p:cNvSpPr/>
              <p:nvPr/>
            </p:nvSpPr>
            <p:spPr>
              <a:xfrm>
                <a:off x="519100" y="2966375"/>
                <a:ext cx="79100" cy="77150"/>
              </a:xfrm>
              <a:custGeom>
                <a:avLst/>
                <a:gdLst/>
                <a:ahLst/>
                <a:cxnLst/>
                <a:rect l="l" t="t" r="r" b="b"/>
                <a:pathLst>
                  <a:path w="3164" h="3086" extrusionOk="0">
                    <a:moveTo>
                      <a:pt x="1608" y="484"/>
                    </a:moveTo>
                    <a:cubicBezTo>
                      <a:pt x="2127" y="484"/>
                      <a:pt x="2645" y="887"/>
                      <a:pt x="2645" y="1406"/>
                    </a:cubicBezTo>
                    <a:cubicBezTo>
                      <a:pt x="2703" y="1694"/>
                      <a:pt x="2588" y="1982"/>
                      <a:pt x="2415" y="2212"/>
                    </a:cubicBezTo>
                    <a:cubicBezTo>
                      <a:pt x="2184" y="2500"/>
                      <a:pt x="1839" y="2615"/>
                      <a:pt x="1493" y="2615"/>
                    </a:cubicBezTo>
                    <a:cubicBezTo>
                      <a:pt x="975" y="2500"/>
                      <a:pt x="571" y="2097"/>
                      <a:pt x="514" y="1636"/>
                    </a:cubicBezTo>
                    <a:cubicBezTo>
                      <a:pt x="456" y="1002"/>
                      <a:pt x="975" y="484"/>
                      <a:pt x="1608" y="484"/>
                    </a:cubicBezTo>
                    <a:close/>
                    <a:moveTo>
                      <a:pt x="1543" y="1"/>
                    </a:moveTo>
                    <a:cubicBezTo>
                      <a:pt x="716" y="1"/>
                      <a:pt x="0" y="799"/>
                      <a:pt x="53" y="1694"/>
                    </a:cubicBezTo>
                    <a:cubicBezTo>
                      <a:pt x="110" y="2385"/>
                      <a:pt x="686" y="2961"/>
                      <a:pt x="1378" y="3076"/>
                    </a:cubicBezTo>
                    <a:cubicBezTo>
                      <a:pt x="1431" y="3082"/>
                      <a:pt x="1484" y="3085"/>
                      <a:pt x="1538" y="3085"/>
                    </a:cubicBezTo>
                    <a:cubicBezTo>
                      <a:pt x="2012" y="3085"/>
                      <a:pt x="2508" y="2862"/>
                      <a:pt x="2818" y="2500"/>
                    </a:cubicBezTo>
                    <a:cubicBezTo>
                      <a:pt x="3049" y="2212"/>
                      <a:pt x="3164" y="1809"/>
                      <a:pt x="3164" y="1406"/>
                    </a:cubicBezTo>
                    <a:cubicBezTo>
                      <a:pt x="3106" y="1002"/>
                      <a:pt x="2933" y="599"/>
                      <a:pt x="2588" y="369"/>
                    </a:cubicBezTo>
                    <a:cubicBezTo>
                      <a:pt x="2357" y="138"/>
                      <a:pt x="2069" y="23"/>
                      <a:pt x="1781" y="23"/>
                    </a:cubicBezTo>
                    <a:cubicBezTo>
                      <a:pt x="1701" y="8"/>
                      <a:pt x="1622" y="1"/>
                      <a:pt x="1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4"/>
              <p:cNvSpPr/>
              <p:nvPr/>
            </p:nvSpPr>
            <p:spPr>
              <a:xfrm>
                <a:off x="331725" y="2759525"/>
                <a:ext cx="66275" cy="66300"/>
              </a:xfrm>
              <a:custGeom>
                <a:avLst/>
                <a:gdLst/>
                <a:ahLst/>
                <a:cxnLst/>
                <a:rect l="l" t="t" r="r" b="b"/>
                <a:pathLst>
                  <a:path w="2651" h="2652" extrusionOk="0">
                    <a:moveTo>
                      <a:pt x="1326" y="462"/>
                    </a:moveTo>
                    <a:cubicBezTo>
                      <a:pt x="1787" y="462"/>
                      <a:pt x="2190" y="865"/>
                      <a:pt x="2190" y="1326"/>
                    </a:cubicBezTo>
                    <a:cubicBezTo>
                      <a:pt x="2190" y="1787"/>
                      <a:pt x="1787" y="2190"/>
                      <a:pt x="1326" y="2190"/>
                    </a:cubicBezTo>
                    <a:cubicBezTo>
                      <a:pt x="865" y="2190"/>
                      <a:pt x="462" y="1787"/>
                      <a:pt x="462" y="1326"/>
                    </a:cubicBezTo>
                    <a:cubicBezTo>
                      <a:pt x="462" y="865"/>
                      <a:pt x="865" y="462"/>
                      <a:pt x="1326" y="462"/>
                    </a:cubicBezTo>
                    <a:close/>
                    <a:moveTo>
                      <a:pt x="1326" y="1"/>
                    </a:moveTo>
                    <a:cubicBezTo>
                      <a:pt x="634" y="1"/>
                      <a:pt x="1" y="577"/>
                      <a:pt x="1" y="1326"/>
                    </a:cubicBezTo>
                    <a:cubicBezTo>
                      <a:pt x="1" y="2075"/>
                      <a:pt x="634" y="2651"/>
                      <a:pt x="1326" y="2651"/>
                    </a:cubicBezTo>
                    <a:cubicBezTo>
                      <a:pt x="2075" y="2651"/>
                      <a:pt x="2651" y="2075"/>
                      <a:pt x="2651" y="1326"/>
                    </a:cubicBezTo>
                    <a:cubicBezTo>
                      <a:pt x="2651" y="577"/>
                      <a:pt x="2075" y="1"/>
                      <a:pt x="1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458475" y="2731100"/>
                <a:ext cx="11550" cy="37100"/>
              </a:xfrm>
              <a:custGeom>
                <a:avLst/>
                <a:gdLst/>
                <a:ahLst/>
                <a:cxnLst/>
                <a:rect l="l" t="t" r="r" b="b"/>
                <a:pathLst>
                  <a:path w="462" h="1484" extrusionOk="0">
                    <a:moveTo>
                      <a:pt x="231" y="0"/>
                    </a:moveTo>
                    <a:cubicBezTo>
                      <a:pt x="116" y="0"/>
                      <a:pt x="0" y="72"/>
                      <a:pt x="0" y="216"/>
                    </a:cubicBezTo>
                    <a:lnTo>
                      <a:pt x="0" y="1253"/>
                    </a:lnTo>
                    <a:cubicBezTo>
                      <a:pt x="0" y="1368"/>
                      <a:pt x="116" y="1484"/>
                      <a:pt x="289" y="1484"/>
                    </a:cubicBezTo>
                    <a:cubicBezTo>
                      <a:pt x="404" y="1426"/>
                      <a:pt x="461" y="1368"/>
                      <a:pt x="461" y="1196"/>
                    </a:cubicBezTo>
                    <a:lnTo>
                      <a:pt x="461" y="216"/>
                    </a:lnTo>
                    <a:cubicBezTo>
                      <a:pt x="461" y="72"/>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4"/>
              <p:cNvSpPr/>
              <p:nvPr/>
            </p:nvSpPr>
            <p:spPr>
              <a:xfrm>
                <a:off x="566500" y="2809425"/>
                <a:ext cx="39475" cy="25025"/>
              </a:xfrm>
              <a:custGeom>
                <a:avLst/>
                <a:gdLst/>
                <a:ahLst/>
                <a:cxnLst/>
                <a:rect l="l" t="t" r="r" b="b"/>
                <a:pathLst>
                  <a:path w="1579" h="1001" extrusionOk="0">
                    <a:moveTo>
                      <a:pt x="1197" y="1"/>
                    </a:moveTo>
                    <a:cubicBezTo>
                      <a:pt x="1164" y="1"/>
                      <a:pt x="1130" y="7"/>
                      <a:pt x="1095" y="21"/>
                    </a:cubicBezTo>
                    <a:lnTo>
                      <a:pt x="231" y="540"/>
                    </a:lnTo>
                    <a:cubicBezTo>
                      <a:pt x="0" y="655"/>
                      <a:pt x="116" y="1001"/>
                      <a:pt x="346" y="1001"/>
                    </a:cubicBezTo>
                    <a:cubicBezTo>
                      <a:pt x="404" y="1001"/>
                      <a:pt x="404" y="1001"/>
                      <a:pt x="461" y="943"/>
                    </a:cubicBezTo>
                    <a:lnTo>
                      <a:pt x="1325" y="482"/>
                    </a:lnTo>
                    <a:cubicBezTo>
                      <a:pt x="1578" y="330"/>
                      <a:pt x="1431" y="1"/>
                      <a:pt x="1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4"/>
              <p:cNvSpPr/>
              <p:nvPr/>
            </p:nvSpPr>
            <p:spPr>
              <a:xfrm>
                <a:off x="521850" y="2752825"/>
                <a:ext cx="27550" cy="33250"/>
              </a:xfrm>
              <a:custGeom>
                <a:avLst/>
                <a:gdLst/>
                <a:ahLst/>
                <a:cxnLst/>
                <a:rect l="l" t="t" r="r" b="b"/>
                <a:pathLst>
                  <a:path w="1102" h="1330" extrusionOk="0">
                    <a:moveTo>
                      <a:pt x="767" y="1"/>
                    </a:moveTo>
                    <a:cubicBezTo>
                      <a:pt x="697" y="1"/>
                      <a:pt x="627" y="29"/>
                      <a:pt x="576" y="96"/>
                    </a:cubicBezTo>
                    <a:lnTo>
                      <a:pt x="58" y="960"/>
                    </a:lnTo>
                    <a:cubicBezTo>
                      <a:pt x="0" y="1076"/>
                      <a:pt x="58" y="1248"/>
                      <a:pt x="173" y="1306"/>
                    </a:cubicBezTo>
                    <a:cubicBezTo>
                      <a:pt x="190" y="1323"/>
                      <a:pt x="217" y="1330"/>
                      <a:pt x="248" y="1330"/>
                    </a:cubicBezTo>
                    <a:cubicBezTo>
                      <a:pt x="322" y="1330"/>
                      <a:pt x="420" y="1289"/>
                      <a:pt x="461" y="1248"/>
                    </a:cubicBezTo>
                    <a:lnTo>
                      <a:pt x="980" y="327"/>
                    </a:lnTo>
                    <a:cubicBezTo>
                      <a:pt x="1102" y="164"/>
                      <a:pt x="936"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4"/>
              <p:cNvSpPr/>
              <p:nvPr/>
            </p:nvSpPr>
            <p:spPr>
              <a:xfrm>
                <a:off x="413825" y="2844150"/>
                <a:ext cx="100850" cy="93500"/>
              </a:xfrm>
              <a:custGeom>
                <a:avLst/>
                <a:gdLst/>
                <a:ahLst/>
                <a:cxnLst/>
                <a:rect l="l" t="t" r="r" b="b"/>
                <a:pathLst>
                  <a:path w="4034" h="3740" extrusionOk="0">
                    <a:moveTo>
                      <a:pt x="2017" y="764"/>
                    </a:moveTo>
                    <a:lnTo>
                      <a:pt x="2363" y="1398"/>
                    </a:lnTo>
                    <a:cubicBezTo>
                      <a:pt x="2363" y="1513"/>
                      <a:pt x="2478" y="1513"/>
                      <a:pt x="2535" y="1570"/>
                    </a:cubicBezTo>
                    <a:lnTo>
                      <a:pt x="3227" y="1628"/>
                    </a:lnTo>
                    <a:lnTo>
                      <a:pt x="2708" y="2147"/>
                    </a:lnTo>
                    <a:cubicBezTo>
                      <a:pt x="2651" y="2204"/>
                      <a:pt x="2651" y="2262"/>
                      <a:pt x="2651" y="2377"/>
                    </a:cubicBezTo>
                    <a:lnTo>
                      <a:pt x="2766" y="3068"/>
                    </a:lnTo>
                    <a:lnTo>
                      <a:pt x="2132" y="2723"/>
                    </a:lnTo>
                    <a:lnTo>
                      <a:pt x="1902" y="2723"/>
                    </a:lnTo>
                    <a:lnTo>
                      <a:pt x="1268" y="3068"/>
                    </a:lnTo>
                    <a:lnTo>
                      <a:pt x="1383" y="2377"/>
                    </a:lnTo>
                    <a:cubicBezTo>
                      <a:pt x="1441" y="2262"/>
                      <a:pt x="1383" y="2204"/>
                      <a:pt x="1326" y="2147"/>
                    </a:cubicBezTo>
                    <a:lnTo>
                      <a:pt x="807" y="1628"/>
                    </a:lnTo>
                    <a:lnTo>
                      <a:pt x="1556" y="1570"/>
                    </a:lnTo>
                    <a:cubicBezTo>
                      <a:pt x="1614" y="1513"/>
                      <a:pt x="1671" y="1513"/>
                      <a:pt x="1729" y="1398"/>
                    </a:cubicBezTo>
                    <a:lnTo>
                      <a:pt x="2017" y="764"/>
                    </a:lnTo>
                    <a:close/>
                    <a:moveTo>
                      <a:pt x="2017" y="1"/>
                    </a:moveTo>
                    <a:cubicBezTo>
                      <a:pt x="1930" y="1"/>
                      <a:pt x="1844" y="44"/>
                      <a:pt x="1786" y="130"/>
                    </a:cubicBezTo>
                    <a:lnTo>
                      <a:pt x="1326" y="1110"/>
                    </a:lnTo>
                    <a:lnTo>
                      <a:pt x="289" y="1225"/>
                    </a:lnTo>
                    <a:cubicBezTo>
                      <a:pt x="58" y="1282"/>
                      <a:pt x="1" y="1513"/>
                      <a:pt x="116" y="1628"/>
                    </a:cubicBezTo>
                    <a:lnTo>
                      <a:pt x="922" y="2377"/>
                    </a:lnTo>
                    <a:lnTo>
                      <a:pt x="749" y="3472"/>
                    </a:lnTo>
                    <a:cubicBezTo>
                      <a:pt x="705" y="3606"/>
                      <a:pt x="833" y="3739"/>
                      <a:pt x="973" y="3739"/>
                    </a:cubicBezTo>
                    <a:cubicBezTo>
                      <a:pt x="1014" y="3739"/>
                      <a:pt x="1056" y="3728"/>
                      <a:pt x="1095" y="3702"/>
                    </a:cubicBezTo>
                    <a:lnTo>
                      <a:pt x="2017" y="3241"/>
                    </a:lnTo>
                    <a:lnTo>
                      <a:pt x="2996" y="3702"/>
                    </a:lnTo>
                    <a:cubicBezTo>
                      <a:pt x="3022" y="3728"/>
                      <a:pt x="3054" y="3739"/>
                      <a:pt x="3087" y="3739"/>
                    </a:cubicBezTo>
                    <a:cubicBezTo>
                      <a:pt x="3201" y="3739"/>
                      <a:pt x="3329" y="3606"/>
                      <a:pt x="3284" y="3472"/>
                    </a:cubicBezTo>
                    <a:lnTo>
                      <a:pt x="3112" y="2377"/>
                    </a:lnTo>
                    <a:lnTo>
                      <a:pt x="3918" y="1628"/>
                    </a:lnTo>
                    <a:cubicBezTo>
                      <a:pt x="4033" y="1513"/>
                      <a:pt x="3976" y="1282"/>
                      <a:pt x="3745" y="1225"/>
                    </a:cubicBezTo>
                    <a:lnTo>
                      <a:pt x="2708" y="1110"/>
                    </a:lnTo>
                    <a:lnTo>
                      <a:pt x="2247" y="130"/>
                    </a:lnTo>
                    <a:cubicBezTo>
                      <a:pt x="2190" y="44"/>
                      <a:pt x="2103" y="1"/>
                      <a:pt x="2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1" name="Google Shape;1611;p64"/>
          <p:cNvGrpSpPr/>
          <p:nvPr/>
        </p:nvGrpSpPr>
        <p:grpSpPr>
          <a:xfrm>
            <a:off x="947567" y="1903454"/>
            <a:ext cx="595348" cy="595348"/>
            <a:chOff x="137422" y="1395313"/>
            <a:chExt cx="707400" cy="707400"/>
          </a:xfrm>
        </p:grpSpPr>
        <p:sp>
          <p:nvSpPr>
            <p:cNvPr id="1612" name="Google Shape;1612;p64"/>
            <p:cNvSpPr/>
            <p:nvPr/>
          </p:nvSpPr>
          <p:spPr>
            <a:xfrm flipH="1">
              <a:off x="137422" y="139531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64"/>
            <p:cNvGrpSpPr/>
            <p:nvPr/>
          </p:nvGrpSpPr>
          <p:grpSpPr>
            <a:xfrm>
              <a:off x="288750" y="1545650"/>
              <a:ext cx="404725" cy="402225"/>
              <a:chOff x="1193025" y="2093775"/>
              <a:chExt cx="404725" cy="402225"/>
            </a:xfrm>
          </p:grpSpPr>
          <p:sp>
            <p:nvSpPr>
              <p:cNvPr id="1614" name="Google Shape;1614;p64"/>
              <p:cNvSpPr/>
              <p:nvPr/>
            </p:nvSpPr>
            <p:spPr>
              <a:xfrm>
                <a:off x="1283750" y="2223750"/>
                <a:ext cx="63400" cy="11550"/>
              </a:xfrm>
              <a:custGeom>
                <a:avLst/>
                <a:gdLst/>
                <a:ahLst/>
                <a:cxnLst/>
                <a:rect l="l" t="t" r="r" b="b"/>
                <a:pathLst>
                  <a:path w="2536" h="462" extrusionOk="0">
                    <a:moveTo>
                      <a:pt x="346" y="1"/>
                    </a:moveTo>
                    <a:cubicBezTo>
                      <a:pt x="1" y="1"/>
                      <a:pt x="1" y="462"/>
                      <a:pt x="346" y="462"/>
                    </a:cubicBezTo>
                    <a:lnTo>
                      <a:pt x="2247" y="462"/>
                    </a:lnTo>
                    <a:cubicBezTo>
                      <a:pt x="2535" y="462"/>
                      <a:pt x="2535" y="1"/>
                      <a:pt x="2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4"/>
              <p:cNvSpPr/>
              <p:nvPr/>
            </p:nvSpPr>
            <p:spPr>
              <a:xfrm>
                <a:off x="1236225" y="2249675"/>
                <a:ext cx="110925" cy="13000"/>
              </a:xfrm>
              <a:custGeom>
                <a:avLst/>
                <a:gdLst/>
                <a:ahLst/>
                <a:cxnLst/>
                <a:rect l="l" t="t" r="r" b="b"/>
                <a:pathLst>
                  <a:path w="4437" h="520" extrusionOk="0">
                    <a:moveTo>
                      <a:pt x="346" y="1"/>
                    </a:moveTo>
                    <a:cubicBezTo>
                      <a:pt x="0" y="1"/>
                      <a:pt x="0" y="519"/>
                      <a:pt x="346" y="519"/>
                    </a:cubicBezTo>
                    <a:lnTo>
                      <a:pt x="4148" y="519"/>
                    </a:lnTo>
                    <a:cubicBezTo>
                      <a:pt x="4436" y="519"/>
                      <a:pt x="4436" y="1"/>
                      <a:pt x="4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4"/>
              <p:cNvSpPr/>
              <p:nvPr/>
            </p:nvSpPr>
            <p:spPr>
              <a:xfrm>
                <a:off x="1326950" y="2324575"/>
                <a:ext cx="34600" cy="60525"/>
              </a:xfrm>
              <a:custGeom>
                <a:avLst/>
                <a:gdLst/>
                <a:ahLst/>
                <a:cxnLst/>
                <a:rect l="l" t="t" r="r" b="b"/>
                <a:pathLst>
                  <a:path w="1384" h="2421" extrusionOk="0">
                    <a:moveTo>
                      <a:pt x="231" y="1"/>
                    </a:moveTo>
                    <a:cubicBezTo>
                      <a:pt x="116" y="1"/>
                      <a:pt x="1" y="116"/>
                      <a:pt x="1" y="231"/>
                    </a:cubicBezTo>
                    <a:lnTo>
                      <a:pt x="1" y="2190"/>
                    </a:lnTo>
                    <a:cubicBezTo>
                      <a:pt x="1" y="2305"/>
                      <a:pt x="116" y="2420"/>
                      <a:pt x="231" y="2420"/>
                    </a:cubicBezTo>
                    <a:lnTo>
                      <a:pt x="1095" y="2420"/>
                    </a:lnTo>
                    <a:cubicBezTo>
                      <a:pt x="1383" y="2420"/>
                      <a:pt x="1383" y="1959"/>
                      <a:pt x="1095" y="1959"/>
                    </a:cubicBezTo>
                    <a:lnTo>
                      <a:pt x="519" y="1959"/>
                    </a:lnTo>
                    <a:lnTo>
                      <a:pt x="519" y="1441"/>
                    </a:lnTo>
                    <a:lnTo>
                      <a:pt x="1038" y="1441"/>
                    </a:lnTo>
                    <a:cubicBezTo>
                      <a:pt x="1326" y="1441"/>
                      <a:pt x="1326" y="980"/>
                      <a:pt x="1038" y="980"/>
                    </a:cubicBezTo>
                    <a:lnTo>
                      <a:pt x="519" y="980"/>
                    </a:lnTo>
                    <a:lnTo>
                      <a:pt x="519" y="462"/>
                    </a:lnTo>
                    <a:lnTo>
                      <a:pt x="1095" y="462"/>
                    </a:lnTo>
                    <a:cubicBezTo>
                      <a:pt x="1383" y="462"/>
                      <a:pt x="1383"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4"/>
              <p:cNvSpPr/>
              <p:nvPr/>
            </p:nvSpPr>
            <p:spPr>
              <a:xfrm>
                <a:off x="1279425" y="2324575"/>
                <a:ext cx="40675" cy="60150"/>
              </a:xfrm>
              <a:custGeom>
                <a:avLst/>
                <a:gdLst/>
                <a:ahLst/>
                <a:cxnLst/>
                <a:rect l="l" t="t" r="r" b="b"/>
                <a:pathLst>
                  <a:path w="1627" h="2406" extrusionOk="0">
                    <a:moveTo>
                      <a:pt x="807" y="462"/>
                    </a:moveTo>
                    <a:cubicBezTo>
                      <a:pt x="980" y="462"/>
                      <a:pt x="1095" y="577"/>
                      <a:pt x="1095" y="750"/>
                    </a:cubicBezTo>
                    <a:cubicBezTo>
                      <a:pt x="1095" y="865"/>
                      <a:pt x="980" y="980"/>
                      <a:pt x="807" y="980"/>
                    </a:cubicBezTo>
                    <a:lnTo>
                      <a:pt x="519" y="980"/>
                    </a:lnTo>
                    <a:lnTo>
                      <a:pt x="519" y="462"/>
                    </a:lnTo>
                    <a:close/>
                    <a:moveTo>
                      <a:pt x="289" y="1"/>
                    </a:moveTo>
                    <a:cubicBezTo>
                      <a:pt x="116" y="1"/>
                      <a:pt x="1" y="116"/>
                      <a:pt x="1" y="231"/>
                    </a:cubicBezTo>
                    <a:lnTo>
                      <a:pt x="1" y="2190"/>
                    </a:lnTo>
                    <a:cubicBezTo>
                      <a:pt x="1" y="2334"/>
                      <a:pt x="130" y="2406"/>
                      <a:pt x="260" y="2406"/>
                    </a:cubicBezTo>
                    <a:cubicBezTo>
                      <a:pt x="390" y="2406"/>
                      <a:pt x="519" y="2334"/>
                      <a:pt x="519" y="2190"/>
                    </a:cubicBezTo>
                    <a:lnTo>
                      <a:pt x="519" y="1614"/>
                    </a:lnTo>
                    <a:lnTo>
                      <a:pt x="1153" y="2305"/>
                    </a:lnTo>
                    <a:cubicBezTo>
                      <a:pt x="1198" y="2365"/>
                      <a:pt x="1254" y="2390"/>
                      <a:pt x="1310" y="2390"/>
                    </a:cubicBezTo>
                    <a:cubicBezTo>
                      <a:pt x="1470" y="2390"/>
                      <a:pt x="1627" y="2188"/>
                      <a:pt x="1499" y="2017"/>
                    </a:cubicBezTo>
                    <a:lnTo>
                      <a:pt x="980" y="1441"/>
                    </a:lnTo>
                    <a:cubicBezTo>
                      <a:pt x="1326" y="1383"/>
                      <a:pt x="1556" y="1095"/>
                      <a:pt x="1556" y="750"/>
                    </a:cubicBezTo>
                    <a:cubicBezTo>
                      <a:pt x="1556" y="346"/>
                      <a:pt x="1211"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4"/>
              <p:cNvSpPr/>
              <p:nvPr/>
            </p:nvSpPr>
            <p:spPr>
              <a:xfrm>
                <a:off x="1231900" y="2324575"/>
                <a:ext cx="40350" cy="60150"/>
              </a:xfrm>
              <a:custGeom>
                <a:avLst/>
                <a:gdLst/>
                <a:ahLst/>
                <a:cxnLst/>
                <a:rect l="l" t="t" r="r" b="b"/>
                <a:pathLst>
                  <a:path w="1614" h="2406" extrusionOk="0">
                    <a:moveTo>
                      <a:pt x="807" y="462"/>
                    </a:moveTo>
                    <a:cubicBezTo>
                      <a:pt x="980" y="462"/>
                      <a:pt x="1153" y="577"/>
                      <a:pt x="1153" y="750"/>
                    </a:cubicBezTo>
                    <a:cubicBezTo>
                      <a:pt x="1153" y="922"/>
                      <a:pt x="980" y="1095"/>
                      <a:pt x="807" y="1095"/>
                    </a:cubicBezTo>
                    <a:lnTo>
                      <a:pt x="461" y="1095"/>
                    </a:lnTo>
                    <a:lnTo>
                      <a:pt x="461" y="750"/>
                    </a:lnTo>
                    <a:lnTo>
                      <a:pt x="461" y="462"/>
                    </a:lnTo>
                    <a:close/>
                    <a:moveTo>
                      <a:pt x="231" y="1"/>
                    </a:moveTo>
                    <a:cubicBezTo>
                      <a:pt x="116" y="1"/>
                      <a:pt x="1" y="116"/>
                      <a:pt x="1" y="231"/>
                    </a:cubicBezTo>
                    <a:lnTo>
                      <a:pt x="1" y="2190"/>
                    </a:lnTo>
                    <a:cubicBezTo>
                      <a:pt x="1" y="2334"/>
                      <a:pt x="116" y="2406"/>
                      <a:pt x="231" y="2406"/>
                    </a:cubicBezTo>
                    <a:cubicBezTo>
                      <a:pt x="346" y="2406"/>
                      <a:pt x="461" y="2334"/>
                      <a:pt x="461" y="2190"/>
                    </a:cubicBezTo>
                    <a:lnTo>
                      <a:pt x="461" y="1556"/>
                    </a:lnTo>
                    <a:lnTo>
                      <a:pt x="807" y="1556"/>
                    </a:lnTo>
                    <a:cubicBezTo>
                      <a:pt x="1210" y="1556"/>
                      <a:pt x="1614" y="1210"/>
                      <a:pt x="1614" y="750"/>
                    </a:cubicBezTo>
                    <a:cubicBezTo>
                      <a:pt x="1614" y="346"/>
                      <a:pt x="1210"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4"/>
              <p:cNvSpPr/>
              <p:nvPr/>
            </p:nvSpPr>
            <p:spPr>
              <a:xfrm>
                <a:off x="1390325" y="2398025"/>
                <a:ext cx="34600" cy="60525"/>
              </a:xfrm>
              <a:custGeom>
                <a:avLst/>
                <a:gdLst/>
                <a:ahLst/>
                <a:cxnLst/>
                <a:rect l="l" t="t" r="r" b="b"/>
                <a:pathLst>
                  <a:path w="1384" h="2421" extrusionOk="0">
                    <a:moveTo>
                      <a:pt x="289" y="1"/>
                    </a:moveTo>
                    <a:cubicBezTo>
                      <a:pt x="116" y="1"/>
                      <a:pt x="1" y="116"/>
                      <a:pt x="1" y="231"/>
                    </a:cubicBezTo>
                    <a:lnTo>
                      <a:pt x="1" y="2190"/>
                    </a:lnTo>
                    <a:cubicBezTo>
                      <a:pt x="1" y="2305"/>
                      <a:pt x="116" y="2420"/>
                      <a:pt x="289" y="2420"/>
                    </a:cubicBezTo>
                    <a:lnTo>
                      <a:pt x="1095" y="2420"/>
                    </a:lnTo>
                    <a:cubicBezTo>
                      <a:pt x="1383" y="2420"/>
                      <a:pt x="1383" y="1960"/>
                      <a:pt x="1095" y="1960"/>
                    </a:cubicBezTo>
                    <a:lnTo>
                      <a:pt x="519" y="1960"/>
                    </a:lnTo>
                    <a:lnTo>
                      <a:pt x="519" y="1441"/>
                    </a:lnTo>
                    <a:lnTo>
                      <a:pt x="1038" y="1441"/>
                    </a:lnTo>
                    <a:cubicBezTo>
                      <a:pt x="1326" y="1441"/>
                      <a:pt x="1326" y="980"/>
                      <a:pt x="1038" y="980"/>
                    </a:cubicBezTo>
                    <a:lnTo>
                      <a:pt x="519" y="980"/>
                    </a:lnTo>
                    <a:lnTo>
                      <a:pt x="519" y="462"/>
                    </a:lnTo>
                    <a:lnTo>
                      <a:pt x="1095" y="462"/>
                    </a:lnTo>
                    <a:cubicBezTo>
                      <a:pt x="1383" y="462"/>
                      <a:pt x="1383"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4"/>
              <p:cNvSpPr/>
              <p:nvPr/>
            </p:nvSpPr>
            <p:spPr>
              <a:xfrm>
                <a:off x="1338475" y="2399475"/>
                <a:ext cx="44675" cy="59075"/>
              </a:xfrm>
              <a:custGeom>
                <a:avLst/>
                <a:gdLst/>
                <a:ahLst/>
                <a:cxnLst/>
                <a:rect l="l" t="t" r="r" b="b"/>
                <a:pathLst>
                  <a:path w="1787" h="2363" extrusionOk="0">
                    <a:moveTo>
                      <a:pt x="807" y="461"/>
                    </a:moveTo>
                    <a:cubicBezTo>
                      <a:pt x="1211" y="461"/>
                      <a:pt x="1326" y="807"/>
                      <a:pt x="1326" y="1153"/>
                    </a:cubicBezTo>
                    <a:cubicBezTo>
                      <a:pt x="1326" y="1613"/>
                      <a:pt x="1095" y="1844"/>
                      <a:pt x="807" y="1844"/>
                    </a:cubicBezTo>
                    <a:lnTo>
                      <a:pt x="519" y="1844"/>
                    </a:lnTo>
                    <a:lnTo>
                      <a:pt x="519" y="1153"/>
                    </a:lnTo>
                    <a:lnTo>
                      <a:pt x="519" y="461"/>
                    </a:lnTo>
                    <a:close/>
                    <a:moveTo>
                      <a:pt x="289" y="0"/>
                    </a:moveTo>
                    <a:cubicBezTo>
                      <a:pt x="116" y="0"/>
                      <a:pt x="1" y="58"/>
                      <a:pt x="1" y="231"/>
                    </a:cubicBezTo>
                    <a:lnTo>
                      <a:pt x="1" y="2074"/>
                    </a:lnTo>
                    <a:lnTo>
                      <a:pt x="58" y="2074"/>
                    </a:lnTo>
                    <a:cubicBezTo>
                      <a:pt x="58" y="2190"/>
                      <a:pt x="116" y="2362"/>
                      <a:pt x="289" y="2362"/>
                    </a:cubicBezTo>
                    <a:lnTo>
                      <a:pt x="807" y="2362"/>
                    </a:lnTo>
                    <a:cubicBezTo>
                      <a:pt x="1383" y="2362"/>
                      <a:pt x="1787" y="1844"/>
                      <a:pt x="1787" y="1153"/>
                    </a:cubicBezTo>
                    <a:cubicBezTo>
                      <a:pt x="1787" y="461"/>
                      <a:pt x="1383"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4"/>
              <p:cNvSpPr/>
              <p:nvPr/>
            </p:nvSpPr>
            <p:spPr>
              <a:xfrm>
                <a:off x="1293825" y="2398025"/>
                <a:ext cx="40450" cy="60975"/>
              </a:xfrm>
              <a:custGeom>
                <a:avLst/>
                <a:gdLst/>
                <a:ahLst/>
                <a:cxnLst/>
                <a:rect l="l" t="t" r="r" b="b"/>
                <a:pathLst>
                  <a:path w="1618" h="2439" extrusionOk="0">
                    <a:moveTo>
                      <a:pt x="750" y="462"/>
                    </a:moveTo>
                    <a:cubicBezTo>
                      <a:pt x="923" y="462"/>
                      <a:pt x="1038" y="577"/>
                      <a:pt x="1038" y="750"/>
                    </a:cubicBezTo>
                    <a:cubicBezTo>
                      <a:pt x="1038" y="865"/>
                      <a:pt x="923" y="1038"/>
                      <a:pt x="750" y="1038"/>
                    </a:cubicBezTo>
                    <a:lnTo>
                      <a:pt x="462" y="1038"/>
                    </a:lnTo>
                    <a:lnTo>
                      <a:pt x="462" y="462"/>
                    </a:lnTo>
                    <a:close/>
                    <a:moveTo>
                      <a:pt x="231" y="1"/>
                    </a:moveTo>
                    <a:cubicBezTo>
                      <a:pt x="116" y="1"/>
                      <a:pt x="1" y="116"/>
                      <a:pt x="1" y="231"/>
                    </a:cubicBezTo>
                    <a:lnTo>
                      <a:pt x="1" y="2190"/>
                    </a:lnTo>
                    <a:cubicBezTo>
                      <a:pt x="1" y="2334"/>
                      <a:pt x="116" y="2406"/>
                      <a:pt x="231" y="2406"/>
                    </a:cubicBezTo>
                    <a:cubicBezTo>
                      <a:pt x="346" y="2406"/>
                      <a:pt x="462" y="2334"/>
                      <a:pt x="462" y="2190"/>
                    </a:cubicBezTo>
                    <a:lnTo>
                      <a:pt x="462" y="1614"/>
                    </a:lnTo>
                    <a:lnTo>
                      <a:pt x="1095" y="2363"/>
                    </a:lnTo>
                    <a:cubicBezTo>
                      <a:pt x="1149" y="2416"/>
                      <a:pt x="1209" y="2439"/>
                      <a:pt x="1266" y="2439"/>
                    </a:cubicBezTo>
                    <a:cubicBezTo>
                      <a:pt x="1455" y="2439"/>
                      <a:pt x="1618" y="2194"/>
                      <a:pt x="1441" y="2017"/>
                    </a:cubicBezTo>
                    <a:lnTo>
                      <a:pt x="923" y="1441"/>
                    </a:lnTo>
                    <a:cubicBezTo>
                      <a:pt x="1268" y="1383"/>
                      <a:pt x="1499" y="1095"/>
                      <a:pt x="1499" y="750"/>
                    </a:cubicBezTo>
                    <a:cubicBezTo>
                      <a:pt x="1499" y="346"/>
                      <a:pt x="1153"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4"/>
              <p:cNvSpPr/>
              <p:nvPr/>
            </p:nvSpPr>
            <p:spPr>
              <a:xfrm>
                <a:off x="1430650" y="2398025"/>
                <a:ext cx="40800" cy="60975"/>
              </a:xfrm>
              <a:custGeom>
                <a:avLst/>
                <a:gdLst/>
                <a:ahLst/>
                <a:cxnLst/>
                <a:rect l="l" t="t" r="r" b="b"/>
                <a:pathLst>
                  <a:path w="1632" h="2439" extrusionOk="0">
                    <a:moveTo>
                      <a:pt x="750" y="462"/>
                    </a:moveTo>
                    <a:cubicBezTo>
                      <a:pt x="923" y="462"/>
                      <a:pt x="1095" y="577"/>
                      <a:pt x="1095" y="750"/>
                    </a:cubicBezTo>
                    <a:cubicBezTo>
                      <a:pt x="1095" y="865"/>
                      <a:pt x="923" y="1038"/>
                      <a:pt x="750" y="1038"/>
                    </a:cubicBezTo>
                    <a:lnTo>
                      <a:pt x="462" y="1038"/>
                    </a:lnTo>
                    <a:lnTo>
                      <a:pt x="462" y="462"/>
                    </a:lnTo>
                    <a:close/>
                    <a:moveTo>
                      <a:pt x="231" y="1"/>
                    </a:moveTo>
                    <a:cubicBezTo>
                      <a:pt x="116" y="1"/>
                      <a:pt x="1" y="116"/>
                      <a:pt x="1" y="231"/>
                    </a:cubicBezTo>
                    <a:lnTo>
                      <a:pt x="1" y="2190"/>
                    </a:lnTo>
                    <a:cubicBezTo>
                      <a:pt x="1" y="2334"/>
                      <a:pt x="116" y="2406"/>
                      <a:pt x="231" y="2406"/>
                    </a:cubicBezTo>
                    <a:cubicBezTo>
                      <a:pt x="346" y="2406"/>
                      <a:pt x="462" y="2334"/>
                      <a:pt x="462" y="2190"/>
                    </a:cubicBezTo>
                    <a:lnTo>
                      <a:pt x="462" y="1614"/>
                    </a:lnTo>
                    <a:lnTo>
                      <a:pt x="1153" y="2363"/>
                    </a:lnTo>
                    <a:cubicBezTo>
                      <a:pt x="1193" y="2416"/>
                      <a:pt x="1243" y="2439"/>
                      <a:pt x="1293" y="2439"/>
                    </a:cubicBezTo>
                    <a:cubicBezTo>
                      <a:pt x="1459" y="2439"/>
                      <a:pt x="1631" y="2194"/>
                      <a:pt x="1499" y="2017"/>
                    </a:cubicBezTo>
                    <a:lnTo>
                      <a:pt x="980" y="1441"/>
                    </a:lnTo>
                    <a:cubicBezTo>
                      <a:pt x="1268" y="1383"/>
                      <a:pt x="1556" y="1095"/>
                      <a:pt x="1556" y="750"/>
                    </a:cubicBezTo>
                    <a:cubicBezTo>
                      <a:pt x="1556" y="346"/>
                      <a:pt x="1211"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4"/>
              <p:cNvSpPr/>
              <p:nvPr/>
            </p:nvSpPr>
            <p:spPr>
              <a:xfrm>
                <a:off x="1224700" y="2398025"/>
                <a:ext cx="61950" cy="60525"/>
              </a:xfrm>
              <a:custGeom>
                <a:avLst/>
                <a:gdLst/>
                <a:ahLst/>
                <a:cxnLst/>
                <a:rect l="l" t="t" r="r" b="b"/>
                <a:pathLst>
                  <a:path w="2478" h="2421" extrusionOk="0">
                    <a:moveTo>
                      <a:pt x="1268" y="462"/>
                    </a:moveTo>
                    <a:cubicBezTo>
                      <a:pt x="1671" y="462"/>
                      <a:pt x="2017" y="807"/>
                      <a:pt x="2017" y="1211"/>
                    </a:cubicBezTo>
                    <a:cubicBezTo>
                      <a:pt x="2017" y="1614"/>
                      <a:pt x="1671" y="1960"/>
                      <a:pt x="1268" y="1960"/>
                    </a:cubicBezTo>
                    <a:cubicBezTo>
                      <a:pt x="807" y="1960"/>
                      <a:pt x="519" y="1614"/>
                      <a:pt x="519" y="1211"/>
                    </a:cubicBezTo>
                    <a:cubicBezTo>
                      <a:pt x="519" y="807"/>
                      <a:pt x="807" y="462"/>
                      <a:pt x="1268" y="462"/>
                    </a:cubicBezTo>
                    <a:close/>
                    <a:moveTo>
                      <a:pt x="1268" y="1"/>
                    </a:moveTo>
                    <a:cubicBezTo>
                      <a:pt x="577" y="1"/>
                      <a:pt x="0" y="577"/>
                      <a:pt x="0" y="1211"/>
                    </a:cubicBezTo>
                    <a:cubicBezTo>
                      <a:pt x="0" y="1902"/>
                      <a:pt x="577" y="2420"/>
                      <a:pt x="1268" y="2420"/>
                    </a:cubicBezTo>
                    <a:cubicBezTo>
                      <a:pt x="1902" y="2420"/>
                      <a:pt x="2478" y="1902"/>
                      <a:pt x="2478" y="1211"/>
                    </a:cubicBezTo>
                    <a:cubicBezTo>
                      <a:pt x="2478" y="577"/>
                      <a:pt x="1902" y="1"/>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4"/>
              <p:cNvSpPr/>
              <p:nvPr/>
            </p:nvSpPr>
            <p:spPr>
              <a:xfrm>
                <a:off x="1429225" y="2093775"/>
                <a:ext cx="96525" cy="88600"/>
              </a:xfrm>
              <a:custGeom>
                <a:avLst/>
                <a:gdLst/>
                <a:ahLst/>
                <a:cxnLst/>
                <a:rect l="l" t="t" r="r" b="b"/>
                <a:pathLst>
                  <a:path w="3861" h="3544" extrusionOk="0">
                    <a:moveTo>
                      <a:pt x="1959" y="764"/>
                    </a:moveTo>
                    <a:lnTo>
                      <a:pt x="2247" y="1340"/>
                    </a:lnTo>
                    <a:cubicBezTo>
                      <a:pt x="2305" y="1398"/>
                      <a:pt x="2362" y="1455"/>
                      <a:pt x="2420" y="1455"/>
                    </a:cubicBezTo>
                    <a:lnTo>
                      <a:pt x="3054" y="1570"/>
                    </a:lnTo>
                    <a:lnTo>
                      <a:pt x="2593" y="2031"/>
                    </a:lnTo>
                    <a:cubicBezTo>
                      <a:pt x="2535" y="2089"/>
                      <a:pt x="2535" y="2147"/>
                      <a:pt x="2535" y="2204"/>
                    </a:cubicBezTo>
                    <a:lnTo>
                      <a:pt x="2650" y="2838"/>
                    </a:lnTo>
                    <a:lnTo>
                      <a:pt x="2074" y="2550"/>
                    </a:lnTo>
                    <a:lnTo>
                      <a:pt x="1844" y="2550"/>
                    </a:lnTo>
                    <a:lnTo>
                      <a:pt x="1268" y="2838"/>
                    </a:lnTo>
                    <a:lnTo>
                      <a:pt x="1383" y="2204"/>
                    </a:lnTo>
                    <a:cubicBezTo>
                      <a:pt x="1383" y="2147"/>
                      <a:pt x="1383" y="2089"/>
                      <a:pt x="1325" y="2031"/>
                    </a:cubicBezTo>
                    <a:lnTo>
                      <a:pt x="864" y="1570"/>
                    </a:lnTo>
                    <a:lnTo>
                      <a:pt x="1498" y="1455"/>
                    </a:lnTo>
                    <a:cubicBezTo>
                      <a:pt x="1556" y="1455"/>
                      <a:pt x="1613" y="1398"/>
                      <a:pt x="1671" y="1340"/>
                    </a:cubicBezTo>
                    <a:lnTo>
                      <a:pt x="1959" y="764"/>
                    </a:lnTo>
                    <a:close/>
                    <a:moveTo>
                      <a:pt x="1959" y="1"/>
                    </a:moveTo>
                    <a:cubicBezTo>
                      <a:pt x="1873" y="1"/>
                      <a:pt x="1786" y="44"/>
                      <a:pt x="1729" y="130"/>
                    </a:cubicBezTo>
                    <a:lnTo>
                      <a:pt x="1268" y="1052"/>
                    </a:lnTo>
                    <a:lnTo>
                      <a:pt x="288" y="1167"/>
                    </a:lnTo>
                    <a:cubicBezTo>
                      <a:pt x="115" y="1225"/>
                      <a:pt x="0" y="1455"/>
                      <a:pt x="173" y="1570"/>
                    </a:cubicBezTo>
                    <a:lnTo>
                      <a:pt x="864" y="2262"/>
                    </a:lnTo>
                    <a:lnTo>
                      <a:pt x="922" y="2262"/>
                    </a:lnTo>
                    <a:lnTo>
                      <a:pt x="749" y="3241"/>
                    </a:lnTo>
                    <a:cubicBezTo>
                      <a:pt x="701" y="3432"/>
                      <a:pt x="851" y="3544"/>
                      <a:pt x="970" y="3544"/>
                    </a:cubicBezTo>
                    <a:cubicBezTo>
                      <a:pt x="994" y="3544"/>
                      <a:pt x="1017" y="3539"/>
                      <a:pt x="1037" y="3529"/>
                    </a:cubicBezTo>
                    <a:lnTo>
                      <a:pt x="1959" y="3068"/>
                    </a:lnTo>
                    <a:lnTo>
                      <a:pt x="2823" y="3529"/>
                    </a:lnTo>
                    <a:cubicBezTo>
                      <a:pt x="2853" y="3539"/>
                      <a:pt x="2884" y="3544"/>
                      <a:pt x="2915" y="3544"/>
                    </a:cubicBezTo>
                    <a:cubicBezTo>
                      <a:pt x="3067" y="3544"/>
                      <a:pt x="3217" y="3432"/>
                      <a:pt x="3169" y="3241"/>
                    </a:cubicBezTo>
                    <a:lnTo>
                      <a:pt x="2996" y="2262"/>
                    </a:lnTo>
                    <a:lnTo>
                      <a:pt x="3745" y="1570"/>
                    </a:lnTo>
                    <a:cubicBezTo>
                      <a:pt x="3860" y="1455"/>
                      <a:pt x="3803" y="1225"/>
                      <a:pt x="3630" y="1167"/>
                    </a:cubicBezTo>
                    <a:lnTo>
                      <a:pt x="2593" y="1052"/>
                    </a:lnTo>
                    <a:lnTo>
                      <a:pt x="2189" y="130"/>
                    </a:lnTo>
                    <a:cubicBezTo>
                      <a:pt x="2132" y="44"/>
                      <a:pt x="2045" y="1"/>
                      <a:pt x="19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4"/>
              <p:cNvSpPr/>
              <p:nvPr/>
            </p:nvSpPr>
            <p:spPr>
              <a:xfrm>
                <a:off x="1193025" y="2202150"/>
                <a:ext cx="404725" cy="293850"/>
              </a:xfrm>
              <a:custGeom>
                <a:avLst/>
                <a:gdLst/>
                <a:ahLst/>
                <a:cxnLst/>
                <a:rect l="l" t="t" r="r" b="b"/>
                <a:pathLst>
                  <a:path w="16189" h="11754" extrusionOk="0">
                    <a:moveTo>
                      <a:pt x="12329" y="462"/>
                    </a:moveTo>
                    <a:lnTo>
                      <a:pt x="11522" y="1556"/>
                    </a:lnTo>
                    <a:lnTo>
                      <a:pt x="7432" y="1556"/>
                    </a:lnTo>
                    <a:lnTo>
                      <a:pt x="8181" y="462"/>
                    </a:lnTo>
                    <a:close/>
                    <a:moveTo>
                      <a:pt x="14633" y="462"/>
                    </a:moveTo>
                    <a:lnTo>
                      <a:pt x="15382" y="1556"/>
                    </a:lnTo>
                    <a:lnTo>
                      <a:pt x="13999" y="1556"/>
                    </a:lnTo>
                    <a:lnTo>
                      <a:pt x="13193" y="462"/>
                    </a:lnTo>
                    <a:close/>
                    <a:moveTo>
                      <a:pt x="13020" y="980"/>
                    </a:moveTo>
                    <a:lnTo>
                      <a:pt x="13654" y="1959"/>
                    </a:lnTo>
                    <a:cubicBezTo>
                      <a:pt x="13711" y="2017"/>
                      <a:pt x="13769" y="2017"/>
                      <a:pt x="13884" y="2017"/>
                    </a:cubicBezTo>
                    <a:lnTo>
                      <a:pt x="14518" y="2017"/>
                    </a:lnTo>
                    <a:cubicBezTo>
                      <a:pt x="14518" y="3457"/>
                      <a:pt x="14518" y="4782"/>
                      <a:pt x="14518" y="6165"/>
                    </a:cubicBezTo>
                    <a:cubicBezTo>
                      <a:pt x="14364" y="6165"/>
                      <a:pt x="13878" y="6191"/>
                      <a:pt x="13485" y="6191"/>
                    </a:cubicBezTo>
                    <a:cubicBezTo>
                      <a:pt x="13289" y="6191"/>
                      <a:pt x="13116" y="6184"/>
                      <a:pt x="13020" y="6165"/>
                    </a:cubicBezTo>
                    <a:lnTo>
                      <a:pt x="13020" y="5301"/>
                    </a:lnTo>
                    <a:cubicBezTo>
                      <a:pt x="13020" y="5157"/>
                      <a:pt x="12890" y="5085"/>
                      <a:pt x="12768" y="5085"/>
                    </a:cubicBezTo>
                    <a:cubicBezTo>
                      <a:pt x="12646" y="5085"/>
                      <a:pt x="12530" y="5157"/>
                      <a:pt x="12559" y="5301"/>
                    </a:cubicBezTo>
                    <a:lnTo>
                      <a:pt x="12559" y="6223"/>
                    </a:lnTo>
                    <a:lnTo>
                      <a:pt x="8354" y="6223"/>
                    </a:lnTo>
                    <a:lnTo>
                      <a:pt x="8354" y="2075"/>
                    </a:lnTo>
                    <a:lnTo>
                      <a:pt x="11637" y="2075"/>
                    </a:lnTo>
                    <a:cubicBezTo>
                      <a:pt x="11753" y="2075"/>
                      <a:pt x="11810" y="2017"/>
                      <a:pt x="11868" y="1959"/>
                    </a:cubicBezTo>
                    <a:lnTo>
                      <a:pt x="12559" y="980"/>
                    </a:lnTo>
                    <a:lnTo>
                      <a:pt x="12559" y="3861"/>
                    </a:lnTo>
                    <a:cubicBezTo>
                      <a:pt x="12559" y="4033"/>
                      <a:pt x="12674" y="4120"/>
                      <a:pt x="12790" y="4120"/>
                    </a:cubicBezTo>
                    <a:cubicBezTo>
                      <a:pt x="12905" y="4120"/>
                      <a:pt x="13020" y="4033"/>
                      <a:pt x="13020" y="3861"/>
                    </a:cubicBezTo>
                    <a:cubicBezTo>
                      <a:pt x="13020" y="2939"/>
                      <a:pt x="13020" y="1959"/>
                      <a:pt x="13020" y="980"/>
                    </a:cubicBezTo>
                    <a:close/>
                    <a:moveTo>
                      <a:pt x="8066" y="1"/>
                    </a:moveTo>
                    <a:cubicBezTo>
                      <a:pt x="8008" y="1"/>
                      <a:pt x="7950" y="58"/>
                      <a:pt x="7893" y="116"/>
                    </a:cubicBezTo>
                    <a:lnTo>
                      <a:pt x="6798" y="1671"/>
                    </a:lnTo>
                    <a:cubicBezTo>
                      <a:pt x="6683" y="1844"/>
                      <a:pt x="6798" y="2075"/>
                      <a:pt x="6971" y="2075"/>
                    </a:cubicBezTo>
                    <a:lnTo>
                      <a:pt x="7835" y="2075"/>
                    </a:lnTo>
                    <a:lnTo>
                      <a:pt x="7835" y="3400"/>
                    </a:lnTo>
                    <a:lnTo>
                      <a:pt x="1037" y="3400"/>
                    </a:lnTo>
                    <a:cubicBezTo>
                      <a:pt x="461" y="3400"/>
                      <a:pt x="0" y="3861"/>
                      <a:pt x="0" y="4494"/>
                    </a:cubicBezTo>
                    <a:lnTo>
                      <a:pt x="0" y="11465"/>
                    </a:lnTo>
                    <a:cubicBezTo>
                      <a:pt x="0" y="11638"/>
                      <a:pt x="58" y="11753"/>
                      <a:pt x="230" y="11753"/>
                    </a:cubicBezTo>
                    <a:lnTo>
                      <a:pt x="1844" y="11753"/>
                    </a:lnTo>
                    <a:cubicBezTo>
                      <a:pt x="1844" y="11753"/>
                      <a:pt x="1901" y="11753"/>
                      <a:pt x="1901" y="11696"/>
                    </a:cubicBezTo>
                    <a:cubicBezTo>
                      <a:pt x="2132" y="11523"/>
                      <a:pt x="1959" y="11292"/>
                      <a:pt x="1786" y="11292"/>
                    </a:cubicBezTo>
                    <a:lnTo>
                      <a:pt x="1037" y="11292"/>
                    </a:lnTo>
                    <a:cubicBezTo>
                      <a:pt x="691" y="11292"/>
                      <a:pt x="461" y="11004"/>
                      <a:pt x="461" y="10659"/>
                    </a:cubicBezTo>
                    <a:lnTo>
                      <a:pt x="461" y="4494"/>
                    </a:lnTo>
                    <a:cubicBezTo>
                      <a:pt x="461" y="4149"/>
                      <a:pt x="691" y="3861"/>
                      <a:pt x="1037" y="3861"/>
                    </a:cubicBezTo>
                    <a:lnTo>
                      <a:pt x="7835" y="3861"/>
                    </a:lnTo>
                    <a:lnTo>
                      <a:pt x="7835" y="6453"/>
                    </a:lnTo>
                    <a:cubicBezTo>
                      <a:pt x="7835" y="6568"/>
                      <a:pt x="7950" y="6684"/>
                      <a:pt x="8123" y="6684"/>
                    </a:cubicBezTo>
                    <a:lnTo>
                      <a:pt x="12559" y="6684"/>
                    </a:lnTo>
                    <a:lnTo>
                      <a:pt x="12559" y="11120"/>
                    </a:lnTo>
                    <a:cubicBezTo>
                      <a:pt x="12559" y="11235"/>
                      <a:pt x="12502" y="11292"/>
                      <a:pt x="12386" y="11292"/>
                    </a:cubicBezTo>
                    <a:lnTo>
                      <a:pt x="3226" y="11292"/>
                    </a:lnTo>
                    <a:cubicBezTo>
                      <a:pt x="2996" y="11465"/>
                      <a:pt x="3111" y="11753"/>
                      <a:pt x="3341" y="11753"/>
                    </a:cubicBezTo>
                    <a:lnTo>
                      <a:pt x="12790" y="11753"/>
                    </a:lnTo>
                    <a:cubicBezTo>
                      <a:pt x="12905" y="11753"/>
                      <a:pt x="13020" y="11638"/>
                      <a:pt x="13020" y="11465"/>
                    </a:cubicBezTo>
                    <a:lnTo>
                      <a:pt x="13020" y="6684"/>
                    </a:lnTo>
                    <a:lnTo>
                      <a:pt x="14748" y="6684"/>
                    </a:lnTo>
                    <a:cubicBezTo>
                      <a:pt x="14864" y="6684"/>
                      <a:pt x="14979" y="6626"/>
                      <a:pt x="14979" y="6453"/>
                    </a:cubicBezTo>
                    <a:cubicBezTo>
                      <a:pt x="15036" y="4955"/>
                      <a:pt x="15036" y="3515"/>
                      <a:pt x="14979" y="2017"/>
                    </a:cubicBezTo>
                    <a:lnTo>
                      <a:pt x="15843" y="2017"/>
                    </a:lnTo>
                    <a:cubicBezTo>
                      <a:pt x="16073" y="2017"/>
                      <a:pt x="16189" y="1844"/>
                      <a:pt x="16073" y="1671"/>
                    </a:cubicBezTo>
                    <a:lnTo>
                      <a:pt x="14979" y="116"/>
                    </a:lnTo>
                    <a:cubicBezTo>
                      <a:pt x="14921" y="58"/>
                      <a:pt x="14864" y="1"/>
                      <a:pt x="14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6" name="Google Shape;1626;p64"/>
          <p:cNvGrpSpPr/>
          <p:nvPr/>
        </p:nvGrpSpPr>
        <p:grpSpPr>
          <a:xfrm>
            <a:off x="947567" y="1183213"/>
            <a:ext cx="595348" cy="595348"/>
            <a:chOff x="137434" y="539513"/>
            <a:chExt cx="707400" cy="707400"/>
          </a:xfrm>
        </p:grpSpPr>
        <p:sp>
          <p:nvSpPr>
            <p:cNvPr id="1627" name="Google Shape;1627;p64"/>
            <p:cNvSpPr/>
            <p:nvPr/>
          </p:nvSpPr>
          <p:spPr>
            <a:xfrm flipH="1">
              <a:off x="137434" y="53951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8" name="Google Shape;1628;p64"/>
            <p:cNvGrpSpPr/>
            <p:nvPr/>
          </p:nvGrpSpPr>
          <p:grpSpPr>
            <a:xfrm>
              <a:off x="290200" y="671500"/>
              <a:ext cx="401850" cy="401850"/>
              <a:chOff x="238125" y="2075425"/>
              <a:chExt cx="401850" cy="401850"/>
            </a:xfrm>
          </p:grpSpPr>
          <p:sp>
            <p:nvSpPr>
              <p:cNvPr id="1629" name="Google Shape;1629;p64"/>
              <p:cNvSpPr/>
              <p:nvPr/>
            </p:nvSpPr>
            <p:spPr>
              <a:xfrm>
                <a:off x="564600" y="2388300"/>
                <a:ext cx="35050" cy="64125"/>
              </a:xfrm>
              <a:custGeom>
                <a:avLst/>
                <a:gdLst/>
                <a:ahLst/>
                <a:cxnLst/>
                <a:rect l="l" t="t" r="r" b="b"/>
                <a:pathLst>
                  <a:path w="1402" h="2565" extrusionOk="0">
                    <a:moveTo>
                      <a:pt x="710" y="1"/>
                    </a:moveTo>
                    <a:cubicBezTo>
                      <a:pt x="595" y="1"/>
                      <a:pt x="480" y="73"/>
                      <a:pt x="480" y="217"/>
                    </a:cubicBezTo>
                    <a:lnTo>
                      <a:pt x="480" y="332"/>
                    </a:lnTo>
                    <a:cubicBezTo>
                      <a:pt x="307" y="390"/>
                      <a:pt x="192" y="563"/>
                      <a:pt x="134" y="735"/>
                    </a:cubicBezTo>
                    <a:cubicBezTo>
                      <a:pt x="76" y="966"/>
                      <a:pt x="192" y="1139"/>
                      <a:pt x="307" y="1254"/>
                    </a:cubicBezTo>
                    <a:cubicBezTo>
                      <a:pt x="422" y="1369"/>
                      <a:pt x="652" y="1427"/>
                      <a:pt x="825" y="1484"/>
                    </a:cubicBezTo>
                    <a:cubicBezTo>
                      <a:pt x="998" y="1542"/>
                      <a:pt x="883" y="1830"/>
                      <a:pt x="710" y="1830"/>
                    </a:cubicBezTo>
                    <a:lnTo>
                      <a:pt x="710" y="1772"/>
                    </a:lnTo>
                    <a:cubicBezTo>
                      <a:pt x="595" y="1772"/>
                      <a:pt x="537" y="1772"/>
                      <a:pt x="422" y="1715"/>
                    </a:cubicBezTo>
                    <a:cubicBezTo>
                      <a:pt x="383" y="1685"/>
                      <a:pt x="343" y="1673"/>
                      <a:pt x="306" y="1673"/>
                    </a:cubicBezTo>
                    <a:cubicBezTo>
                      <a:pt x="126" y="1673"/>
                      <a:pt x="0" y="1975"/>
                      <a:pt x="192" y="2118"/>
                    </a:cubicBezTo>
                    <a:cubicBezTo>
                      <a:pt x="307" y="2176"/>
                      <a:pt x="364" y="2233"/>
                      <a:pt x="480" y="2233"/>
                    </a:cubicBezTo>
                    <a:lnTo>
                      <a:pt x="480" y="2349"/>
                    </a:lnTo>
                    <a:cubicBezTo>
                      <a:pt x="480" y="2493"/>
                      <a:pt x="595" y="2565"/>
                      <a:pt x="710" y="2565"/>
                    </a:cubicBezTo>
                    <a:cubicBezTo>
                      <a:pt x="825" y="2565"/>
                      <a:pt x="940" y="2493"/>
                      <a:pt x="940" y="2349"/>
                    </a:cubicBezTo>
                    <a:lnTo>
                      <a:pt x="940" y="2233"/>
                    </a:lnTo>
                    <a:cubicBezTo>
                      <a:pt x="1171" y="2176"/>
                      <a:pt x="1344" y="1945"/>
                      <a:pt x="1401" y="1715"/>
                    </a:cubicBezTo>
                    <a:cubicBezTo>
                      <a:pt x="1401" y="1427"/>
                      <a:pt x="1286" y="1139"/>
                      <a:pt x="998" y="1023"/>
                    </a:cubicBezTo>
                    <a:cubicBezTo>
                      <a:pt x="825" y="1023"/>
                      <a:pt x="652" y="966"/>
                      <a:pt x="595" y="851"/>
                    </a:cubicBezTo>
                    <a:cubicBezTo>
                      <a:pt x="595" y="793"/>
                      <a:pt x="595" y="793"/>
                      <a:pt x="652" y="735"/>
                    </a:cubicBezTo>
                    <a:cubicBezTo>
                      <a:pt x="710" y="735"/>
                      <a:pt x="825" y="735"/>
                      <a:pt x="883" y="793"/>
                    </a:cubicBezTo>
                    <a:cubicBezTo>
                      <a:pt x="883" y="793"/>
                      <a:pt x="960" y="844"/>
                      <a:pt x="1062" y="844"/>
                    </a:cubicBezTo>
                    <a:cubicBezTo>
                      <a:pt x="1113" y="844"/>
                      <a:pt x="1171" y="831"/>
                      <a:pt x="1229" y="793"/>
                    </a:cubicBezTo>
                    <a:cubicBezTo>
                      <a:pt x="1401" y="620"/>
                      <a:pt x="1171" y="447"/>
                      <a:pt x="1171" y="447"/>
                    </a:cubicBezTo>
                    <a:cubicBezTo>
                      <a:pt x="1113" y="390"/>
                      <a:pt x="1056" y="332"/>
                      <a:pt x="940" y="275"/>
                    </a:cubicBezTo>
                    <a:lnTo>
                      <a:pt x="940" y="217"/>
                    </a:lnTo>
                    <a:cubicBezTo>
                      <a:pt x="940" y="73"/>
                      <a:pt x="825"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4"/>
              <p:cNvSpPr/>
              <p:nvPr/>
            </p:nvSpPr>
            <p:spPr>
              <a:xfrm>
                <a:off x="276775" y="2388300"/>
                <a:ext cx="36250" cy="64125"/>
              </a:xfrm>
              <a:custGeom>
                <a:avLst/>
                <a:gdLst/>
                <a:ahLst/>
                <a:cxnLst/>
                <a:rect l="l" t="t" r="r" b="b"/>
                <a:pathLst>
                  <a:path w="1450" h="2565" extrusionOk="0">
                    <a:moveTo>
                      <a:pt x="758" y="1"/>
                    </a:moveTo>
                    <a:cubicBezTo>
                      <a:pt x="643" y="1"/>
                      <a:pt x="528" y="73"/>
                      <a:pt x="528" y="217"/>
                    </a:cubicBezTo>
                    <a:lnTo>
                      <a:pt x="528" y="332"/>
                    </a:lnTo>
                    <a:cubicBezTo>
                      <a:pt x="355" y="390"/>
                      <a:pt x="240" y="563"/>
                      <a:pt x="182" y="735"/>
                    </a:cubicBezTo>
                    <a:cubicBezTo>
                      <a:pt x="125" y="966"/>
                      <a:pt x="182" y="1139"/>
                      <a:pt x="355" y="1254"/>
                    </a:cubicBezTo>
                    <a:cubicBezTo>
                      <a:pt x="470" y="1369"/>
                      <a:pt x="643" y="1427"/>
                      <a:pt x="874" y="1484"/>
                    </a:cubicBezTo>
                    <a:cubicBezTo>
                      <a:pt x="1046" y="1542"/>
                      <a:pt x="931" y="1830"/>
                      <a:pt x="758" y="1830"/>
                    </a:cubicBezTo>
                    <a:lnTo>
                      <a:pt x="758" y="1772"/>
                    </a:lnTo>
                    <a:cubicBezTo>
                      <a:pt x="643" y="1772"/>
                      <a:pt x="586" y="1772"/>
                      <a:pt x="470" y="1715"/>
                    </a:cubicBezTo>
                    <a:cubicBezTo>
                      <a:pt x="431" y="1685"/>
                      <a:pt x="390" y="1673"/>
                      <a:pt x="351" y="1673"/>
                    </a:cubicBezTo>
                    <a:cubicBezTo>
                      <a:pt x="159" y="1673"/>
                      <a:pt x="1" y="1975"/>
                      <a:pt x="240" y="2118"/>
                    </a:cubicBezTo>
                    <a:cubicBezTo>
                      <a:pt x="355" y="2176"/>
                      <a:pt x="413" y="2233"/>
                      <a:pt x="528" y="2233"/>
                    </a:cubicBezTo>
                    <a:lnTo>
                      <a:pt x="528" y="2349"/>
                    </a:lnTo>
                    <a:cubicBezTo>
                      <a:pt x="528" y="2493"/>
                      <a:pt x="643" y="2565"/>
                      <a:pt x="758" y="2565"/>
                    </a:cubicBezTo>
                    <a:cubicBezTo>
                      <a:pt x="874" y="2565"/>
                      <a:pt x="989" y="2493"/>
                      <a:pt x="989" y="2349"/>
                    </a:cubicBezTo>
                    <a:lnTo>
                      <a:pt x="989" y="2233"/>
                    </a:lnTo>
                    <a:cubicBezTo>
                      <a:pt x="1219" y="2176"/>
                      <a:pt x="1392" y="1945"/>
                      <a:pt x="1392" y="1715"/>
                    </a:cubicBezTo>
                    <a:cubicBezTo>
                      <a:pt x="1450" y="1427"/>
                      <a:pt x="1277" y="1139"/>
                      <a:pt x="989" y="1023"/>
                    </a:cubicBezTo>
                    <a:cubicBezTo>
                      <a:pt x="874" y="1023"/>
                      <a:pt x="701" y="966"/>
                      <a:pt x="643" y="851"/>
                    </a:cubicBezTo>
                    <a:cubicBezTo>
                      <a:pt x="643" y="793"/>
                      <a:pt x="643" y="793"/>
                      <a:pt x="701" y="735"/>
                    </a:cubicBezTo>
                    <a:cubicBezTo>
                      <a:pt x="758" y="735"/>
                      <a:pt x="874" y="735"/>
                      <a:pt x="931" y="793"/>
                    </a:cubicBezTo>
                    <a:cubicBezTo>
                      <a:pt x="931" y="793"/>
                      <a:pt x="1008" y="844"/>
                      <a:pt x="1111" y="844"/>
                    </a:cubicBezTo>
                    <a:cubicBezTo>
                      <a:pt x="1162" y="844"/>
                      <a:pt x="1219" y="831"/>
                      <a:pt x="1277" y="793"/>
                    </a:cubicBezTo>
                    <a:cubicBezTo>
                      <a:pt x="1450" y="620"/>
                      <a:pt x="1219" y="447"/>
                      <a:pt x="1219" y="447"/>
                    </a:cubicBezTo>
                    <a:cubicBezTo>
                      <a:pt x="1162" y="390"/>
                      <a:pt x="1104" y="332"/>
                      <a:pt x="989" y="275"/>
                    </a:cubicBezTo>
                    <a:lnTo>
                      <a:pt x="989" y="217"/>
                    </a:lnTo>
                    <a:cubicBezTo>
                      <a:pt x="989" y="73"/>
                      <a:pt x="874" y="1"/>
                      <a:pt x="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4"/>
              <p:cNvSpPr/>
              <p:nvPr/>
            </p:nvSpPr>
            <p:spPr>
              <a:xfrm>
                <a:off x="564600" y="2101700"/>
                <a:ext cx="35050" cy="63750"/>
              </a:xfrm>
              <a:custGeom>
                <a:avLst/>
                <a:gdLst/>
                <a:ahLst/>
                <a:cxnLst/>
                <a:rect l="l" t="t" r="r" b="b"/>
                <a:pathLst>
                  <a:path w="1402" h="2550" extrusionOk="0">
                    <a:moveTo>
                      <a:pt x="710" y="0"/>
                    </a:moveTo>
                    <a:cubicBezTo>
                      <a:pt x="595" y="0"/>
                      <a:pt x="480" y="72"/>
                      <a:pt x="480" y="216"/>
                    </a:cubicBezTo>
                    <a:lnTo>
                      <a:pt x="480" y="274"/>
                    </a:lnTo>
                    <a:cubicBezTo>
                      <a:pt x="307" y="389"/>
                      <a:pt x="192" y="504"/>
                      <a:pt x="134" y="735"/>
                    </a:cubicBezTo>
                    <a:cubicBezTo>
                      <a:pt x="76" y="908"/>
                      <a:pt x="192" y="1138"/>
                      <a:pt x="307" y="1253"/>
                    </a:cubicBezTo>
                    <a:cubicBezTo>
                      <a:pt x="422" y="1369"/>
                      <a:pt x="652" y="1426"/>
                      <a:pt x="825" y="1484"/>
                    </a:cubicBezTo>
                    <a:cubicBezTo>
                      <a:pt x="998" y="1541"/>
                      <a:pt x="883" y="1772"/>
                      <a:pt x="710" y="1772"/>
                    </a:cubicBezTo>
                    <a:cubicBezTo>
                      <a:pt x="595" y="1772"/>
                      <a:pt x="537" y="1772"/>
                      <a:pt x="422" y="1714"/>
                    </a:cubicBezTo>
                    <a:cubicBezTo>
                      <a:pt x="383" y="1685"/>
                      <a:pt x="343" y="1672"/>
                      <a:pt x="306" y="1672"/>
                    </a:cubicBezTo>
                    <a:cubicBezTo>
                      <a:pt x="126" y="1672"/>
                      <a:pt x="0" y="1974"/>
                      <a:pt x="192" y="2118"/>
                    </a:cubicBezTo>
                    <a:cubicBezTo>
                      <a:pt x="307" y="2175"/>
                      <a:pt x="364" y="2233"/>
                      <a:pt x="480" y="2233"/>
                    </a:cubicBezTo>
                    <a:lnTo>
                      <a:pt x="480" y="2290"/>
                    </a:lnTo>
                    <a:cubicBezTo>
                      <a:pt x="480" y="2463"/>
                      <a:pt x="595" y="2550"/>
                      <a:pt x="710" y="2550"/>
                    </a:cubicBezTo>
                    <a:cubicBezTo>
                      <a:pt x="825" y="2550"/>
                      <a:pt x="940" y="2463"/>
                      <a:pt x="940" y="2290"/>
                    </a:cubicBezTo>
                    <a:lnTo>
                      <a:pt x="940" y="2233"/>
                    </a:lnTo>
                    <a:cubicBezTo>
                      <a:pt x="1171" y="2118"/>
                      <a:pt x="1344" y="1945"/>
                      <a:pt x="1401" y="1714"/>
                    </a:cubicBezTo>
                    <a:cubicBezTo>
                      <a:pt x="1401" y="1426"/>
                      <a:pt x="1286" y="1138"/>
                      <a:pt x="998" y="1023"/>
                    </a:cubicBezTo>
                    <a:cubicBezTo>
                      <a:pt x="825" y="965"/>
                      <a:pt x="652" y="908"/>
                      <a:pt x="595" y="850"/>
                    </a:cubicBezTo>
                    <a:cubicBezTo>
                      <a:pt x="595" y="793"/>
                      <a:pt x="595" y="735"/>
                      <a:pt x="652" y="735"/>
                    </a:cubicBezTo>
                    <a:lnTo>
                      <a:pt x="883" y="735"/>
                    </a:lnTo>
                    <a:cubicBezTo>
                      <a:pt x="883" y="735"/>
                      <a:pt x="980" y="832"/>
                      <a:pt x="1102" y="832"/>
                    </a:cubicBezTo>
                    <a:cubicBezTo>
                      <a:pt x="1142" y="832"/>
                      <a:pt x="1185" y="821"/>
                      <a:pt x="1229" y="793"/>
                    </a:cubicBezTo>
                    <a:cubicBezTo>
                      <a:pt x="1401" y="620"/>
                      <a:pt x="1171" y="389"/>
                      <a:pt x="1171" y="389"/>
                    </a:cubicBezTo>
                    <a:cubicBezTo>
                      <a:pt x="1113" y="389"/>
                      <a:pt x="1056" y="332"/>
                      <a:pt x="940" y="274"/>
                    </a:cubicBezTo>
                    <a:lnTo>
                      <a:pt x="940" y="216"/>
                    </a:lnTo>
                    <a:cubicBezTo>
                      <a:pt x="940" y="72"/>
                      <a:pt x="825" y="0"/>
                      <a:pt x="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4"/>
              <p:cNvSpPr/>
              <p:nvPr/>
            </p:nvSpPr>
            <p:spPr>
              <a:xfrm>
                <a:off x="327400" y="2197825"/>
                <a:ext cx="223275" cy="158475"/>
              </a:xfrm>
              <a:custGeom>
                <a:avLst/>
                <a:gdLst/>
                <a:ahLst/>
                <a:cxnLst/>
                <a:rect l="l" t="t" r="r" b="b"/>
                <a:pathLst>
                  <a:path w="8931" h="6339" extrusionOk="0">
                    <a:moveTo>
                      <a:pt x="5301" y="462"/>
                    </a:moveTo>
                    <a:lnTo>
                      <a:pt x="4610" y="1499"/>
                    </a:lnTo>
                    <a:lnTo>
                      <a:pt x="750" y="1499"/>
                    </a:lnTo>
                    <a:lnTo>
                      <a:pt x="1499" y="462"/>
                    </a:lnTo>
                    <a:close/>
                    <a:moveTo>
                      <a:pt x="7490" y="462"/>
                    </a:moveTo>
                    <a:lnTo>
                      <a:pt x="8182" y="1499"/>
                    </a:lnTo>
                    <a:lnTo>
                      <a:pt x="6914" y="1499"/>
                    </a:lnTo>
                    <a:lnTo>
                      <a:pt x="6165" y="462"/>
                    </a:lnTo>
                    <a:close/>
                    <a:moveTo>
                      <a:pt x="5992" y="980"/>
                    </a:moveTo>
                    <a:lnTo>
                      <a:pt x="6569" y="1844"/>
                    </a:lnTo>
                    <a:cubicBezTo>
                      <a:pt x="6626" y="1902"/>
                      <a:pt x="6684" y="1960"/>
                      <a:pt x="6799" y="1960"/>
                    </a:cubicBezTo>
                    <a:lnTo>
                      <a:pt x="7375" y="1960"/>
                    </a:lnTo>
                    <a:lnTo>
                      <a:pt x="7375" y="5820"/>
                    </a:lnTo>
                    <a:lnTo>
                      <a:pt x="5992" y="5820"/>
                    </a:lnTo>
                    <a:lnTo>
                      <a:pt x="5992" y="5071"/>
                    </a:lnTo>
                    <a:cubicBezTo>
                      <a:pt x="5992" y="4955"/>
                      <a:pt x="5877" y="4840"/>
                      <a:pt x="5762" y="4840"/>
                    </a:cubicBezTo>
                    <a:cubicBezTo>
                      <a:pt x="5647" y="4840"/>
                      <a:pt x="5532" y="4898"/>
                      <a:pt x="5532" y="5071"/>
                    </a:cubicBezTo>
                    <a:lnTo>
                      <a:pt x="5532" y="5877"/>
                    </a:lnTo>
                    <a:lnTo>
                      <a:pt x="1556" y="5877"/>
                    </a:lnTo>
                    <a:lnTo>
                      <a:pt x="1556" y="1960"/>
                    </a:lnTo>
                    <a:lnTo>
                      <a:pt x="4725" y="1960"/>
                    </a:lnTo>
                    <a:cubicBezTo>
                      <a:pt x="4783" y="1960"/>
                      <a:pt x="4840" y="1902"/>
                      <a:pt x="4898" y="1844"/>
                    </a:cubicBezTo>
                    <a:lnTo>
                      <a:pt x="5474" y="980"/>
                    </a:lnTo>
                    <a:lnTo>
                      <a:pt x="5474" y="3630"/>
                    </a:lnTo>
                    <a:cubicBezTo>
                      <a:pt x="5474" y="3803"/>
                      <a:pt x="5589" y="3861"/>
                      <a:pt x="5762" y="3861"/>
                    </a:cubicBezTo>
                    <a:cubicBezTo>
                      <a:pt x="5877" y="3861"/>
                      <a:pt x="5992" y="3803"/>
                      <a:pt x="5992" y="3630"/>
                    </a:cubicBezTo>
                    <a:lnTo>
                      <a:pt x="5992" y="980"/>
                    </a:lnTo>
                    <a:close/>
                    <a:moveTo>
                      <a:pt x="1326" y="1"/>
                    </a:moveTo>
                    <a:cubicBezTo>
                      <a:pt x="1268" y="1"/>
                      <a:pt x="1211" y="59"/>
                      <a:pt x="1153" y="116"/>
                    </a:cubicBezTo>
                    <a:lnTo>
                      <a:pt x="116" y="1556"/>
                    </a:lnTo>
                    <a:cubicBezTo>
                      <a:pt x="1" y="1729"/>
                      <a:pt x="116" y="1960"/>
                      <a:pt x="289" y="1960"/>
                    </a:cubicBezTo>
                    <a:lnTo>
                      <a:pt x="1095" y="1960"/>
                    </a:lnTo>
                    <a:lnTo>
                      <a:pt x="1095" y="6108"/>
                    </a:lnTo>
                    <a:cubicBezTo>
                      <a:pt x="1095" y="6223"/>
                      <a:pt x="1211" y="6338"/>
                      <a:pt x="1326" y="6338"/>
                    </a:cubicBezTo>
                    <a:lnTo>
                      <a:pt x="7606" y="6338"/>
                    </a:lnTo>
                    <a:cubicBezTo>
                      <a:pt x="7721" y="6338"/>
                      <a:pt x="7836" y="6223"/>
                      <a:pt x="7836" y="6108"/>
                    </a:cubicBezTo>
                    <a:lnTo>
                      <a:pt x="7836" y="1960"/>
                    </a:lnTo>
                    <a:lnTo>
                      <a:pt x="8643" y="1960"/>
                    </a:lnTo>
                    <a:cubicBezTo>
                      <a:pt x="8815" y="1960"/>
                      <a:pt x="8931" y="1729"/>
                      <a:pt x="8815" y="1556"/>
                    </a:cubicBezTo>
                    <a:lnTo>
                      <a:pt x="7778" y="116"/>
                    </a:lnTo>
                    <a:cubicBezTo>
                      <a:pt x="7778" y="59"/>
                      <a:pt x="7663" y="1"/>
                      <a:pt x="7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4"/>
              <p:cNvSpPr/>
              <p:nvPr/>
            </p:nvSpPr>
            <p:spPr>
              <a:xfrm>
                <a:off x="238125" y="2075425"/>
                <a:ext cx="115225" cy="115225"/>
              </a:xfrm>
              <a:custGeom>
                <a:avLst/>
                <a:gdLst/>
                <a:ahLst/>
                <a:cxnLst/>
                <a:rect l="l" t="t" r="r" b="b"/>
                <a:pathLst>
                  <a:path w="4609" h="4609" extrusionOk="0">
                    <a:moveTo>
                      <a:pt x="2304" y="0"/>
                    </a:moveTo>
                    <a:cubicBezTo>
                      <a:pt x="1901" y="0"/>
                      <a:pt x="1440" y="115"/>
                      <a:pt x="1095" y="346"/>
                    </a:cubicBezTo>
                    <a:cubicBezTo>
                      <a:pt x="856" y="489"/>
                      <a:pt x="1013" y="791"/>
                      <a:pt x="1205" y="791"/>
                    </a:cubicBezTo>
                    <a:cubicBezTo>
                      <a:pt x="1245" y="791"/>
                      <a:pt x="1286" y="778"/>
                      <a:pt x="1325" y="749"/>
                    </a:cubicBezTo>
                    <a:cubicBezTo>
                      <a:pt x="1613" y="576"/>
                      <a:pt x="1959" y="461"/>
                      <a:pt x="2304" y="461"/>
                    </a:cubicBezTo>
                    <a:cubicBezTo>
                      <a:pt x="3341" y="461"/>
                      <a:pt x="4148" y="1267"/>
                      <a:pt x="4148" y="2304"/>
                    </a:cubicBezTo>
                    <a:cubicBezTo>
                      <a:pt x="4148" y="3284"/>
                      <a:pt x="3341" y="4148"/>
                      <a:pt x="2304" y="4148"/>
                    </a:cubicBezTo>
                    <a:cubicBezTo>
                      <a:pt x="1325" y="4148"/>
                      <a:pt x="461" y="3341"/>
                      <a:pt x="461" y="2304"/>
                    </a:cubicBezTo>
                    <a:cubicBezTo>
                      <a:pt x="461" y="2074"/>
                      <a:pt x="518" y="1844"/>
                      <a:pt x="634" y="1613"/>
                    </a:cubicBezTo>
                    <a:cubicBezTo>
                      <a:pt x="712" y="1419"/>
                      <a:pt x="527" y="1250"/>
                      <a:pt x="363" y="1250"/>
                    </a:cubicBezTo>
                    <a:cubicBezTo>
                      <a:pt x="284" y="1250"/>
                      <a:pt x="210" y="1289"/>
                      <a:pt x="173" y="1383"/>
                    </a:cubicBezTo>
                    <a:cubicBezTo>
                      <a:pt x="58" y="1671"/>
                      <a:pt x="0" y="2016"/>
                      <a:pt x="0" y="2304"/>
                    </a:cubicBezTo>
                    <a:cubicBezTo>
                      <a:pt x="0" y="3572"/>
                      <a:pt x="1037" y="4609"/>
                      <a:pt x="2304" y="4609"/>
                    </a:cubicBezTo>
                    <a:cubicBezTo>
                      <a:pt x="3572" y="4609"/>
                      <a:pt x="4609" y="3572"/>
                      <a:pt x="4609" y="2304"/>
                    </a:cubicBezTo>
                    <a:cubicBezTo>
                      <a:pt x="4609" y="1037"/>
                      <a:pt x="3572" y="0"/>
                      <a:pt x="2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4"/>
              <p:cNvSpPr/>
              <p:nvPr/>
            </p:nvSpPr>
            <p:spPr>
              <a:xfrm>
                <a:off x="276775" y="2101700"/>
                <a:ext cx="36250" cy="63750"/>
              </a:xfrm>
              <a:custGeom>
                <a:avLst/>
                <a:gdLst/>
                <a:ahLst/>
                <a:cxnLst/>
                <a:rect l="l" t="t" r="r" b="b"/>
                <a:pathLst>
                  <a:path w="1450" h="2550" extrusionOk="0">
                    <a:moveTo>
                      <a:pt x="758" y="0"/>
                    </a:moveTo>
                    <a:cubicBezTo>
                      <a:pt x="643" y="0"/>
                      <a:pt x="528" y="72"/>
                      <a:pt x="528" y="216"/>
                    </a:cubicBezTo>
                    <a:lnTo>
                      <a:pt x="528" y="274"/>
                    </a:lnTo>
                    <a:cubicBezTo>
                      <a:pt x="355" y="389"/>
                      <a:pt x="240" y="504"/>
                      <a:pt x="182" y="735"/>
                    </a:cubicBezTo>
                    <a:cubicBezTo>
                      <a:pt x="125" y="908"/>
                      <a:pt x="182" y="1138"/>
                      <a:pt x="355" y="1253"/>
                    </a:cubicBezTo>
                    <a:cubicBezTo>
                      <a:pt x="470" y="1369"/>
                      <a:pt x="643" y="1426"/>
                      <a:pt x="874" y="1484"/>
                    </a:cubicBezTo>
                    <a:cubicBezTo>
                      <a:pt x="1046" y="1541"/>
                      <a:pt x="931" y="1772"/>
                      <a:pt x="758" y="1772"/>
                    </a:cubicBezTo>
                    <a:cubicBezTo>
                      <a:pt x="643" y="1772"/>
                      <a:pt x="586" y="1772"/>
                      <a:pt x="470" y="1714"/>
                    </a:cubicBezTo>
                    <a:cubicBezTo>
                      <a:pt x="431" y="1685"/>
                      <a:pt x="390" y="1672"/>
                      <a:pt x="351" y="1672"/>
                    </a:cubicBezTo>
                    <a:cubicBezTo>
                      <a:pt x="159" y="1672"/>
                      <a:pt x="1" y="1974"/>
                      <a:pt x="240" y="2118"/>
                    </a:cubicBezTo>
                    <a:cubicBezTo>
                      <a:pt x="355" y="2175"/>
                      <a:pt x="413" y="2233"/>
                      <a:pt x="528" y="2233"/>
                    </a:cubicBezTo>
                    <a:lnTo>
                      <a:pt x="528" y="2290"/>
                    </a:lnTo>
                    <a:cubicBezTo>
                      <a:pt x="528" y="2463"/>
                      <a:pt x="643" y="2550"/>
                      <a:pt x="758" y="2550"/>
                    </a:cubicBezTo>
                    <a:cubicBezTo>
                      <a:pt x="874" y="2550"/>
                      <a:pt x="989" y="2463"/>
                      <a:pt x="989" y="2290"/>
                    </a:cubicBezTo>
                    <a:lnTo>
                      <a:pt x="989" y="2233"/>
                    </a:lnTo>
                    <a:cubicBezTo>
                      <a:pt x="1219" y="2118"/>
                      <a:pt x="1392" y="1945"/>
                      <a:pt x="1392" y="1714"/>
                    </a:cubicBezTo>
                    <a:cubicBezTo>
                      <a:pt x="1450" y="1426"/>
                      <a:pt x="1277" y="1138"/>
                      <a:pt x="989" y="1023"/>
                    </a:cubicBezTo>
                    <a:cubicBezTo>
                      <a:pt x="874" y="965"/>
                      <a:pt x="701" y="908"/>
                      <a:pt x="643" y="850"/>
                    </a:cubicBezTo>
                    <a:cubicBezTo>
                      <a:pt x="643" y="793"/>
                      <a:pt x="643" y="735"/>
                      <a:pt x="701" y="735"/>
                    </a:cubicBezTo>
                    <a:lnTo>
                      <a:pt x="931" y="735"/>
                    </a:lnTo>
                    <a:cubicBezTo>
                      <a:pt x="931" y="735"/>
                      <a:pt x="1028" y="832"/>
                      <a:pt x="1150" y="832"/>
                    </a:cubicBezTo>
                    <a:cubicBezTo>
                      <a:pt x="1191" y="832"/>
                      <a:pt x="1234" y="821"/>
                      <a:pt x="1277" y="793"/>
                    </a:cubicBezTo>
                    <a:cubicBezTo>
                      <a:pt x="1450" y="620"/>
                      <a:pt x="1219" y="389"/>
                      <a:pt x="1219" y="389"/>
                    </a:cubicBezTo>
                    <a:cubicBezTo>
                      <a:pt x="1162" y="389"/>
                      <a:pt x="1104" y="332"/>
                      <a:pt x="989" y="274"/>
                    </a:cubicBezTo>
                    <a:lnTo>
                      <a:pt x="989" y="216"/>
                    </a:lnTo>
                    <a:cubicBezTo>
                      <a:pt x="989" y="72"/>
                      <a:pt x="874" y="0"/>
                      <a:pt x="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4"/>
              <p:cNvSpPr/>
              <p:nvPr/>
            </p:nvSpPr>
            <p:spPr>
              <a:xfrm>
                <a:off x="524725" y="2075425"/>
                <a:ext cx="115250" cy="115225"/>
              </a:xfrm>
              <a:custGeom>
                <a:avLst/>
                <a:gdLst/>
                <a:ahLst/>
                <a:cxnLst/>
                <a:rect l="l" t="t" r="r" b="b"/>
                <a:pathLst>
                  <a:path w="4610" h="4609" extrusionOk="0">
                    <a:moveTo>
                      <a:pt x="2305" y="461"/>
                    </a:moveTo>
                    <a:cubicBezTo>
                      <a:pt x="3342" y="461"/>
                      <a:pt x="4149" y="1325"/>
                      <a:pt x="4149" y="2304"/>
                    </a:cubicBezTo>
                    <a:cubicBezTo>
                      <a:pt x="4149" y="3284"/>
                      <a:pt x="3342" y="4148"/>
                      <a:pt x="2305" y="4148"/>
                    </a:cubicBezTo>
                    <a:cubicBezTo>
                      <a:pt x="1326" y="4148"/>
                      <a:pt x="461" y="3284"/>
                      <a:pt x="461" y="2304"/>
                    </a:cubicBezTo>
                    <a:cubicBezTo>
                      <a:pt x="461" y="1325"/>
                      <a:pt x="1326" y="461"/>
                      <a:pt x="2305" y="461"/>
                    </a:cubicBezTo>
                    <a:close/>
                    <a:moveTo>
                      <a:pt x="2305" y="0"/>
                    </a:moveTo>
                    <a:cubicBezTo>
                      <a:pt x="1038" y="0"/>
                      <a:pt x="1" y="1037"/>
                      <a:pt x="1" y="2304"/>
                    </a:cubicBezTo>
                    <a:cubicBezTo>
                      <a:pt x="1" y="3572"/>
                      <a:pt x="1038" y="4609"/>
                      <a:pt x="2305" y="4609"/>
                    </a:cubicBezTo>
                    <a:cubicBezTo>
                      <a:pt x="3572" y="4609"/>
                      <a:pt x="4609" y="3572"/>
                      <a:pt x="4609" y="2304"/>
                    </a:cubicBezTo>
                    <a:cubicBezTo>
                      <a:pt x="4609" y="1037"/>
                      <a:pt x="3572"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4"/>
              <p:cNvSpPr/>
              <p:nvPr/>
            </p:nvSpPr>
            <p:spPr>
              <a:xfrm>
                <a:off x="238125" y="2362025"/>
                <a:ext cx="115225" cy="115250"/>
              </a:xfrm>
              <a:custGeom>
                <a:avLst/>
                <a:gdLst/>
                <a:ahLst/>
                <a:cxnLst/>
                <a:rect l="l" t="t" r="r" b="b"/>
                <a:pathLst>
                  <a:path w="4609" h="4610" extrusionOk="0">
                    <a:moveTo>
                      <a:pt x="2304" y="461"/>
                    </a:moveTo>
                    <a:cubicBezTo>
                      <a:pt x="3341" y="461"/>
                      <a:pt x="4148" y="1326"/>
                      <a:pt x="4148" y="2305"/>
                    </a:cubicBezTo>
                    <a:cubicBezTo>
                      <a:pt x="4148" y="3342"/>
                      <a:pt x="3341" y="4148"/>
                      <a:pt x="2304" y="4148"/>
                    </a:cubicBezTo>
                    <a:cubicBezTo>
                      <a:pt x="1325" y="4148"/>
                      <a:pt x="461" y="3342"/>
                      <a:pt x="461" y="2305"/>
                    </a:cubicBezTo>
                    <a:cubicBezTo>
                      <a:pt x="461" y="1326"/>
                      <a:pt x="1325" y="461"/>
                      <a:pt x="2304" y="461"/>
                    </a:cubicBezTo>
                    <a:close/>
                    <a:moveTo>
                      <a:pt x="2304" y="0"/>
                    </a:moveTo>
                    <a:cubicBezTo>
                      <a:pt x="1037" y="0"/>
                      <a:pt x="0" y="1037"/>
                      <a:pt x="0" y="2305"/>
                    </a:cubicBezTo>
                    <a:cubicBezTo>
                      <a:pt x="0" y="3572"/>
                      <a:pt x="1037" y="4609"/>
                      <a:pt x="2304" y="4609"/>
                    </a:cubicBezTo>
                    <a:cubicBezTo>
                      <a:pt x="3572" y="4609"/>
                      <a:pt x="4609" y="3572"/>
                      <a:pt x="4609" y="2305"/>
                    </a:cubicBezTo>
                    <a:cubicBezTo>
                      <a:pt x="4609" y="1037"/>
                      <a:pt x="3572" y="0"/>
                      <a:pt x="2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4"/>
              <p:cNvSpPr/>
              <p:nvPr/>
            </p:nvSpPr>
            <p:spPr>
              <a:xfrm>
                <a:off x="524725" y="2362025"/>
                <a:ext cx="115250" cy="115250"/>
              </a:xfrm>
              <a:custGeom>
                <a:avLst/>
                <a:gdLst/>
                <a:ahLst/>
                <a:cxnLst/>
                <a:rect l="l" t="t" r="r" b="b"/>
                <a:pathLst>
                  <a:path w="4610" h="4610" extrusionOk="0">
                    <a:moveTo>
                      <a:pt x="2305" y="461"/>
                    </a:moveTo>
                    <a:cubicBezTo>
                      <a:pt x="3342" y="461"/>
                      <a:pt x="4149" y="1326"/>
                      <a:pt x="4149" y="2305"/>
                    </a:cubicBezTo>
                    <a:cubicBezTo>
                      <a:pt x="4149" y="3342"/>
                      <a:pt x="3342" y="4148"/>
                      <a:pt x="2305" y="4148"/>
                    </a:cubicBezTo>
                    <a:cubicBezTo>
                      <a:pt x="1326" y="4148"/>
                      <a:pt x="461" y="3342"/>
                      <a:pt x="461" y="2305"/>
                    </a:cubicBezTo>
                    <a:cubicBezTo>
                      <a:pt x="461" y="1326"/>
                      <a:pt x="1326" y="461"/>
                      <a:pt x="2305" y="461"/>
                    </a:cubicBezTo>
                    <a:close/>
                    <a:moveTo>
                      <a:pt x="2305" y="0"/>
                    </a:moveTo>
                    <a:cubicBezTo>
                      <a:pt x="1038" y="0"/>
                      <a:pt x="1" y="1037"/>
                      <a:pt x="1" y="2305"/>
                    </a:cubicBezTo>
                    <a:cubicBezTo>
                      <a:pt x="1" y="3572"/>
                      <a:pt x="1038" y="4609"/>
                      <a:pt x="2305" y="4609"/>
                    </a:cubicBezTo>
                    <a:cubicBezTo>
                      <a:pt x="3572" y="4609"/>
                      <a:pt x="4609" y="3572"/>
                      <a:pt x="4609" y="2305"/>
                    </a:cubicBezTo>
                    <a:cubicBezTo>
                      <a:pt x="4609" y="1037"/>
                      <a:pt x="3572"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4"/>
              <p:cNvSpPr/>
              <p:nvPr/>
            </p:nvSpPr>
            <p:spPr>
              <a:xfrm>
                <a:off x="377825" y="2098450"/>
                <a:ext cx="83500" cy="69875"/>
              </a:xfrm>
              <a:custGeom>
                <a:avLst/>
                <a:gdLst/>
                <a:ahLst/>
                <a:cxnLst/>
                <a:rect l="l" t="t" r="r" b="b"/>
                <a:pathLst>
                  <a:path w="3340" h="2795" extrusionOk="0">
                    <a:moveTo>
                      <a:pt x="288" y="1"/>
                    </a:moveTo>
                    <a:cubicBezTo>
                      <a:pt x="0" y="1"/>
                      <a:pt x="0" y="462"/>
                      <a:pt x="288" y="462"/>
                    </a:cubicBezTo>
                    <a:lnTo>
                      <a:pt x="346" y="462"/>
                    </a:lnTo>
                    <a:cubicBezTo>
                      <a:pt x="1210" y="462"/>
                      <a:pt x="1959" y="1095"/>
                      <a:pt x="2189" y="1960"/>
                    </a:cubicBezTo>
                    <a:lnTo>
                      <a:pt x="2074" y="1844"/>
                    </a:lnTo>
                    <a:cubicBezTo>
                      <a:pt x="2014" y="1784"/>
                      <a:pt x="1947" y="1760"/>
                      <a:pt x="1884" y="1760"/>
                    </a:cubicBezTo>
                    <a:cubicBezTo>
                      <a:pt x="1703" y="1760"/>
                      <a:pt x="1558" y="1962"/>
                      <a:pt x="1729" y="2132"/>
                    </a:cubicBezTo>
                    <a:lnTo>
                      <a:pt x="2305" y="2708"/>
                    </a:lnTo>
                    <a:cubicBezTo>
                      <a:pt x="2362" y="2766"/>
                      <a:pt x="2434" y="2795"/>
                      <a:pt x="2499" y="2795"/>
                    </a:cubicBezTo>
                    <a:cubicBezTo>
                      <a:pt x="2564" y="2795"/>
                      <a:pt x="2622" y="2766"/>
                      <a:pt x="2650" y="2708"/>
                    </a:cubicBezTo>
                    <a:lnTo>
                      <a:pt x="3169" y="2132"/>
                    </a:lnTo>
                    <a:cubicBezTo>
                      <a:pt x="3339" y="1962"/>
                      <a:pt x="3194" y="1760"/>
                      <a:pt x="3014" y="1760"/>
                    </a:cubicBezTo>
                    <a:cubicBezTo>
                      <a:pt x="2951" y="1760"/>
                      <a:pt x="2883" y="1784"/>
                      <a:pt x="2823" y="1844"/>
                    </a:cubicBezTo>
                    <a:lnTo>
                      <a:pt x="2650" y="2017"/>
                    </a:lnTo>
                    <a:cubicBezTo>
                      <a:pt x="2478" y="865"/>
                      <a:pt x="1498"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4"/>
              <p:cNvSpPr/>
              <p:nvPr/>
            </p:nvSpPr>
            <p:spPr>
              <a:xfrm>
                <a:off x="419575" y="2385075"/>
                <a:ext cx="79250" cy="69150"/>
              </a:xfrm>
              <a:custGeom>
                <a:avLst/>
                <a:gdLst/>
                <a:ahLst/>
                <a:cxnLst/>
                <a:rect l="l" t="t" r="r" b="b"/>
                <a:pathLst>
                  <a:path w="3170" h="2766" extrusionOk="0">
                    <a:moveTo>
                      <a:pt x="808" y="0"/>
                    </a:moveTo>
                    <a:cubicBezTo>
                      <a:pt x="692" y="0"/>
                      <a:pt x="635" y="0"/>
                      <a:pt x="577" y="115"/>
                    </a:cubicBezTo>
                    <a:lnTo>
                      <a:pt x="59" y="634"/>
                    </a:lnTo>
                    <a:cubicBezTo>
                      <a:pt x="1" y="749"/>
                      <a:pt x="1" y="864"/>
                      <a:pt x="59" y="980"/>
                    </a:cubicBezTo>
                    <a:cubicBezTo>
                      <a:pt x="116" y="980"/>
                      <a:pt x="174" y="1037"/>
                      <a:pt x="231" y="1037"/>
                    </a:cubicBezTo>
                    <a:cubicBezTo>
                      <a:pt x="289" y="1037"/>
                      <a:pt x="347" y="980"/>
                      <a:pt x="404" y="980"/>
                    </a:cubicBezTo>
                    <a:lnTo>
                      <a:pt x="577" y="749"/>
                    </a:lnTo>
                    <a:cubicBezTo>
                      <a:pt x="750" y="1901"/>
                      <a:pt x="1729" y="2766"/>
                      <a:pt x="2939" y="2766"/>
                    </a:cubicBezTo>
                    <a:cubicBezTo>
                      <a:pt x="3054" y="2766"/>
                      <a:pt x="3170" y="2708"/>
                      <a:pt x="3170" y="2535"/>
                    </a:cubicBezTo>
                    <a:cubicBezTo>
                      <a:pt x="3170" y="2420"/>
                      <a:pt x="3054" y="2305"/>
                      <a:pt x="2939" y="2305"/>
                    </a:cubicBezTo>
                    <a:cubicBezTo>
                      <a:pt x="2017" y="2305"/>
                      <a:pt x="1268" y="1671"/>
                      <a:pt x="1096" y="864"/>
                    </a:cubicBezTo>
                    <a:lnTo>
                      <a:pt x="1096" y="864"/>
                    </a:lnTo>
                    <a:lnTo>
                      <a:pt x="1211" y="980"/>
                    </a:lnTo>
                    <a:cubicBezTo>
                      <a:pt x="1240" y="1008"/>
                      <a:pt x="1297" y="1023"/>
                      <a:pt x="1355" y="1023"/>
                    </a:cubicBezTo>
                    <a:cubicBezTo>
                      <a:pt x="1412" y="1023"/>
                      <a:pt x="1470" y="1008"/>
                      <a:pt x="1499" y="980"/>
                    </a:cubicBezTo>
                    <a:cubicBezTo>
                      <a:pt x="1614" y="864"/>
                      <a:pt x="1614" y="749"/>
                      <a:pt x="1499" y="634"/>
                    </a:cubicBezTo>
                    <a:lnTo>
                      <a:pt x="980" y="58"/>
                    </a:lnTo>
                    <a:cubicBezTo>
                      <a:pt x="923" y="0"/>
                      <a:pt x="865"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4"/>
              <p:cNvSpPr/>
              <p:nvPr/>
            </p:nvSpPr>
            <p:spPr>
              <a:xfrm>
                <a:off x="546325" y="2216925"/>
                <a:ext cx="72050" cy="79325"/>
              </a:xfrm>
              <a:custGeom>
                <a:avLst/>
                <a:gdLst/>
                <a:ahLst/>
                <a:cxnLst/>
                <a:rect l="l" t="t" r="r" b="b"/>
                <a:pathLst>
                  <a:path w="2882" h="3173" extrusionOk="0">
                    <a:moveTo>
                      <a:pt x="2622" y="0"/>
                    </a:moveTo>
                    <a:cubicBezTo>
                      <a:pt x="2492" y="0"/>
                      <a:pt x="2363" y="72"/>
                      <a:pt x="2363" y="216"/>
                    </a:cubicBezTo>
                    <a:cubicBezTo>
                      <a:pt x="2363" y="1138"/>
                      <a:pt x="1729" y="1887"/>
                      <a:pt x="923" y="2117"/>
                    </a:cubicBezTo>
                    <a:lnTo>
                      <a:pt x="1038" y="2002"/>
                    </a:lnTo>
                    <a:cubicBezTo>
                      <a:pt x="1215" y="1825"/>
                      <a:pt x="1052" y="1581"/>
                      <a:pt x="863" y="1581"/>
                    </a:cubicBezTo>
                    <a:cubicBezTo>
                      <a:pt x="805" y="1581"/>
                      <a:pt x="746" y="1603"/>
                      <a:pt x="692" y="1657"/>
                    </a:cubicBezTo>
                    <a:lnTo>
                      <a:pt x="116" y="2175"/>
                    </a:lnTo>
                    <a:cubicBezTo>
                      <a:pt x="1" y="2290"/>
                      <a:pt x="58" y="2521"/>
                      <a:pt x="174" y="2578"/>
                    </a:cubicBezTo>
                    <a:lnTo>
                      <a:pt x="692" y="3097"/>
                    </a:lnTo>
                    <a:cubicBezTo>
                      <a:pt x="746" y="3150"/>
                      <a:pt x="805" y="3173"/>
                      <a:pt x="863" y="3173"/>
                    </a:cubicBezTo>
                    <a:cubicBezTo>
                      <a:pt x="1052" y="3173"/>
                      <a:pt x="1215" y="2928"/>
                      <a:pt x="1038" y="2751"/>
                    </a:cubicBezTo>
                    <a:lnTo>
                      <a:pt x="865" y="2578"/>
                    </a:lnTo>
                    <a:cubicBezTo>
                      <a:pt x="2017" y="2405"/>
                      <a:pt x="2881" y="1426"/>
                      <a:pt x="2881" y="216"/>
                    </a:cubicBezTo>
                    <a:cubicBezTo>
                      <a:pt x="2881" y="72"/>
                      <a:pt x="2752" y="0"/>
                      <a:pt x="2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4"/>
              <p:cNvSpPr/>
              <p:nvPr/>
            </p:nvSpPr>
            <p:spPr>
              <a:xfrm>
                <a:off x="261150" y="2257150"/>
                <a:ext cx="70600" cy="78625"/>
              </a:xfrm>
              <a:custGeom>
                <a:avLst/>
                <a:gdLst/>
                <a:ahLst/>
                <a:cxnLst/>
                <a:rect l="l" t="t" r="r" b="b"/>
                <a:pathLst>
                  <a:path w="2824" h="3145" extrusionOk="0">
                    <a:moveTo>
                      <a:pt x="2020" y="0"/>
                    </a:moveTo>
                    <a:cubicBezTo>
                      <a:pt x="1849" y="0"/>
                      <a:pt x="1658" y="253"/>
                      <a:pt x="1844" y="393"/>
                    </a:cubicBezTo>
                    <a:lnTo>
                      <a:pt x="2017" y="566"/>
                    </a:lnTo>
                    <a:cubicBezTo>
                      <a:pt x="865" y="739"/>
                      <a:pt x="1" y="1718"/>
                      <a:pt x="1" y="2928"/>
                    </a:cubicBezTo>
                    <a:cubicBezTo>
                      <a:pt x="1" y="3072"/>
                      <a:pt x="116" y="3144"/>
                      <a:pt x="231" y="3144"/>
                    </a:cubicBezTo>
                    <a:cubicBezTo>
                      <a:pt x="346" y="3144"/>
                      <a:pt x="462" y="3072"/>
                      <a:pt x="462" y="2928"/>
                    </a:cubicBezTo>
                    <a:cubicBezTo>
                      <a:pt x="462" y="2006"/>
                      <a:pt x="1095" y="1257"/>
                      <a:pt x="1902" y="1085"/>
                    </a:cubicBezTo>
                    <a:lnTo>
                      <a:pt x="1902" y="1085"/>
                    </a:lnTo>
                    <a:lnTo>
                      <a:pt x="1787" y="1200"/>
                    </a:lnTo>
                    <a:cubicBezTo>
                      <a:pt x="1647" y="1340"/>
                      <a:pt x="1809" y="1593"/>
                      <a:pt x="1998" y="1593"/>
                    </a:cubicBezTo>
                    <a:cubicBezTo>
                      <a:pt x="2042" y="1593"/>
                      <a:pt x="2088" y="1578"/>
                      <a:pt x="2132" y="1545"/>
                    </a:cubicBezTo>
                    <a:lnTo>
                      <a:pt x="2708" y="969"/>
                    </a:lnTo>
                    <a:cubicBezTo>
                      <a:pt x="2824" y="854"/>
                      <a:pt x="2824" y="681"/>
                      <a:pt x="2651" y="566"/>
                    </a:cubicBezTo>
                    <a:lnTo>
                      <a:pt x="2708" y="566"/>
                    </a:lnTo>
                    <a:lnTo>
                      <a:pt x="2132" y="48"/>
                    </a:lnTo>
                    <a:cubicBezTo>
                      <a:pt x="2099" y="15"/>
                      <a:pt x="2060" y="0"/>
                      <a:pt x="2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2" name="Google Shape;1642;p64"/>
          <p:cNvGrpSpPr/>
          <p:nvPr/>
        </p:nvGrpSpPr>
        <p:grpSpPr>
          <a:xfrm>
            <a:off x="1898069" y="4000921"/>
            <a:ext cx="595348" cy="595348"/>
            <a:chOff x="940734" y="3887550"/>
            <a:chExt cx="707400" cy="707400"/>
          </a:xfrm>
        </p:grpSpPr>
        <p:sp>
          <p:nvSpPr>
            <p:cNvPr id="1643" name="Google Shape;1643;p64"/>
            <p:cNvSpPr/>
            <p:nvPr/>
          </p:nvSpPr>
          <p:spPr>
            <a:xfrm flipH="1">
              <a:off x="940734" y="38875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4" name="Google Shape;1644;p64"/>
            <p:cNvGrpSpPr/>
            <p:nvPr/>
          </p:nvGrpSpPr>
          <p:grpSpPr>
            <a:xfrm>
              <a:off x="1111475" y="4049375"/>
              <a:ext cx="365850" cy="401850"/>
              <a:chOff x="1479625" y="3227625"/>
              <a:chExt cx="365850" cy="401850"/>
            </a:xfrm>
          </p:grpSpPr>
          <p:sp>
            <p:nvSpPr>
              <p:cNvPr id="1645" name="Google Shape;1645;p64"/>
              <p:cNvSpPr/>
              <p:nvPr/>
            </p:nvSpPr>
            <p:spPr>
              <a:xfrm>
                <a:off x="1757600" y="3242025"/>
                <a:ext cx="11550" cy="43225"/>
              </a:xfrm>
              <a:custGeom>
                <a:avLst/>
                <a:gdLst/>
                <a:ahLst/>
                <a:cxnLst/>
                <a:rect l="l" t="t" r="r" b="b"/>
                <a:pathLst>
                  <a:path w="462" h="1729" extrusionOk="0">
                    <a:moveTo>
                      <a:pt x="289" y="1"/>
                    </a:moveTo>
                    <a:cubicBezTo>
                      <a:pt x="116" y="1"/>
                      <a:pt x="0" y="116"/>
                      <a:pt x="0" y="231"/>
                    </a:cubicBezTo>
                    <a:lnTo>
                      <a:pt x="0" y="1498"/>
                    </a:lnTo>
                    <a:cubicBezTo>
                      <a:pt x="0" y="1614"/>
                      <a:pt x="116" y="1729"/>
                      <a:pt x="289" y="1729"/>
                    </a:cubicBezTo>
                    <a:cubicBezTo>
                      <a:pt x="404" y="1729"/>
                      <a:pt x="461" y="1614"/>
                      <a:pt x="461" y="1498"/>
                    </a:cubicBezTo>
                    <a:lnTo>
                      <a:pt x="461" y="231"/>
                    </a:lnTo>
                    <a:cubicBezTo>
                      <a:pt x="461" y="116"/>
                      <a:pt x="40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4"/>
              <p:cNvSpPr/>
              <p:nvPr/>
            </p:nvSpPr>
            <p:spPr>
              <a:xfrm>
                <a:off x="1786400" y="3262200"/>
                <a:ext cx="11550" cy="46475"/>
              </a:xfrm>
              <a:custGeom>
                <a:avLst/>
                <a:gdLst/>
                <a:ahLst/>
                <a:cxnLst/>
                <a:rect l="l" t="t" r="r" b="b"/>
                <a:pathLst>
                  <a:path w="462" h="1859" extrusionOk="0">
                    <a:moveTo>
                      <a:pt x="231" y="0"/>
                    </a:moveTo>
                    <a:cubicBezTo>
                      <a:pt x="116" y="0"/>
                      <a:pt x="1" y="58"/>
                      <a:pt x="1" y="230"/>
                    </a:cubicBezTo>
                    <a:lnTo>
                      <a:pt x="1" y="1613"/>
                    </a:lnTo>
                    <a:cubicBezTo>
                      <a:pt x="1" y="1755"/>
                      <a:pt x="79" y="1859"/>
                      <a:pt x="171" y="1859"/>
                    </a:cubicBezTo>
                    <a:cubicBezTo>
                      <a:pt x="190" y="1859"/>
                      <a:pt x="211" y="1854"/>
                      <a:pt x="231" y="1844"/>
                    </a:cubicBezTo>
                    <a:cubicBezTo>
                      <a:pt x="346" y="1844"/>
                      <a:pt x="462" y="1728"/>
                      <a:pt x="462" y="1613"/>
                    </a:cubicBezTo>
                    <a:lnTo>
                      <a:pt x="462" y="230"/>
                    </a:lnTo>
                    <a:cubicBezTo>
                      <a:pt x="462" y="115"/>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4"/>
              <p:cNvSpPr/>
              <p:nvPr/>
            </p:nvSpPr>
            <p:spPr>
              <a:xfrm>
                <a:off x="1566050" y="3299625"/>
                <a:ext cx="12975" cy="61975"/>
              </a:xfrm>
              <a:custGeom>
                <a:avLst/>
                <a:gdLst/>
                <a:ahLst/>
                <a:cxnLst/>
                <a:rect l="l" t="t" r="r" b="b"/>
                <a:pathLst>
                  <a:path w="519" h="2479" extrusionOk="0">
                    <a:moveTo>
                      <a:pt x="288" y="1"/>
                    </a:moveTo>
                    <a:cubicBezTo>
                      <a:pt x="115" y="1"/>
                      <a:pt x="0" y="116"/>
                      <a:pt x="0" y="231"/>
                    </a:cubicBezTo>
                    <a:lnTo>
                      <a:pt x="0" y="2248"/>
                    </a:lnTo>
                    <a:cubicBezTo>
                      <a:pt x="0" y="2363"/>
                      <a:pt x="115" y="2478"/>
                      <a:pt x="288" y="2478"/>
                    </a:cubicBezTo>
                    <a:cubicBezTo>
                      <a:pt x="404" y="2478"/>
                      <a:pt x="519" y="2363"/>
                      <a:pt x="519" y="2248"/>
                    </a:cubicBezTo>
                    <a:lnTo>
                      <a:pt x="519" y="231"/>
                    </a:lnTo>
                    <a:cubicBezTo>
                      <a:pt x="519" y="116"/>
                      <a:pt x="404"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4"/>
              <p:cNvSpPr/>
              <p:nvPr/>
            </p:nvSpPr>
            <p:spPr>
              <a:xfrm>
                <a:off x="1711500" y="3320950"/>
                <a:ext cx="38925" cy="74150"/>
              </a:xfrm>
              <a:custGeom>
                <a:avLst/>
                <a:gdLst/>
                <a:ahLst/>
                <a:cxnLst/>
                <a:rect l="l" t="t" r="r" b="b"/>
                <a:pathLst>
                  <a:path w="1557" h="2966" extrusionOk="0">
                    <a:moveTo>
                      <a:pt x="737" y="1"/>
                    </a:moveTo>
                    <a:cubicBezTo>
                      <a:pt x="591" y="1"/>
                      <a:pt x="462" y="143"/>
                      <a:pt x="462" y="243"/>
                    </a:cubicBezTo>
                    <a:lnTo>
                      <a:pt x="519" y="243"/>
                    </a:lnTo>
                    <a:lnTo>
                      <a:pt x="519" y="358"/>
                    </a:lnTo>
                    <a:cubicBezTo>
                      <a:pt x="519" y="358"/>
                      <a:pt x="116" y="646"/>
                      <a:pt x="116" y="876"/>
                    </a:cubicBezTo>
                    <a:cubicBezTo>
                      <a:pt x="59" y="1107"/>
                      <a:pt x="116" y="1280"/>
                      <a:pt x="289" y="1452"/>
                    </a:cubicBezTo>
                    <a:cubicBezTo>
                      <a:pt x="462" y="1568"/>
                      <a:pt x="635" y="1625"/>
                      <a:pt x="865" y="1740"/>
                    </a:cubicBezTo>
                    <a:cubicBezTo>
                      <a:pt x="1038" y="1740"/>
                      <a:pt x="1038" y="1856"/>
                      <a:pt x="1038" y="1971"/>
                    </a:cubicBezTo>
                    <a:cubicBezTo>
                      <a:pt x="980" y="2028"/>
                      <a:pt x="923" y="2144"/>
                      <a:pt x="750" y="2144"/>
                    </a:cubicBezTo>
                    <a:cubicBezTo>
                      <a:pt x="577" y="2144"/>
                      <a:pt x="519" y="2144"/>
                      <a:pt x="404" y="2086"/>
                    </a:cubicBezTo>
                    <a:cubicBezTo>
                      <a:pt x="356" y="2062"/>
                      <a:pt x="299" y="2048"/>
                      <a:pt x="244" y="2048"/>
                    </a:cubicBezTo>
                    <a:cubicBezTo>
                      <a:pt x="166" y="2048"/>
                      <a:pt x="92" y="2076"/>
                      <a:pt x="59" y="2144"/>
                    </a:cubicBezTo>
                    <a:cubicBezTo>
                      <a:pt x="1" y="2259"/>
                      <a:pt x="1" y="2374"/>
                      <a:pt x="116" y="2489"/>
                    </a:cubicBezTo>
                    <a:cubicBezTo>
                      <a:pt x="289" y="2547"/>
                      <a:pt x="519" y="2605"/>
                      <a:pt x="519" y="2605"/>
                    </a:cubicBezTo>
                    <a:lnTo>
                      <a:pt x="519" y="2720"/>
                    </a:lnTo>
                    <a:cubicBezTo>
                      <a:pt x="519" y="2835"/>
                      <a:pt x="635" y="2950"/>
                      <a:pt x="750" y="2950"/>
                    </a:cubicBezTo>
                    <a:cubicBezTo>
                      <a:pt x="770" y="2960"/>
                      <a:pt x="791" y="2965"/>
                      <a:pt x="810" y="2965"/>
                    </a:cubicBezTo>
                    <a:cubicBezTo>
                      <a:pt x="902" y="2965"/>
                      <a:pt x="980" y="2862"/>
                      <a:pt x="980" y="2720"/>
                    </a:cubicBezTo>
                    <a:lnTo>
                      <a:pt x="980" y="2605"/>
                    </a:lnTo>
                    <a:cubicBezTo>
                      <a:pt x="1268" y="2489"/>
                      <a:pt x="1499" y="2259"/>
                      <a:pt x="1499" y="2028"/>
                    </a:cubicBezTo>
                    <a:cubicBezTo>
                      <a:pt x="1556" y="1683"/>
                      <a:pt x="1384" y="1395"/>
                      <a:pt x="1038" y="1280"/>
                    </a:cubicBezTo>
                    <a:cubicBezTo>
                      <a:pt x="865" y="1222"/>
                      <a:pt x="692" y="1107"/>
                      <a:pt x="577" y="1049"/>
                    </a:cubicBezTo>
                    <a:cubicBezTo>
                      <a:pt x="519" y="1049"/>
                      <a:pt x="519" y="991"/>
                      <a:pt x="519" y="934"/>
                    </a:cubicBezTo>
                    <a:cubicBezTo>
                      <a:pt x="548" y="847"/>
                      <a:pt x="635" y="819"/>
                      <a:pt x="728" y="819"/>
                    </a:cubicBezTo>
                    <a:cubicBezTo>
                      <a:pt x="822" y="819"/>
                      <a:pt x="923" y="847"/>
                      <a:pt x="980" y="876"/>
                    </a:cubicBezTo>
                    <a:cubicBezTo>
                      <a:pt x="980" y="876"/>
                      <a:pt x="1083" y="927"/>
                      <a:pt x="1185" y="927"/>
                    </a:cubicBezTo>
                    <a:cubicBezTo>
                      <a:pt x="1236" y="927"/>
                      <a:pt x="1288" y="915"/>
                      <a:pt x="1326" y="876"/>
                    </a:cubicBezTo>
                    <a:cubicBezTo>
                      <a:pt x="1499" y="703"/>
                      <a:pt x="1326" y="531"/>
                      <a:pt x="1326" y="531"/>
                    </a:cubicBezTo>
                    <a:cubicBezTo>
                      <a:pt x="1268" y="473"/>
                      <a:pt x="1153" y="415"/>
                      <a:pt x="980" y="358"/>
                    </a:cubicBezTo>
                    <a:lnTo>
                      <a:pt x="980" y="243"/>
                    </a:lnTo>
                    <a:cubicBezTo>
                      <a:pt x="980" y="127"/>
                      <a:pt x="923" y="70"/>
                      <a:pt x="807" y="12"/>
                    </a:cubicBezTo>
                    <a:cubicBezTo>
                      <a:pt x="784" y="4"/>
                      <a:pt x="760" y="1"/>
                      <a:pt x="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4"/>
              <p:cNvSpPr/>
              <p:nvPr/>
            </p:nvSpPr>
            <p:spPr>
              <a:xfrm>
                <a:off x="1479625" y="3227625"/>
                <a:ext cx="365850" cy="401850"/>
              </a:xfrm>
              <a:custGeom>
                <a:avLst/>
                <a:gdLst/>
                <a:ahLst/>
                <a:cxnLst/>
                <a:rect l="l" t="t" r="r" b="b"/>
                <a:pathLst>
                  <a:path w="14634" h="16074" extrusionOk="0">
                    <a:moveTo>
                      <a:pt x="5935" y="461"/>
                    </a:moveTo>
                    <a:cubicBezTo>
                      <a:pt x="5819" y="807"/>
                      <a:pt x="5531" y="1095"/>
                      <a:pt x="5186" y="1153"/>
                    </a:cubicBezTo>
                    <a:lnTo>
                      <a:pt x="5186" y="461"/>
                    </a:lnTo>
                    <a:close/>
                    <a:moveTo>
                      <a:pt x="9794" y="461"/>
                    </a:moveTo>
                    <a:lnTo>
                      <a:pt x="9794" y="1153"/>
                    </a:lnTo>
                    <a:cubicBezTo>
                      <a:pt x="9449" y="1095"/>
                      <a:pt x="9161" y="807"/>
                      <a:pt x="9045" y="461"/>
                    </a:cubicBezTo>
                    <a:close/>
                    <a:moveTo>
                      <a:pt x="7490" y="3457"/>
                    </a:moveTo>
                    <a:cubicBezTo>
                      <a:pt x="7663" y="3457"/>
                      <a:pt x="7836" y="3515"/>
                      <a:pt x="7951" y="3515"/>
                    </a:cubicBezTo>
                    <a:cubicBezTo>
                      <a:pt x="7548" y="3976"/>
                      <a:pt x="7317" y="4609"/>
                      <a:pt x="7317" y="5243"/>
                    </a:cubicBezTo>
                    <a:cubicBezTo>
                      <a:pt x="7317" y="5531"/>
                      <a:pt x="7375" y="5761"/>
                      <a:pt x="7432" y="6048"/>
                    </a:cubicBezTo>
                    <a:lnTo>
                      <a:pt x="7432" y="6048"/>
                    </a:lnTo>
                    <a:cubicBezTo>
                      <a:pt x="6712" y="6020"/>
                      <a:pt x="6165" y="5455"/>
                      <a:pt x="6165" y="4782"/>
                    </a:cubicBezTo>
                    <a:cubicBezTo>
                      <a:pt x="6165" y="4033"/>
                      <a:pt x="6799" y="3457"/>
                      <a:pt x="7490" y="3457"/>
                    </a:cubicBezTo>
                    <a:close/>
                    <a:moveTo>
                      <a:pt x="8585" y="461"/>
                    </a:moveTo>
                    <a:cubicBezTo>
                      <a:pt x="8700" y="1095"/>
                      <a:pt x="9161" y="1556"/>
                      <a:pt x="9794" y="1671"/>
                    </a:cubicBezTo>
                    <a:lnTo>
                      <a:pt x="9794" y="2535"/>
                    </a:lnTo>
                    <a:cubicBezTo>
                      <a:pt x="9218" y="2593"/>
                      <a:pt x="8700" y="2823"/>
                      <a:pt x="8297" y="3169"/>
                    </a:cubicBezTo>
                    <a:cubicBezTo>
                      <a:pt x="8066" y="3054"/>
                      <a:pt x="7778" y="2996"/>
                      <a:pt x="7490" y="2996"/>
                    </a:cubicBezTo>
                    <a:cubicBezTo>
                      <a:pt x="6511" y="2996"/>
                      <a:pt x="5704" y="3803"/>
                      <a:pt x="5704" y="4724"/>
                    </a:cubicBezTo>
                    <a:cubicBezTo>
                      <a:pt x="5704" y="5704"/>
                      <a:pt x="6511" y="6510"/>
                      <a:pt x="7490" y="6510"/>
                    </a:cubicBezTo>
                    <a:lnTo>
                      <a:pt x="7663" y="6510"/>
                    </a:lnTo>
                    <a:cubicBezTo>
                      <a:pt x="7720" y="6683"/>
                      <a:pt x="7836" y="6798"/>
                      <a:pt x="7951" y="6914"/>
                    </a:cubicBezTo>
                    <a:lnTo>
                      <a:pt x="5186" y="6914"/>
                    </a:lnTo>
                    <a:lnTo>
                      <a:pt x="5186" y="1671"/>
                    </a:lnTo>
                    <a:cubicBezTo>
                      <a:pt x="5819" y="1556"/>
                      <a:pt x="6280" y="1095"/>
                      <a:pt x="6395" y="461"/>
                    </a:cubicBezTo>
                    <a:close/>
                    <a:moveTo>
                      <a:pt x="10025" y="2996"/>
                    </a:moveTo>
                    <a:cubicBezTo>
                      <a:pt x="11292" y="2996"/>
                      <a:pt x="12272" y="4033"/>
                      <a:pt x="12272" y="5243"/>
                    </a:cubicBezTo>
                    <a:cubicBezTo>
                      <a:pt x="12272" y="5877"/>
                      <a:pt x="11984" y="6510"/>
                      <a:pt x="11465" y="6914"/>
                    </a:cubicBezTo>
                    <a:lnTo>
                      <a:pt x="8585" y="6914"/>
                    </a:lnTo>
                    <a:cubicBezTo>
                      <a:pt x="8354" y="6741"/>
                      <a:pt x="8181" y="6453"/>
                      <a:pt x="8009" y="6222"/>
                    </a:cubicBezTo>
                    <a:cubicBezTo>
                      <a:pt x="8009" y="6165"/>
                      <a:pt x="8009" y="6165"/>
                      <a:pt x="8009" y="6107"/>
                    </a:cubicBezTo>
                    <a:cubicBezTo>
                      <a:pt x="7893" y="5819"/>
                      <a:pt x="7836" y="5531"/>
                      <a:pt x="7836" y="5243"/>
                    </a:cubicBezTo>
                    <a:cubicBezTo>
                      <a:pt x="7836" y="4033"/>
                      <a:pt x="8815" y="2996"/>
                      <a:pt x="10025" y="2996"/>
                    </a:cubicBezTo>
                    <a:close/>
                    <a:moveTo>
                      <a:pt x="9622" y="7432"/>
                    </a:moveTo>
                    <a:lnTo>
                      <a:pt x="8412" y="9160"/>
                    </a:lnTo>
                    <a:lnTo>
                      <a:pt x="5013" y="9160"/>
                    </a:lnTo>
                    <a:cubicBezTo>
                      <a:pt x="4494" y="8584"/>
                      <a:pt x="3745" y="8296"/>
                      <a:pt x="2996" y="8296"/>
                    </a:cubicBezTo>
                    <a:lnTo>
                      <a:pt x="3630" y="7432"/>
                    </a:lnTo>
                    <a:close/>
                    <a:moveTo>
                      <a:pt x="12733" y="7432"/>
                    </a:moveTo>
                    <a:lnTo>
                      <a:pt x="13942" y="9160"/>
                    </a:lnTo>
                    <a:lnTo>
                      <a:pt x="11696" y="9160"/>
                    </a:lnTo>
                    <a:lnTo>
                      <a:pt x="10486" y="7432"/>
                    </a:lnTo>
                    <a:close/>
                    <a:moveTo>
                      <a:pt x="3745" y="14691"/>
                    </a:moveTo>
                    <a:lnTo>
                      <a:pt x="3745" y="15210"/>
                    </a:lnTo>
                    <a:cubicBezTo>
                      <a:pt x="3745" y="15440"/>
                      <a:pt x="3572" y="15613"/>
                      <a:pt x="3342" y="15613"/>
                    </a:cubicBezTo>
                    <a:lnTo>
                      <a:pt x="2651" y="15613"/>
                    </a:lnTo>
                    <a:cubicBezTo>
                      <a:pt x="2478" y="15613"/>
                      <a:pt x="2305" y="15440"/>
                      <a:pt x="2305" y="15210"/>
                    </a:cubicBezTo>
                    <a:lnTo>
                      <a:pt x="2305" y="14691"/>
                    </a:lnTo>
                    <a:close/>
                    <a:moveTo>
                      <a:pt x="9852" y="7893"/>
                    </a:moveTo>
                    <a:lnTo>
                      <a:pt x="9852" y="15613"/>
                    </a:lnTo>
                    <a:lnTo>
                      <a:pt x="4091" y="15613"/>
                    </a:lnTo>
                    <a:cubicBezTo>
                      <a:pt x="4149" y="15498"/>
                      <a:pt x="4206" y="15382"/>
                      <a:pt x="4206" y="15210"/>
                    </a:cubicBezTo>
                    <a:lnTo>
                      <a:pt x="4206" y="14633"/>
                    </a:lnTo>
                    <a:cubicBezTo>
                      <a:pt x="4379" y="14576"/>
                      <a:pt x="4494" y="14345"/>
                      <a:pt x="4494" y="14115"/>
                    </a:cubicBezTo>
                    <a:lnTo>
                      <a:pt x="4494" y="13827"/>
                    </a:lnTo>
                    <a:cubicBezTo>
                      <a:pt x="5416" y="13251"/>
                      <a:pt x="5935" y="12329"/>
                      <a:pt x="5935" y="11234"/>
                    </a:cubicBezTo>
                    <a:cubicBezTo>
                      <a:pt x="5935" y="10658"/>
                      <a:pt x="5762" y="10082"/>
                      <a:pt x="5416" y="9564"/>
                    </a:cubicBezTo>
                    <a:lnTo>
                      <a:pt x="8527" y="9564"/>
                    </a:lnTo>
                    <a:cubicBezTo>
                      <a:pt x="8642" y="9564"/>
                      <a:pt x="8700" y="9564"/>
                      <a:pt x="8757" y="9449"/>
                    </a:cubicBezTo>
                    <a:lnTo>
                      <a:pt x="9852" y="7893"/>
                    </a:lnTo>
                    <a:close/>
                    <a:moveTo>
                      <a:pt x="4955" y="0"/>
                    </a:moveTo>
                    <a:cubicBezTo>
                      <a:pt x="4840" y="0"/>
                      <a:pt x="4725" y="116"/>
                      <a:pt x="4725" y="231"/>
                    </a:cubicBezTo>
                    <a:lnTo>
                      <a:pt x="4725" y="6914"/>
                    </a:lnTo>
                    <a:lnTo>
                      <a:pt x="3515" y="6914"/>
                    </a:lnTo>
                    <a:cubicBezTo>
                      <a:pt x="3457" y="6914"/>
                      <a:pt x="3400" y="6971"/>
                      <a:pt x="3342" y="7029"/>
                    </a:cubicBezTo>
                    <a:lnTo>
                      <a:pt x="2420" y="8354"/>
                    </a:lnTo>
                    <a:cubicBezTo>
                      <a:pt x="2017" y="8412"/>
                      <a:pt x="1671" y="8584"/>
                      <a:pt x="1326" y="8815"/>
                    </a:cubicBezTo>
                    <a:cubicBezTo>
                      <a:pt x="1134" y="8958"/>
                      <a:pt x="1261" y="9260"/>
                      <a:pt x="1474" y="9260"/>
                    </a:cubicBezTo>
                    <a:cubicBezTo>
                      <a:pt x="1517" y="9260"/>
                      <a:pt x="1565" y="9248"/>
                      <a:pt x="1614" y="9218"/>
                    </a:cubicBezTo>
                    <a:cubicBezTo>
                      <a:pt x="1959" y="8930"/>
                      <a:pt x="2420" y="8757"/>
                      <a:pt x="2939" y="8757"/>
                    </a:cubicBezTo>
                    <a:cubicBezTo>
                      <a:pt x="3630" y="8757"/>
                      <a:pt x="4264" y="8988"/>
                      <a:pt x="4725" y="9506"/>
                    </a:cubicBezTo>
                    <a:cubicBezTo>
                      <a:pt x="5186" y="9967"/>
                      <a:pt x="5474" y="10601"/>
                      <a:pt x="5474" y="11292"/>
                    </a:cubicBezTo>
                    <a:cubicBezTo>
                      <a:pt x="5474" y="12214"/>
                      <a:pt x="4955" y="13020"/>
                      <a:pt x="4149" y="13481"/>
                    </a:cubicBezTo>
                    <a:cubicBezTo>
                      <a:pt x="4091" y="13539"/>
                      <a:pt x="4033" y="13596"/>
                      <a:pt x="4033" y="13654"/>
                    </a:cubicBezTo>
                    <a:lnTo>
                      <a:pt x="4033" y="14115"/>
                    </a:lnTo>
                    <a:cubicBezTo>
                      <a:pt x="4033" y="14173"/>
                      <a:pt x="3918" y="14230"/>
                      <a:pt x="3918" y="14230"/>
                    </a:cubicBezTo>
                    <a:lnTo>
                      <a:pt x="2017" y="14230"/>
                    </a:lnTo>
                    <a:cubicBezTo>
                      <a:pt x="1959" y="14230"/>
                      <a:pt x="1959" y="14230"/>
                      <a:pt x="1959" y="14173"/>
                    </a:cubicBezTo>
                    <a:lnTo>
                      <a:pt x="1959" y="13712"/>
                    </a:lnTo>
                    <a:cubicBezTo>
                      <a:pt x="1959" y="13596"/>
                      <a:pt x="1902" y="13539"/>
                      <a:pt x="1787" y="13481"/>
                    </a:cubicBezTo>
                    <a:cubicBezTo>
                      <a:pt x="980" y="13020"/>
                      <a:pt x="461" y="12214"/>
                      <a:pt x="519" y="11234"/>
                    </a:cubicBezTo>
                    <a:cubicBezTo>
                      <a:pt x="519" y="10831"/>
                      <a:pt x="634" y="10428"/>
                      <a:pt x="807" y="10082"/>
                    </a:cubicBezTo>
                    <a:cubicBezTo>
                      <a:pt x="924" y="9888"/>
                      <a:pt x="778" y="9719"/>
                      <a:pt x="617" y="9719"/>
                    </a:cubicBezTo>
                    <a:cubicBezTo>
                      <a:pt x="540" y="9719"/>
                      <a:pt x="460" y="9758"/>
                      <a:pt x="404" y="9852"/>
                    </a:cubicBezTo>
                    <a:cubicBezTo>
                      <a:pt x="173" y="10255"/>
                      <a:pt x="58" y="10774"/>
                      <a:pt x="58" y="11234"/>
                    </a:cubicBezTo>
                    <a:cubicBezTo>
                      <a:pt x="1" y="12329"/>
                      <a:pt x="577" y="13308"/>
                      <a:pt x="1498" y="13827"/>
                    </a:cubicBezTo>
                    <a:lnTo>
                      <a:pt x="1498" y="14115"/>
                    </a:lnTo>
                    <a:cubicBezTo>
                      <a:pt x="1498" y="14345"/>
                      <a:pt x="1614" y="14576"/>
                      <a:pt x="1844" y="14691"/>
                    </a:cubicBezTo>
                    <a:lnTo>
                      <a:pt x="1844" y="15210"/>
                    </a:lnTo>
                    <a:cubicBezTo>
                      <a:pt x="1844" y="15728"/>
                      <a:pt x="2190" y="16074"/>
                      <a:pt x="2708" y="16074"/>
                    </a:cubicBezTo>
                    <a:lnTo>
                      <a:pt x="12848" y="16074"/>
                    </a:lnTo>
                    <a:cubicBezTo>
                      <a:pt x="12963" y="16074"/>
                      <a:pt x="13078" y="15959"/>
                      <a:pt x="13078" y="15843"/>
                    </a:cubicBezTo>
                    <a:lnTo>
                      <a:pt x="13078" y="14576"/>
                    </a:lnTo>
                    <a:cubicBezTo>
                      <a:pt x="13078" y="14461"/>
                      <a:pt x="12963" y="14345"/>
                      <a:pt x="12848" y="14345"/>
                    </a:cubicBezTo>
                    <a:cubicBezTo>
                      <a:pt x="12733" y="14345"/>
                      <a:pt x="12617" y="14461"/>
                      <a:pt x="12617" y="14576"/>
                    </a:cubicBezTo>
                    <a:lnTo>
                      <a:pt x="12617" y="15613"/>
                    </a:lnTo>
                    <a:lnTo>
                      <a:pt x="10313" y="15613"/>
                    </a:lnTo>
                    <a:lnTo>
                      <a:pt x="10313" y="7893"/>
                    </a:lnTo>
                    <a:lnTo>
                      <a:pt x="11408" y="9449"/>
                    </a:lnTo>
                    <a:cubicBezTo>
                      <a:pt x="11465" y="9564"/>
                      <a:pt x="11523" y="9564"/>
                      <a:pt x="11580" y="9564"/>
                    </a:cubicBezTo>
                    <a:lnTo>
                      <a:pt x="12617" y="9564"/>
                    </a:lnTo>
                    <a:lnTo>
                      <a:pt x="12617" y="13193"/>
                    </a:lnTo>
                    <a:cubicBezTo>
                      <a:pt x="12617" y="13308"/>
                      <a:pt x="12675" y="13424"/>
                      <a:pt x="12790" y="13424"/>
                    </a:cubicBezTo>
                    <a:cubicBezTo>
                      <a:pt x="12963" y="13424"/>
                      <a:pt x="13078" y="13308"/>
                      <a:pt x="13078" y="13193"/>
                    </a:cubicBezTo>
                    <a:lnTo>
                      <a:pt x="13078" y="9564"/>
                    </a:lnTo>
                    <a:lnTo>
                      <a:pt x="14346" y="9564"/>
                    </a:lnTo>
                    <a:cubicBezTo>
                      <a:pt x="14403" y="9564"/>
                      <a:pt x="14461" y="9564"/>
                      <a:pt x="14519" y="9506"/>
                    </a:cubicBezTo>
                    <a:cubicBezTo>
                      <a:pt x="14634" y="9449"/>
                      <a:pt x="14634" y="9333"/>
                      <a:pt x="14576" y="9218"/>
                    </a:cubicBezTo>
                    <a:lnTo>
                      <a:pt x="13021" y="7029"/>
                    </a:lnTo>
                    <a:cubicBezTo>
                      <a:pt x="12963" y="6971"/>
                      <a:pt x="12905" y="6914"/>
                      <a:pt x="12848" y="6914"/>
                    </a:cubicBezTo>
                    <a:lnTo>
                      <a:pt x="12099" y="6914"/>
                    </a:lnTo>
                    <a:cubicBezTo>
                      <a:pt x="12502" y="6453"/>
                      <a:pt x="12733" y="5877"/>
                      <a:pt x="12733" y="5243"/>
                    </a:cubicBezTo>
                    <a:cubicBezTo>
                      <a:pt x="12733" y="3803"/>
                      <a:pt x="11638" y="2650"/>
                      <a:pt x="10255" y="2535"/>
                    </a:cubicBezTo>
                    <a:lnTo>
                      <a:pt x="10255" y="231"/>
                    </a:lnTo>
                    <a:cubicBezTo>
                      <a:pt x="10255" y="116"/>
                      <a:pt x="10140" y="0"/>
                      <a:pt x="10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4"/>
              <p:cNvSpPr/>
              <p:nvPr/>
            </p:nvSpPr>
            <p:spPr>
              <a:xfrm>
                <a:off x="1517075" y="3475000"/>
                <a:ext cx="73475" cy="69000"/>
              </a:xfrm>
              <a:custGeom>
                <a:avLst/>
                <a:gdLst/>
                <a:ahLst/>
                <a:cxnLst/>
                <a:rect l="l" t="t" r="r" b="b"/>
                <a:pathLst>
                  <a:path w="2939" h="2760" extrusionOk="0">
                    <a:moveTo>
                      <a:pt x="1498" y="763"/>
                    </a:moveTo>
                    <a:lnTo>
                      <a:pt x="1671" y="1109"/>
                    </a:lnTo>
                    <a:cubicBezTo>
                      <a:pt x="1671" y="1167"/>
                      <a:pt x="1786" y="1224"/>
                      <a:pt x="1844" y="1224"/>
                    </a:cubicBezTo>
                    <a:lnTo>
                      <a:pt x="2190" y="1282"/>
                    </a:lnTo>
                    <a:lnTo>
                      <a:pt x="1959" y="1512"/>
                    </a:lnTo>
                    <a:cubicBezTo>
                      <a:pt x="1902" y="1570"/>
                      <a:pt x="1844" y="1628"/>
                      <a:pt x="1844" y="1743"/>
                    </a:cubicBezTo>
                    <a:lnTo>
                      <a:pt x="1902" y="2088"/>
                    </a:lnTo>
                    <a:lnTo>
                      <a:pt x="1614" y="1916"/>
                    </a:lnTo>
                    <a:cubicBezTo>
                      <a:pt x="1585" y="1887"/>
                      <a:pt x="1542" y="1872"/>
                      <a:pt x="1498" y="1872"/>
                    </a:cubicBezTo>
                    <a:cubicBezTo>
                      <a:pt x="1455" y="1872"/>
                      <a:pt x="1412" y="1887"/>
                      <a:pt x="1383" y="1916"/>
                    </a:cubicBezTo>
                    <a:lnTo>
                      <a:pt x="1095" y="2088"/>
                    </a:lnTo>
                    <a:lnTo>
                      <a:pt x="1153" y="1743"/>
                    </a:lnTo>
                    <a:cubicBezTo>
                      <a:pt x="1153" y="1628"/>
                      <a:pt x="1095" y="1570"/>
                      <a:pt x="1095" y="1512"/>
                    </a:cubicBezTo>
                    <a:lnTo>
                      <a:pt x="807" y="1282"/>
                    </a:lnTo>
                    <a:lnTo>
                      <a:pt x="1153" y="1224"/>
                    </a:lnTo>
                    <a:cubicBezTo>
                      <a:pt x="1268" y="1224"/>
                      <a:pt x="1326" y="1167"/>
                      <a:pt x="1326" y="1109"/>
                    </a:cubicBezTo>
                    <a:lnTo>
                      <a:pt x="1498" y="763"/>
                    </a:lnTo>
                    <a:close/>
                    <a:moveTo>
                      <a:pt x="1498" y="0"/>
                    </a:moveTo>
                    <a:cubicBezTo>
                      <a:pt x="1412" y="0"/>
                      <a:pt x="1326" y="43"/>
                      <a:pt x="1268" y="130"/>
                    </a:cubicBezTo>
                    <a:lnTo>
                      <a:pt x="980" y="763"/>
                    </a:lnTo>
                    <a:lnTo>
                      <a:pt x="231" y="879"/>
                    </a:lnTo>
                    <a:cubicBezTo>
                      <a:pt x="58" y="879"/>
                      <a:pt x="0" y="1167"/>
                      <a:pt x="116" y="1282"/>
                    </a:cubicBezTo>
                    <a:lnTo>
                      <a:pt x="634" y="1800"/>
                    </a:lnTo>
                    <a:lnTo>
                      <a:pt x="519" y="2492"/>
                    </a:lnTo>
                    <a:cubicBezTo>
                      <a:pt x="474" y="2626"/>
                      <a:pt x="603" y="2759"/>
                      <a:pt x="743" y="2759"/>
                    </a:cubicBezTo>
                    <a:cubicBezTo>
                      <a:pt x="784" y="2759"/>
                      <a:pt x="826" y="2748"/>
                      <a:pt x="865" y="2722"/>
                    </a:cubicBezTo>
                    <a:lnTo>
                      <a:pt x="1498" y="2376"/>
                    </a:lnTo>
                    <a:lnTo>
                      <a:pt x="2132" y="2722"/>
                    </a:lnTo>
                    <a:cubicBezTo>
                      <a:pt x="2171" y="2748"/>
                      <a:pt x="2210" y="2759"/>
                      <a:pt x="2246" y="2759"/>
                    </a:cubicBezTo>
                    <a:cubicBezTo>
                      <a:pt x="2371" y="2759"/>
                      <a:pt x="2465" y="2626"/>
                      <a:pt x="2420" y="2492"/>
                    </a:cubicBezTo>
                    <a:lnTo>
                      <a:pt x="2305" y="1800"/>
                    </a:lnTo>
                    <a:lnTo>
                      <a:pt x="2823" y="1282"/>
                    </a:lnTo>
                    <a:cubicBezTo>
                      <a:pt x="2881" y="1224"/>
                      <a:pt x="2939" y="1109"/>
                      <a:pt x="2881" y="1051"/>
                    </a:cubicBezTo>
                    <a:lnTo>
                      <a:pt x="2939" y="1051"/>
                    </a:lnTo>
                    <a:cubicBezTo>
                      <a:pt x="2881" y="936"/>
                      <a:pt x="2823" y="879"/>
                      <a:pt x="2708" y="879"/>
                    </a:cubicBezTo>
                    <a:lnTo>
                      <a:pt x="2017" y="763"/>
                    </a:lnTo>
                    <a:lnTo>
                      <a:pt x="1729" y="130"/>
                    </a:lnTo>
                    <a:cubicBezTo>
                      <a:pt x="1671" y="43"/>
                      <a:pt x="1585" y="0"/>
                      <a:pt x="1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1" name="Google Shape;1651;p64"/>
          <p:cNvGrpSpPr/>
          <p:nvPr/>
        </p:nvGrpSpPr>
        <p:grpSpPr>
          <a:xfrm>
            <a:off x="1898069" y="3353478"/>
            <a:ext cx="595348" cy="595348"/>
            <a:chOff x="940709" y="3118250"/>
            <a:chExt cx="707400" cy="707400"/>
          </a:xfrm>
        </p:grpSpPr>
        <p:sp>
          <p:nvSpPr>
            <p:cNvPr id="1652" name="Google Shape;1652;p64"/>
            <p:cNvSpPr/>
            <p:nvPr/>
          </p:nvSpPr>
          <p:spPr>
            <a:xfrm flipH="1">
              <a:off x="940709" y="31182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 name="Google Shape;1653;p64"/>
            <p:cNvGrpSpPr/>
            <p:nvPr/>
          </p:nvGrpSpPr>
          <p:grpSpPr>
            <a:xfrm>
              <a:off x="1077488" y="3275425"/>
              <a:ext cx="433875" cy="402100"/>
              <a:chOff x="4831150" y="2740825"/>
              <a:chExt cx="433875" cy="402100"/>
            </a:xfrm>
          </p:grpSpPr>
          <p:sp>
            <p:nvSpPr>
              <p:cNvPr id="1654" name="Google Shape;1654;p64"/>
              <p:cNvSpPr/>
              <p:nvPr/>
            </p:nvSpPr>
            <p:spPr>
              <a:xfrm>
                <a:off x="4871475" y="2778250"/>
                <a:ext cx="269350" cy="246325"/>
              </a:xfrm>
              <a:custGeom>
                <a:avLst/>
                <a:gdLst/>
                <a:ahLst/>
                <a:cxnLst/>
                <a:rect l="l" t="t" r="r" b="b"/>
                <a:pathLst>
                  <a:path w="10774" h="9853" extrusionOk="0">
                    <a:moveTo>
                      <a:pt x="5358" y="462"/>
                    </a:moveTo>
                    <a:cubicBezTo>
                      <a:pt x="6568" y="462"/>
                      <a:pt x="7720" y="923"/>
                      <a:pt x="8527" y="1729"/>
                    </a:cubicBezTo>
                    <a:cubicBezTo>
                      <a:pt x="10255" y="3515"/>
                      <a:pt x="10255" y="6338"/>
                      <a:pt x="8527" y="8066"/>
                    </a:cubicBezTo>
                    <a:cubicBezTo>
                      <a:pt x="7720" y="8931"/>
                      <a:pt x="6568" y="9391"/>
                      <a:pt x="5358" y="9391"/>
                    </a:cubicBezTo>
                    <a:cubicBezTo>
                      <a:pt x="4206" y="9391"/>
                      <a:pt x="3054" y="8931"/>
                      <a:pt x="2247" y="8066"/>
                    </a:cubicBezTo>
                    <a:cubicBezTo>
                      <a:pt x="519" y="6338"/>
                      <a:pt x="519" y="3515"/>
                      <a:pt x="2247" y="1729"/>
                    </a:cubicBezTo>
                    <a:cubicBezTo>
                      <a:pt x="3054" y="923"/>
                      <a:pt x="4206" y="462"/>
                      <a:pt x="5358" y="462"/>
                    </a:cubicBezTo>
                    <a:close/>
                    <a:moveTo>
                      <a:pt x="5358" y="1"/>
                    </a:moveTo>
                    <a:cubicBezTo>
                      <a:pt x="4091" y="1"/>
                      <a:pt x="2823" y="462"/>
                      <a:pt x="1901" y="1441"/>
                    </a:cubicBezTo>
                    <a:cubicBezTo>
                      <a:pt x="0" y="3342"/>
                      <a:pt x="0" y="6453"/>
                      <a:pt x="1901" y="8412"/>
                    </a:cubicBezTo>
                    <a:cubicBezTo>
                      <a:pt x="2823" y="9334"/>
                      <a:pt x="4091" y="9852"/>
                      <a:pt x="5358" y="9852"/>
                    </a:cubicBezTo>
                    <a:cubicBezTo>
                      <a:pt x="6683" y="9852"/>
                      <a:pt x="7951" y="9334"/>
                      <a:pt x="8872" y="8412"/>
                    </a:cubicBezTo>
                    <a:cubicBezTo>
                      <a:pt x="10773" y="6453"/>
                      <a:pt x="10773" y="3342"/>
                      <a:pt x="8872" y="1441"/>
                    </a:cubicBezTo>
                    <a:cubicBezTo>
                      <a:pt x="7951" y="462"/>
                      <a:pt x="6683" y="1"/>
                      <a:pt x="5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4"/>
              <p:cNvSpPr/>
              <p:nvPr/>
            </p:nvSpPr>
            <p:spPr>
              <a:xfrm>
                <a:off x="4831150" y="2740825"/>
                <a:ext cx="433875" cy="402100"/>
              </a:xfrm>
              <a:custGeom>
                <a:avLst/>
                <a:gdLst/>
                <a:ahLst/>
                <a:cxnLst/>
                <a:rect l="l" t="t" r="r" b="b"/>
                <a:pathLst>
                  <a:path w="17355" h="16084" extrusionOk="0">
                    <a:moveTo>
                      <a:pt x="11810" y="10600"/>
                    </a:moveTo>
                    <a:lnTo>
                      <a:pt x="12502" y="11292"/>
                    </a:lnTo>
                    <a:lnTo>
                      <a:pt x="11868" y="11868"/>
                    </a:lnTo>
                    <a:lnTo>
                      <a:pt x="11234" y="11176"/>
                    </a:lnTo>
                    <a:lnTo>
                      <a:pt x="11177" y="11176"/>
                    </a:lnTo>
                    <a:cubicBezTo>
                      <a:pt x="11407" y="11004"/>
                      <a:pt x="11638" y="10773"/>
                      <a:pt x="11810" y="10600"/>
                    </a:cubicBezTo>
                    <a:close/>
                    <a:moveTo>
                      <a:pt x="6971" y="519"/>
                    </a:moveTo>
                    <a:cubicBezTo>
                      <a:pt x="8584" y="519"/>
                      <a:pt x="10024" y="1095"/>
                      <a:pt x="11177" y="2247"/>
                    </a:cubicBezTo>
                    <a:cubicBezTo>
                      <a:pt x="13423" y="4551"/>
                      <a:pt x="13423" y="8296"/>
                      <a:pt x="11177" y="10543"/>
                    </a:cubicBezTo>
                    <a:cubicBezTo>
                      <a:pt x="10024" y="11695"/>
                      <a:pt x="8584" y="12271"/>
                      <a:pt x="6971" y="12271"/>
                    </a:cubicBezTo>
                    <a:cubicBezTo>
                      <a:pt x="5416" y="12271"/>
                      <a:pt x="3918" y="11695"/>
                      <a:pt x="2823" y="10543"/>
                    </a:cubicBezTo>
                    <a:cubicBezTo>
                      <a:pt x="519" y="8296"/>
                      <a:pt x="519" y="4551"/>
                      <a:pt x="2823" y="2247"/>
                    </a:cubicBezTo>
                    <a:cubicBezTo>
                      <a:pt x="3918" y="1095"/>
                      <a:pt x="5416" y="519"/>
                      <a:pt x="6971" y="519"/>
                    </a:cubicBezTo>
                    <a:close/>
                    <a:moveTo>
                      <a:pt x="6971" y="0"/>
                    </a:moveTo>
                    <a:cubicBezTo>
                      <a:pt x="5300" y="0"/>
                      <a:pt x="3687" y="691"/>
                      <a:pt x="2477" y="1901"/>
                    </a:cubicBezTo>
                    <a:cubicBezTo>
                      <a:pt x="0" y="4378"/>
                      <a:pt x="0" y="8411"/>
                      <a:pt x="2477" y="10888"/>
                    </a:cubicBezTo>
                    <a:cubicBezTo>
                      <a:pt x="3687" y="12098"/>
                      <a:pt x="5300" y="12790"/>
                      <a:pt x="6971" y="12790"/>
                    </a:cubicBezTo>
                    <a:cubicBezTo>
                      <a:pt x="8411" y="12790"/>
                      <a:pt x="9736" y="12329"/>
                      <a:pt x="10831" y="11465"/>
                    </a:cubicBezTo>
                    <a:lnTo>
                      <a:pt x="11580" y="12213"/>
                    </a:lnTo>
                    <a:cubicBezTo>
                      <a:pt x="11292" y="12386"/>
                      <a:pt x="11234" y="12790"/>
                      <a:pt x="11465" y="13078"/>
                    </a:cubicBezTo>
                    <a:lnTo>
                      <a:pt x="12905" y="14460"/>
                    </a:lnTo>
                    <a:cubicBezTo>
                      <a:pt x="12959" y="14515"/>
                      <a:pt x="13020" y="14537"/>
                      <a:pt x="13079" y="14537"/>
                    </a:cubicBezTo>
                    <a:cubicBezTo>
                      <a:pt x="13267" y="14537"/>
                      <a:pt x="13427" y="14304"/>
                      <a:pt x="13251" y="14172"/>
                    </a:cubicBezTo>
                    <a:lnTo>
                      <a:pt x="11810" y="12732"/>
                    </a:lnTo>
                    <a:cubicBezTo>
                      <a:pt x="11810" y="12732"/>
                      <a:pt x="11753" y="12617"/>
                      <a:pt x="11810" y="12617"/>
                    </a:cubicBezTo>
                    <a:lnTo>
                      <a:pt x="13193" y="11176"/>
                    </a:lnTo>
                    <a:lnTo>
                      <a:pt x="13366" y="11176"/>
                    </a:lnTo>
                    <a:lnTo>
                      <a:pt x="15901" y="13769"/>
                    </a:lnTo>
                    <a:cubicBezTo>
                      <a:pt x="16705" y="14529"/>
                      <a:pt x="15949" y="15636"/>
                      <a:pt x="15112" y="15636"/>
                    </a:cubicBezTo>
                    <a:cubicBezTo>
                      <a:pt x="14870" y="15636"/>
                      <a:pt x="14622" y="15544"/>
                      <a:pt x="14403" y="15324"/>
                    </a:cubicBezTo>
                    <a:lnTo>
                      <a:pt x="14115" y="15036"/>
                    </a:lnTo>
                    <a:cubicBezTo>
                      <a:pt x="14061" y="14983"/>
                      <a:pt x="14005" y="14960"/>
                      <a:pt x="13951" y="14960"/>
                    </a:cubicBezTo>
                    <a:cubicBezTo>
                      <a:pt x="13775" y="14960"/>
                      <a:pt x="13636" y="15205"/>
                      <a:pt x="13769" y="15382"/>
                    </a:cubicBezTo>
                    <a:lnTo>
                      <a:pt x="14057" y="15612"/>
                    </a:lnTo>
                    <a:cubicBezTo>
                      <a:pt x="14389" y="15944"/>
                      <a:pt x="14761" y="16084"/>
                      <a:pt x="15119" y="16084"/>
                    </a:cubicBezTo>
                    <a:cubicBezTo>
                      <a:pt x="16314" y="16084"/>
                      <a:pt x="17355" y="14532"/>
                      <a:pt x="16246" y="13423"/>
                    </a:cubicBezTo>
                    <a:lnTo>
                      <a:pt x="13712" y="10831"/>
                    </a:lnTo>
                    <a:cubicBezTo>
                      <a:pt x="13591" y="10735"/>
                      <a:pt x="13451" y="10689"/>
                      <a:pt x="13316" y="10689"/>
                    </a:cubicBezTo>
                    <a:cubicBezTo>
                      <a:pt x="13127" y="10689"/>
                      <a:pt x="12948" y="10778"/>
                      <a:pt x="12847" y="10946"/>
                    </a:cubicBezTo>
                    <a:lnTo>
                      <a:pt x="12098" y="10197"/>
                    </a:lnTo>
                    <a:cubicBezTo>
                      <a:pt x="13942" y="7720"/>
                      <a:pt x="13769" y="4148"/>
                      <a:pt x="11465" y="1901"/>
                    </a:cubicBezTo>
                    <a:cubicBezTo>
                      <a:pt x="10312" y="691"/>
                      <a:pt x="8699" y="0"/>
                      <a:pt x="6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4"/>
              <p:cNvSpPr/>
              <p:nvPr/>
            </p:nvSpPr>
            <p:spPr>
              <a:xfrm>
                <a:off x="4924750" y="2820025"/>
                <a:ext cx="162775" cy="161325"/>
              </a:xfrm>
              <a:custGeom>
                <a:avLst/>
                <a:gdLst/>
                <a:ahLst/>
                <a:cxnLst/>
                <a:rect l="l" t="t" r="r" b="b"/>
                <a:pathLst>
                  <a:path w="6511" h="6453" extrusionOk="0">
                    <a:moveTo>
                      <a:pt x="3227" y="1"/>
                    </a:moveTo>
                    <a:cubicBezTo>
                      <a:pt x="2593" y="1"/>
                      <a:pt x="2017" y="173"/>
                      <a:pt x="1499" y="519"/>
                    </a:cubicBezTo>
                    <a:cubicBezTo>
                      <a:pt x="1260" y="663"/>
                      <a:pt x="1417" y="965"/>
                      <a:pt x="1610" y="965"/>
                    </a:cubicBezTo>
                    <a:cubicBezTo>
                      <a:pt x="1649" y="965"/>
                      <a:pt x="1690" y="952"/>
                      <a:pt x="1729" y="922"/>
                    </a:cubicBezTo>
                    <a:cubicBezTo>
                      <a:pt x="2190" y="634"/>
                      <a:pt x="2709" y="462"/>
                      <a:pt x="3227" y="462"/>
                    </a:cubicBezTo>
                    <a:cubicBezTo>
                      <a:pt x="4783" y="462"/>
                      <a:pt x="5992" y="1729"/>
                      <a:pt x="5992" y="3227"/>
                    </a:cubicBezTo>
                    <a:cubicBezTo>
                      <a:pt x="5992" y="4725"/>
                      <a:pt x="4783" y="5992"/>
                      <a:pt x="3227" y="5992"/>
                    </a:cubicBezTo>
                    <a:cubicBezTo>
                      <a:pt x="1729" y="5992"/>
                      <a:pt x="519" y="4725"/>
                      <a:pt x="519" y="3227"/>
                    </a:cubicBezTo>
                    <a:cubicBezTo>
                      <a:pt x="519" y="2708"/>
                      <a:pt x="635" y="2190"/>
                      <a:pt x="923" y="1729"/>
                    </a:cubicBezTo>
                    <a:cubicBezTo>
                      <a:pt x="1046" y="1523"/>
                      <a:pt x="876" y="1347"/>
                      <a:pt x="705" y="1347"/>
                    </a:cubicBezTo>
                    <a:cubicBezTo>
                      <a:pt x="637" y="1347"/>
                      <a:pt x="569" y="1375"/>
                      <a:pt x="519" y="1441"/>
                    </a:cubicBezTo>
                    <a:cubicBezTo>
                      <a:pt x="174" y="2017"/>
                      <a:pt x="1" y="2593"/>
                      <a:pt x="1" y="3227"/>
                    </a:cubicBezTo>
                    <a:cubicBezTo>
                      <a:pt x="1" y="5013"/>
                      <a:pt x="1441" y="6453"/>
                      <a:pt x="3227" y="6453"/>
                    </a:cubicBezTo>
                    <a:cubicBezTo>
                      <a:pt x="5013" y="6453"/>
                      <a:pt x="6511" y="5013"/>
                      <a:pt x="6511" y="3227"/>
                    </a:cubicBezTo>
                    <a:cubicBezTo>
                      <a:pt x="6511" y="1441"/>
                      <a:pt x="5013" y="1"/>
                      <a:pt x="3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4"/>
              <p:cNvSpPr/>
              <p:nvPr/>
            </p:nvSpPr>
            <p:spPr>
              <a:xfrm>
                <a:off x="4983350" y="2856750"/>
                <a:ext cx="45125" cy="87875"/>
              </a:xfrm>
              <a:custGeom>
                <a:avLst/>
                <a:gdLst/>
                <a:ahLst/>
                <a:cxnLst/>
                <a:rect l="l" t="t" r="r" b="b"/>
                <a:pathLst>
                  <a:path w="1805" h="3515" extrusionOk="0">
                    <a:moveTo>
                      <a:pt x="883" y="1"/>
                    </a:moveTo>
                    <a:cubicBezTo>
                      <a:pt x="768" y="1"/>
                      <a:pt x="653" y="87"/>
                      <a:pt x="653" y="260"/>
                    </a:cubicBezTo>
                    <a:lnTo>
                      <a:pt x="653" y="433"/>
                    </a:lnTo>
                    <a:cubicBezTo>
                      <a:pt x="422" y="490"/>
                      <a:pt x="192" y="721"/>
                      <a:pt x="134" y="1009"/>
                    </a:cubicBezTo>
                    <a:cubicBezTo>
                      <a:pt x="134" y="1239"/>
                      <a:pt x="192" y="1527"/>
                      <a:pt x="365" y="1643"/>
                    </a:cubicBezTo>
                    <a:cubicBezTo>
                      <a:pt x="537" y="1758"/>
                      <a:pt x="710" y="1873"/>
                      <a:pt x="1056" y="1988"/>
                    </a:cubicBezTo>
                    <a:cubicBezTo>
                      <a:pt x="1286" y="2046"/>
                      <a:pt x="1286" y="2219"/>
                      <a:pt x="1286" y="2334"/>
                    </a:cubicBezTo>
                    <a:cubicBezTo>
                      <a:pt x="1229" y="2449"/>
                      <a:pt x="1113" y="2622"/>
                      <a:pt x="883" y="2622"/>
                    </a:cubicBezTo>
                    <a:cubicBezTo>
                      <a:pt x="710" y="2622"/>
                      <a:pt x="595" y="2622"/>
                      <a:pt x="480" y="2507"/>
                    </a:cubicBezTo>
                    <a:cubicBezTo>
                      <a:pt x="431" y="2477"/>
                      <a:pt x="383" y="2465"/>
                      <a:pt x="340" y="2465"/>
                    </a:cubicBezTo>
                    <a:cubicBezTo>
                      <a:pt x="127" y="2465"/>
                      <a:pt x="1" y="2767"/>
                      <a:pt x="192" y="2910"/>
                    </a:cubicBezTo>
                    <a:cubicBezTo>
                      <a:pt x="365" y="3025"/>
                      <a:pt x="480" y="3083"/>
                      <a:pt x="653" y="3083"/>
                    </a:cubicBezTo>
                    <a:lnTo>
                      <a:pt x="653" y="3256"/>
                    </a:lnTo>
                    <a:cubicBezTo>
                      <a:pt x="653" y="3429"/>
                      <a:pt x="768" y="3515"/>
                      <a:pt x="883" y="3515"/>
                    </a:cubicBezTo>
                    <a:cubicBezTo>
                      <a:pt x="998" y="3515"/>
                      <a:pt x="1113" y="3429"/>
                      <a:pt x="1113" y="3256"/>
                    </a:cubicBezTo>
                    <a:lnTo>
                      <a:pt x="1113" y="3083"/>
                    </a:lnTo>
                    <a:cubicBezTo>
                      <a:pt x="1459" y="2968"/>
                      <a:pt x="1690" y="2680"/>
                      <a:pt x="1747" y="2392"/>
                    </a:cubicBezTo>
                    <a:cubicBezTo>
                      <a:pt x="1805" y="1988"/>
                      <a:pt x="1574" y="1643"/>
                      <a:pt x="1229" y="1527"/>
                    </a:cubicBezTo>
                    <a:cubicBezTo>
                      <a:pt x="998" y="1470"/>
                      <a:pt x="768" y="1355"/>
                      <a:pt x="653" y="1297"/>
                    </a:cubicBezTo>
                    <a:cubicBezTo>
                      <a:pt x="537" y="1182"/>
                      <a:pt x="653" y="951"/>
                      <a:pt x="768" y="894"/>
                    </a:cubicBezTo>
                    <a:cubicBezTo>
                      <a:pt x="825" y="882"/>
                      <a:pt x="876" y="878"/>
                      <a:pt x="920" y="878"/>
                    </a:cubicBezTo>
                    <a:cubicBezTo>
                      <a:pt x="1097" y="878"/>
                      <a:pt x="1171" y="951"/>
                      <a:pt x="1171" y="951"/>
                    </a:cubicBezTo>
                    <a:cubicBezTo>
                      <a:pt x="1232" y="988"/>
                      <a:pt x="1296" y="1004"/>
                      <a:pt x="1356" y="1004"/>
                    </a:cubicBezTo>
                    <a:cubicBezTo>
                      <a:pt x="1578" y="1004"/>
                      <a:pt x="1743" y="787"/>
                      <a:pt x="1517" y="606"/>
                    </a:cubicBezTo>
                    <a:cubicBezTo>
                      <a:pt x="1459" y="548"/>
                      <a:pt x="1286" y="433"/>
                      <a:pt x="1113" y="433"/>
                    </a:cubicBezTo>
                    <a:lnTo>
                      <a:pt x="1113" y="260"/>
                    </a:lnTo>
                    <a:cubicBezTo>
                      <a:pt x="1113" y="87"/>
                      <a:pt x="998" y="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8" name="Google Shape;1658;p64"/>
          <p:cNvGrpSpPr/>
          <p:nvPr/>
        </p:nvGrpSpPr>
        <p:grpSpPr>
          <a:xfrm>
            <a:off x="1898069" y="2619898"/>
            <a:ext cx="595348" cy="595348"/>
            <a:chOff x="952997" y="2246600"/>
            <a:chExt cx="707400" cy="707400"/>
          </a:xfrm>
        </p:grpSpPr>
        <p:sp>
          <p:nvSpPr>
            <p:cNvPr id="1659" name="Google Shape;1659;p64"/>
            <p:cNvSpPr/>
            <p:nvPr/>
          </p:nvSpPr>
          <p:spPr>
            <a:xfrm flipH="1">
              <a:off x="952997" y="22466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64"/>
            <p:cNvGrpSpPr/>
            <p:nvPr/>
          </p:nvGrpSpPr>
          <p:grpSpPr>
            <a:xfrm>
              <a:off x="1105775" y="2407900"/>
              <a:ext cx="401850" cy="402900"/>
              <a:chOff x="795500" y="2723925"/>
              <a:chExt cx="401850" cy="402900"/>
            </a:xfrm>
          </p:grpSpPr>
          <p:sp>
            <p:nvSpPr>
              <p:cNvPr id="1661" name="Google Shape;1661;p64"/>
              <p:cNvSpPr/>
              <p:nvPr/>
            </p:nvSpPr>
            <p:spPr>
              <a:xfrm>
                <a:off x="821425" y="2723925"/>
                <a:ext cx="265025" cy="240525"/>
              </a:xfrm>
              <a:custGeom>
                <a:avLst/>
                <a:gdLst/>
                <a:ahLst/>
                <a:cxnLst/>
                <a:rect l="l" t="t" r="r" b="b"/>
                <a:pathLst>
                  <a:path w="10601" h="9621" extrusionOk="0">
                    <a:moveTo>
                      <a:pt x="9617" y="0"/>
                    </a:moveTo>
                    <a:cubicBezTo>
                      <a:pt x="9425" y="0"/>
                      <a:pt x="9267" y="302"/>
                      <a:pt x="9506" y="446"/>
                    </a:cubicBezTo>
                    <a:lnTo>
                      <a:pt x="9737" y="561"/>
                    </a:lnTo>
                    <a:cubicBezTo>
                      <a:pt x="7893" y="906"/>
                      <a:pt x="6280" y="1540"/>
                      <a:pt x="4897" y="2462"/>
                    </a:cubicBezTo>
                    <a:cubicBezTo>
                      <a:pt x="3688" y="3269"/>
                      <a:pt x="2708" y="4248"/>
                      <a:pt x="1844" y="5458"/>
                    </a:cubicBezTo>
                    <a:cubicBezTo>
                      <a:pt x="461" y="7474"/>
                      <a:pt x="58" y="9260"/>
                      <a:pt x="58" y="9375"/>
                    </a:cubicBezTo>
                    <a:cubicBezTo>
                      <a:pt x="0" y="9490"/>
                      <a:pt x="116" y="9606"/>
                      <a:pt x="231" y="9606"/>
                    </a:cubicBezTo>
                    <a:cubicBezTo>
                      <a:pt x="252" y="9616"/>
                      <a:pt x="275" y="9621"/>
                      <a:pt x="299" y="9621"/>
                    </a:cubicBezTo>
                    <a:cubicBezTo>
                      <a:pt x="404" y="9621"/>
                      <a:pt x="519" y="9527"/>
                      <a:pt x="519" y="9433"/>
                    </a:cubicBezTo>
                    <a:cubicBezTo>
                      <a:pt x="519" y="9433"/>
                      <a:pt x="922" y="7647"/>
                      <a:pt x="2247" y="5688"/>
                    </a:cubicBezTo>
                    <a:cubicBezTo>
                      <a:pt x="3054" y="4594"/>
                      <a:pt x="4033" y="3614"/>
                      <a:pt x="5185" y="2865"/>
                    </a:cubicBezTo>
                    <a:cubicBezTo>
                      <a:pt x="6510" y="1943"/>
                      <a:pt x="8124" y="1367"/>
                      <a:pt x="9852" y="1022"/>
                    </a:cubicBezTo>
                    <a:lnTo>
                      <a:pt x="9852" y="1022"/>
                    </a:lnTo>
                    <a:lnTo>
                      <a:pt x="9679" y="1310"/>
                    </a:lnTo>
                    <a:cubicBezTo>
                      <a:pt x="9551" y="1480"/>
                      <a:pt x="9739" y="1683"/>
                      <a:pt x="9915" y="1683"/>
                    </a:cubicBezTo>
                    <a:cubicBezTo>
                      <a:pt x="9977" y="1683"/>
                      <a:pt x="10037" y="1658"/>
                      <a:pt x="10082" y="1598"/>
                    </a:cubicBezTo>
                    <a:lnTo>
                      <a:pt x="10543" y="849"/>
                    </a:lnTo>
                    <a:cubicBezTo>
                      <a:pt x="10601" y="734"/>
                      <a:pt x="10601" y="618"/>
                      <a:pt x="10486" y="503"/>
                    </a:cubicBezTo>
                    <a:lnTo>
                      <a:pt x="9737" y="42"/>
                    </a:lnTo>
                    <a:cubicBezTo>
                      <a:pt x="9697" y="13"/>
                      <a:pt x="9656" y="0"/>
                      <a:pt x="9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4"/>
              <p:cNvSpPr/>
              <p:nvPr/>
            </p:nvSpPr>
            <p:spPr>
              <a:xfrm>
                <a:off x="795500" y="2796975"/>
                <a:ext cx="401850" cy="329850"/>
              </a:xfrm>
              <a:custGeom>
                <a:avLst/>
                <a:gdLst/>
                <a:ahLst/>
                <a:cxnLst/>
                <a:rect l="l" t="t" r="r" b="b"/>
                <a:pathLst>
                  <a:path w="16074" h="13194" extrusionOk="0">
                    <a:moveTo>
                      <a:pt x="13885" y="7894"/>
                    </a:moveTo>
                    <a:lnTo>
                      <a:pt x="13885" y="8470"/>
                    </a:lnTo>
                    <a:lnTo>
                      <a:pt x="11004" y="8470"/>
                    </a:lnTo>
                    <a:lnTo>
                      <a:pt x="11004" y="7894"/>
                    </a:lnTo>
                    <a:close/>
                    <a:moveTo>
                      <a:pt x="12099" y="462"/>
                    </a:moveTo>
                    <a:lnTo>
                      <a:pt x="12099" y="7433"/>
                    </a:lnTo>
                    <a:lnTo>
                      <a:pt x="10774" y="7433"/>
                    </a:lnTo>
                    <a:cubicBezTo>
                      <a:pt x="10658" y="7433"/>
                      <a:pt x="10543" y="7548"/>
                      <a:pt x="10543" y="7663"/>
                    </a:cubicBezTo>
                    <a:lnTo>
                      <a:pt x="10543" y="9507"/>
                    </a:lnTo>
                    <a:lnTo>
                      <a:pt x="9564" y="9507"/>
                    </a:lnTo>
                    <a:lnTo>
                      <a:pt x="9564" y="462"/>
                    </a:lnTo>
                    <a:close/>
                    <a:moveTo>
                      <a:pt x="13885" y="8930"/>
                    </a:moveTo>
                    <a:lnTo>
                      <a:pt x="13885" y="9161"/>
                    </a:lnTo>
                    <a:cubicBezTo>
                      <a:pt x="13539" y="9219"/>
                      <a:pt x="13251" y="9334"/>
                      <a:pt x="12963" y="9564"/>
                    </a:cubicBezTo>
                    <a:lnTo>
                      <a:pt x="11004" y="9564"/>
                    </a:lnTo>
                    <a:lnTo>
                      <a:pt x="11004" y="8930"/>
                    </a:lnTo>
                    <a:close/>
                    <a:moveTo>
                      <a:pt x="6050" y="5877"/>
                    </a:moveTo>
                    <a:lnTo>
                      <a:pt x="6050" y="10140"/>
                    </a:lnTo>
                    <a:lnTo>
                      <a:pt x="3515" y="10140"/>
                    </a:lnTo>
                    <a:lnTo>
                      <a:pt x="3515" y="5877"/>
                    </a:lnTo>
                    <a:close/>
                    <a:moveTo>
                      <a:pt x="9045" y="3169"/>
                    </a:moveTo>
                    <a:lnTo>
                      <a:pt x="9045" y="9507"/>
                    </a:lnTo>
                    <a:lnTo>
                      <a:pt x="7375" y="9507"/>
                    </a:lnTo>
                    <a:cubicBezTo>
                      <a:pt x="7259" y="9507"/>
                      <a:pt x="7144" y="9622"/>
                      <a:pt x="7144" y="9737"/>
                    </a:cubicBezTo>
                    <a:lnTo>
                      <a:pt x="7144" y="10140"/>
                    </a:lnTo>
                    <a:lnTo>
                      <a:pt x="6510" y="10140"/>
                    </a:lnTo>
                    <a:lnTo>
                      <a:pt x="6510" y="3169"/>
                    </a:lnTo>
                    <a:close/>
                    <a:moveTo>
                      <a:pt x="10543" y="10025"/>
                    </a:moveTo>
                    <a:lnTo>
                      <a:pt x="10543" y="10601"/>
                    </a:lnTo>
                    <a:lnTo>
                      <a:pt x="7663" y="10601"/>
                    </a:lnTo>
                    <a:lnTo>
                      <a:pt x="7663" y="10025"/>
                    </a:lnTo>
                    <a:close/>
                    <a:moveTo>
                      <a:pt x="12560" y="10025"/>
                    </a:moveTo>
                    <a:cubicBezTo>
                      <a:pt x="12387" y="10198"/>
                      <a:pt x="12329" y="10371"/>
                      <a:pt x="12272" y="10601"/>
                    </a:cubicBezTo>
                    <a:lnTo>
                      <a:pt x="11004" y="10601"/>
                    </a:lnTo>
                    <a:lnTo>
                      <a:pt x="11004" y="10025"/>
                    </a:lnTo>
                    <a:close/>
                    <a:moveTo>
                      <a:pt x="10543" y="11062"/>
                    </a:moveTo>
                    <a:lnTo>
                      <a:pt x="10543" y="11638"/>
                    </a:lnTo>
                    <a:lnTo>
                      <a:pt x="7663" y="11638"/>
                    </a:lnTo>
                    <a:lnTo>
                      <a:pt x="7663" y="11062"/>
                    </a:lnTo>
                    <a:close/>
                    <a:moveTo>
                      <a:pt x="12156" y="11062"/>
                    </a:moveTo>
                    <a:cubicBezTo>
                      <a:pt x="12156" y="11235"/>
                      <a:pt x="12156" y="11465"/>
                      <a:pt x="12214" y="11638"/>
                    </a:cubicBezTo>
                    <a:lnTo>
                      <a:pt x="11004" y="11638"/>
                    </a:lnTo>
                    <a:lnTo>
                      <a:pt x="11004" y="11062"/>
                    </a:lnTo>
                    <a:close/>
                    <a:moveTo>
                      <a:pt x="10543" y="12099"/>
                    </a:moveTo>
                    <a:lnTo>
                      <a:pt x="10543" y="12675"/>
                    </a:lnTo>
                    <a:lnTo>
                      <a:pt x="7605" y="12675"/>
                    </a:lnTo>
                    <a:lnTo>
                      <a:pt x="7605" y="12099"/>
                    </a:lnTo>
                    <a:close/>
                    <a:moveTo>
                      <a:pt x="12387" y="12099"/>
                    </a:moveTo>
                    <a:cubicBezTo>
                      <a:pt x="12502" y="12330"/>
                      <a:pt x="12675" y="12560"/>
                      <a:pt x="12905" y="12675"/>
                    </a:cubicBezTo>
                    <a:lnTo>
                      <a:pt x="11004" y="12675"/>
                    </a:lnTo>
                    <a:lnTo>
                      <a:pt x="11004" y="12099"/>
                    </a:lnTo>
                    <a:close/>
                    <a:moveTo>
                      <a:pt x="9333" y="1"/>
                    </a:moveTo>
                    <a:cubicBezTo>
                      <a:pt x="9161" y="1"/>
                      <a:pt x="9045" y="58"/>
                      <a:pt x="9045" y="231"/>
                    </a:cubicBezTo>
                    <a:lnTo>
                      <a:pt x="9045" y="2709"/>
                    </a:lnTo>
                    <a:lnTo>
                      <a:pt x="6280" y="2709"/>
                    </a:lnTo>
                    <a:cubicBezTo>
                      <a:pt x="6165" y="2709"/>
                      <a:pt x="6050" y="2766"/>
                      <a:pt x="6050" y="2939"/>
                    </a:cubicBezTo>
                    <a:lnTo>
                      <a:pt x="6050" y="5416"/>
                    </a:lnTo>
                    <a:lnTo>
                      <a:pt x="3284" y="5416"/>
                    </a:lnTo>
                    <a:cubicBezTo>
                      <a:pt x="3169" y="5416"/>
                      <a:pt x="3054" y="5531"/>
                      <a:pt x="3054" y="5647"/>
                    </a:cubicBezTo>
                    <a:lnTo>
                      <a:pt x="3054" y="7778"/>
                    </a:lnTo>
                    <a:lnTo>
                      <a:pt x="231" y="7778"/>
                    </a:lnTo>
                    <a:cubicBezTo>
                      <a:pt x="116" y="7778"/>
                      <a:pt x="0" y="7894"/>
                      <a:pt x="0" y="8009"/>
                    </a:cubicBezTo>
                    <a:lnTo>
                      <a:pt x="0" y="10371"/>
                    </a:lnTo>
                    <a:cubicBezTo>
                      <a:pt x="0" y="10486"/>
                      <a:pt x="116" y="10601"/>
                      <a:pt x="231" y="10601"/>
                    </a:cubicBezTo>
                    <a:lnTo>
                      <a:pt x="1095" y="10601"/>
                    </a:lnTo>
                    <a:cubicBezTo>
                      <a:pt x="1383" y="10601"/>
                      <a:pt x="1383" y="10140"/>
                      <a:pt x="1095" y="10140"/>
                    </a:cubicBezTo>
                    <a:lnTo>
                      <a:pt x="519" y="10140"/>
                    </a:lnTo>
                    <a:lnTo>
                      <a:pt x="519" y="8239"/>
                    </a:lnTo>
                    <a:lnTo>
                      <a:pt x="3054" y="8239"/>
                    </a:lnTo>
                    <a:lnTo>
                      <a:pt x="3054" y="10140"/>
                    </a:lnTo>
                    <a:lnTo>
                      <a:pt x="2362" y="10140"/>
                    </a:lnTo>
                    <a:cubicBezTo>
                      <a:pt x="2074" y="10140"/>
                      <a:pt x="2074" y="10601"/>
                      <a:pt x="2362" y="10601"/>
                    </a:cubicBezTo>
                    <a:lnTo>
                      <a:pt x="7144" y="10601"/>
                    </a:lnTo>
                    <a:lnTo>
                      <a:pt x="7144" y="12963"/>
                    </a:lnTo>
                    <a:cubicBezTo>
                      <a:pt x="7144" y="13078"/>
                      <a:pt x="7259" y="13194"/>
                      <a:pt x="7375" y="13194"/>
                    </a:cubicBezTo>
                    <a:lnTo>
                      <a:pt x="14115" y="13194"/>
                    </a:lnTo>
                    <a:cubicBezTo>
                      <a:pt x="14461" y="13194"/>
                      <a:pt x="14806" y="13078"/>
                      <a:pt x="15094" y="12906"/>
                    </a:cubicBezTo>
                    <a:cubicBezTo>
                      <a:pt x="15338" y="12808"/>
                      <a:pt x="15211" y="12464"/>
                      <a:pt x="14992" y="12464"/>
                    </a:cubicBezTo>
                    <a:cubicBezTo>
                      <a:pt x="14952" y="12464"/>
                      <a:pt x="14909" y="12476"/>
                      <a:pt x="14864" y="12502"/>
                    </a:cubicBezTo>
                    <a:cubicBezTo>
                      <a:pt x="14634" y="12618"/>
                      <a:pt x="14346" y="12733"/>
                      <a:pt x="14115" y="12733"/>
                    </a:cubicBezTo>
                    <a:cubicBezTo>
                      <a:pt x="13251" y="12733"/>
                      <a:pt x="12560" y="12041"/>
                      <a:pt x="12560" y="11177"/>
                    </a:cubicBezTo>
                    <a:cubicBezTo>
                      <a:pt x="12560" y="10313"/>
                      <a:pt x="13251" y="9622"/>
                      <a:pt x="14115" y="9622"/>
                    </a:cubicBezTo>
                    <a:cubicBezTo>
                      <a:pt x="14922" y="9622"/>
                      <a:pt x="15613" y="10313"/>
                      <a:pt x="15613" y="11177"/>
                    </a:cubicBezTo>
                    <a:cubicBezTo>
                      <a:pt x="15613" y="11350"/>
                      <a:pt x="15613" y="11523"/>
                      <a:pt x="15555" y="11696"/>
                    </a:cubicBezTo>
                    <a:cubicBezTo>
                      <a:pt x="15482" y="11880"/>
                      <a:pt x="15620" y="12017"/>
                      <a:pt x="15759" y="12017"/>
                    </a:cubicBezTo>
                    <a:cubicBezTo>
                      <a:pt x="15838" y="12017"/>
                      <a:pt x="15917" y="11973"/>
                      <a:pt x="15959" y="11869"/>
                    </a:cubicBezTo>
                    <a:cubicBezTo>
                      <a:pt x="16074" y="11638"/>
                      <a:pt x="16074" y="11408"/>
                      <a:pt x="16074" y="11177"/>
                    </a:cubicBezTo>
                    <a:cubicBezTo>
                      <a:pt x="16074" y="10140"/>
                      <a:pt x="15325" y="9276"/>
                      <a:pt x="14288" y="9161"/>
                    </a:cubicBezTo>
                    <a:lnTo>
                      <a:pt x="14346" y="9161"/>
                    </a:lnTo>
                    <a:lnTo>
                      <a:pt x="14346" y="7663"/>
                    </a:lnTo>
                    <a:cubicBezTo>
                      <a:pt x="14346" y="7548"/>
                      <a:pt x="14230" y="7433"/>
                      <a:pt x="14115" y="7433"/>
                    </a:cubicBezTo>
                    <a:lnTo>
                      <a:pt x="12560" y="7433"/>
                    </a:lnTo>
                    <a:lnTo>
                      <a:pt x="12560" y="231"/>
                    </a:lnTo>
                    <a:cubicBezTo>
                      <a:pt x="12560" y="58"/>
                      <a:pt x="12444" y="1"/>
                      <a:pt x="123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4"/>
              <p:cNvSpPr/>
              <p:nvPr/>
            </p:nvSpPr>
            <p:spPr>
              <a:xfrm>
                <a:off x="1132525" y="3046500"/>
                <a:ext cx="33150" cy="60550"/>
              </a:xfrm>
              <a:custGeom>
                <a:avLst/>
                <a:gdLst/>
                <a:ahLst/>
                <a:cxnLst/>
                <a:rect l="l" t="t" r="r" b="b"/>
                <a:pathLst>
                  <a:path w="1326" h="2422" extrusionOk="0">
                    <a:moveTo>
                      <a:pt x="634" y="1"/>
                    </a:moveTo>
                    <a:cubicBezTo>
                      <a:pt x="519" y="1"/>
                      <a:pt x="404" y="73"/>
                      <a:pt x="404" y="217"/>
                    </a:cubicBezTo>
                    <a:lnTo>
                      <a:pt x="404" y="275"/>
                    </a:lnTo>
                    <a:cubicBezTo>
                      <a:pt x="231" y="332"/>
                      <a:pt x="116" y="505"/>
                      <a:pt x="58" y="678"/>
                    </a:cubicBezTo>
                    <a:cubicBezTo>
                      <a:pt x="58" y="908"/>
                      <a:pt x="116" y="1081"/>
                      <a:pt x="231" y="1196"/>
                    </a:cubicBezTo>
                    <a:cubicBezTo>
                      <a:pt x="404" y="1312"/>
                      <a:pt x="576" y="1369"/>
                      <a:pt x="749" y="1427"/>
                    </a:cubicBezTo>
                    <a:cubicBezTo>
                      <a:pt x="749" y="1427"/>
                      <a:pt x="807" y="1484"/>
                      <a:pt x="807" y="1542"/>
                    </a:cubicBezTo>
                    <a:cubicBezTo>
                      <a:pt x="807" y="1600"/>
                      <a:pt x="749" y="1657"/>
                      <a:pt x="634" y="1657"/>
                    </a:cubicBezTo>
                    <a:cubicBezTo>
                      <a:pt x="519" y="1657"/>
                      <a:pt x="461" y="1657"/>
                      <a:pt x="404" y="1600"/>
                    </a:cubicBezTo>
                    <a:cubicBezTo>
                      <a:pt x="370" y="1583"/>
                      <a:pt x="336" y="1576"/>
                      <a:pt x="302" y="1576"/>
                    </a:cubicBezTo>
                    <a:cubicBezTo>
                      <a:pt x="221" y="1576"/>
                      <a:pt x="139" y="1616"/>
                      <a:pt x="58" y="1657"/>
                    </a:cubicBezTo>
                    <a:cubicBezTo>
                      <a:pt x="0" y="1772"/>
                      <a:pt x="0" y="1945"/>
                      <a:pt x="116" y="2003"/>
                    </a:cubicBezTo>
                    <a:cubicBezTo>
                      <a:pt x="231" y="2060"/>
                      <a:pt x="288" y="2118"/>
                      <a:pt x="404" y="2118"/>
                    </a:cubicBezTo>
                    <a:lnTo>
                      <a:pt x="404" y="2176"/>
                    </a:lnTo>
                    <a:cubicBezTo>
                      <a:pt x="404" y="2318"/>
                      <a:pt x="482" y="2421"/>
                      <a:pt x="606" y="2421"/>
                    </a:cubicBezTo>
                    <a:cubicBezTo>
                      <a:pt x="632" y="2421"/>
                      <a:pt x="661" y="2416"/>
                      <a:pt x="692" y="2406"/>
                    </a:cubicBezTo>
                    <a:cubicBezTo>
                      <a:pt x="807" y="2406"/>
                      <a:pt x="865" y="2291"/>
                      <a:pt x="865" y="2176"/>
                    </a:cubicBezTo>
                    <a:lnTo>
                      <a:pt x="865" y="2118"/>
                    </a:lnTo>
                    <a:cubicBezTo>
                      <a:pt x="1095" y="2003"/>
                      <a:pt x="1210" y="1830"/>
                      <a:pt x="1268" y="1600"/>
                    </a:cubicBezTo>
                    <a:cubicBezTo>
                      <a:pt x="1325" y="1312"/>
                      <a:pt x="1153" y="1081"/>
                      <a:pt x="865" y="966"/>
                    </a:cubicBezTo>
                    <a:cubicBezTo>
                      <a:pt x="749" y="908"/>
                      <a:pt x="576" y="908"/>
                      <a:pt x="519" y="793"/>
                    </a:cubicBezTo>
                    <a:cubicBezTo>
                      <a:pt x="519" y="793"/>
                      <a:pt x="519" y="735"/>
                      <a:pt x="576" y="735"/>
                    </a:cubicBezTo>
                    <a:cubicBezTo>
                      <a:pt x="615" y="716"/>
                      <a:pt x="647" y="710"/>
                      <a:pt x="675" y="710"/>
                    </a:cubicBezTo>
                    <a:cubicBezTo>
                      <a:pt x="730" y="710"/>
                      <a:pt x="769" y="735"/>
                      <a:pt x="807" y="735"/>
                    </a:cubicBezTo>
                    <a:cubicBezTo>
                      <a:pt x="807" y="735"/>
                      <a:pt x="884" y="787"/>
                      <a:pt x="969" y="787"/>
                    </a:cubicBezTo>
                    <a:cubicBezTo>
                      <a:pt x="1012" y="787"/>
                      <a:pt x="1057" y="774"/>
                      <a:pt x="1095" y="735"/>
                    </a:cubicBezTo>
                    <a:cubicBezTo>
                      <a:pt x="1325" y="505"/>
                      <a:pt x="1095" y="390"/>
                      <a:pt x="1095" y="390"/>
                    </a:cubicBezTo>
                    <a:cubicBezTo>
                      <a:pt x="1037" y="332"/>
                      <a:pt x="980" y="275"/>
                      <a:pt x="865" y="275"/>
                    </a:cubicBezTo>
                    <a:lnTo>
                      <a:pt x="865" y="217"/>
                    </a:lnTo>
                    <a:cubicBezTo>
                      <a:pt x="865" y="73"/>
                      <a:pt x="74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4" name="Google Shape;1664;p64"/>
          <p:cNvGrpSpPr/>
          <p:nvPr/>
        </p:nvGrpSpPr>
        <p:grpSpPr>
          <a:xfrm>
            <a:off x="1898069" y="1901550"/>
            <a:ext cx="595348" cy="595348"/>
            <a:chOff x="969434" y="1393050"/>
            <a:chExt cx="707400" cy="707400"/>
          </a:xfrm>
        </p:grpSpPr>
        <p:sp>
          <p:nvSpPr>
            <p:cNvPr id="1665" name="Google Shape;1665;p64"/>
            <p:cNvSpPr/>
            <p:nvPr/>
          </p:nvSpPr>
          <p:spPr>
            <a:xfrm flipH="1">
              <a:off x="969434"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6" name="Google Shape;1666;p64"/>
            <p:cNvGrpSpPr/>
            <p:nvPr/>
          </p:nvGrpSpPr>
          <p:grpSpPr>
            <a:xfrm>
              <a:off x="1119325" y="1555013"/>
              <a:ext cx="407625" cy="402125"/>
              <a:chOff x="1675500" y="2075525"/>
              <a:chExt cx="407625" cy="402125"/>
            </a:xfrm>
          </p:grpSpPr>
          <p:sp>
            <p:nvSpPr>
              <p:cNvPr id="1667" name="Google Shape;1667;p64"/>
              <p:cNvSpPr/>
              <p:nvPr/>
            </p:nvSpPr>
            <p:spPr>
              <a:xfrm>
                <a:off x="1727350" y="2145975"/>
                <a:ext cx="146925" cy="105175"/>
              </a:xfrm>
              <a:custGeom>
                <a:avLst/>
                <a:gdLst/>
                <a:ahLst/>
                <a:cxnLst/>
                <a:rect l="l" t="t" r="r" b="b"/>
                <a:pathLst>
                  <a:path w="5877" h="4207" extrusionOk="0">
                    <a:moveTo>
                      <a:pt x="3284" y="519"/>
                    </a:moveTo>
                    <a:lnTo>
                      <a:pt x="2996" y="980"/>
                    </a:lnTo>
                    <a:lnTo>
                      <a:pt x="750" y="980"/>
                    </a:lnTo>
                    <a:lnTo>
                      <a:pt x="1038" y="519"/>
                    </a:lnTo>
                    <a:close/>
                    <a:moveTo>
                      <a:pt x="4840" y="519"/>
                    </a:moveTo>
                    <a:lnTo>
                      <a:pt x="5128" y="980"/>
                    </a:lnTo>
                    <a:lnTo>
                      <a:pt x="4552" y="980"/>
                    </a:lnTo>
                    <a:lnTo>
                      <a:pt x="4206" y="519"/>
                    </a:lnTo>
                    <a:close/>
                    <a:moveTo>
                      <a:pt x="3515" y="980"/>
                    </a:moveTo>
                    <a:lnTo>
                      <a:pt x="3515" y="3746"/>
                    </a:lnTo>
                    <a:lnTo>
                      <a:pt x="1153" y="3746"/>
                    </a:lnTo>
                    <a:lnTo>
                      <a:pt x="1153" y="1441"/>
                    </a:lnTo>
                    <a:lnTo>
                      <a:pt x="3054" y="1441"/>
                    </a:lnTo>
                    <a:cubicBezTo>
                      <a:pt x="3169" y="1441"/>
                      <a:pt x="3227" y="1384"/>
                      <a:pt x="3284" y="1326"/>
                    </a:cubicBezTo>
                    <a:lnTo>
                      <a:pt x="3515" y="980"/>
                    </a:lnTo>
                    <a:close/>
                    <a:moveTo>
                      <a:pt x="3976" y="980"/>
                    </a:moveTo>
                    <a:lnTo>
                      <a:pt x="4206" y="1326"/>
                    </a:lnTo>
                    <a:cubicBezTo>
                      <a:pt x="4264" y="1384"/>
                      <a:pt x="4321" y="1384"/>
                      <a:pt x="4379" y="1384"/>
                    </a:cubicBezTo>
                    <a:lnTo>
                      <a:pt x="4725" y="1384"/>
                    </a:lnTo>
                    <a:lnTo>
                      <a:pt x="4725" y="3746"/>
                    </a:lnTo>
                    <a:lnTo>
                      <a:pt x="3976" y="3746"/>
                    </a:lnTo>
                    <a:lnTo>
                      <a:pt x="3976" y="980"/>
                    </a:lnTo>
                    <a:close/>
                    <a:moveTo>
                      <a:pt x="922" y="1"/>
                    </a:moveTo>
                    <a:cubicBezTo>
                      <a:pt x="865" y="1"/>
                      <a:pt x="807" y="59"/>
                      <a:pt x="750" y="116"/>
                    </a:cubicBezTo>
                    <a:lnTo>
                      <a:pt x="58" y="1038"/>
                    </a:lnTo>
                    <a:cubicBezTo>
                      <a:pt x="1" y="1153"/>
                      <a:pt x="1" y="1268"/>
                      <a:pt x="116" y="1326"/>
                    </a:cubicBezTo>
                    <a:lnTo>
                      <a:pt x="116" y="1384"/>
                    </a:lnTo>
                    <a:cubicBezTo>
                      <a:pt x="173" y="1384"/>
                      <a:pt x="231" y="1441"/>
                      <a:pt x="289" y="1441"/>
                    </a:cubicBezTo>
                    <a:lnTo>
                      <a:pt x="692" y="1441"/>
                    </a:lnTo>
                    <a:lnTo>
                      <a:pt x="692" y="3976"/>
                    </a:lnTo>
                    <a:cubicBezTo>
                      <a:pt x="692" y="4091"/>
                      <a:pt x="807" y="4206"/>
                      <a:pt x="922" y="4206"/>
                    </a:cubicBezTo>
                    <a:lnTo>
                      <a:pt x="4955" y="4206"/>
                    </a:lnTo>
                    <a:cubicBezTo>
                      <a:pt x="5070" y="4206"/>
                      <a:pt x="5186" y="4091"/>
                      <a:pt x="5186" y="3976"/>
                    </a:cubicBezTo>
                    <a:lnTo>
                      <a:pt x="5186" y="1384"/>
                    </a:lnTo>
                    <a:lnTo>
                      <a:pt x="5589" y="1384"/>
                    </a:lnTo>
                    <a:cubicBezTo>
                      <a:pt x="5762" y="1384"/>
                      <a:pt x="5877" y="1211"/>
                      <a:pt x="5819" y="1038"/>
                    </a:cubicBezTo>
                    <a:lnTo>
                      <a:pt x="5128" y="116"/>
                    </a:lnTo>
                    <a:cubicBezTo>
                      <a:pt x="5070" y="59"/>
                      <a:pt x="5013" y="1"/>
                      <a:pt x="4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4"/>
              <p:cNvSpPr/>
              <p:nvPr/>
            </p:nvSpPr>
            <p:spPr>
              <a:xfrm>
                <a:off x="1675500" y="2075525"/>
                <a:ext cx="407625" cy="402125"/>
              </a:xfrm>
              <a:custGeom>
                <a:avLst/>
                <a:gdLst/>
                <a:ahLst/>
                <a:cxnLst/>
                <a:rect l="l" t="t" r="r" b="b"/>
                <a:pathLst>
                  <a:path w="16305" h="16085" extrusionOk="0">
                    <a:moveTo>
                      <a:pt x="11262" y="5774"/>
                    </a:moveTo>
                    <a:cubicBezTo>
                      <a:pt x="11732" y="5774"/>
                      <a:pt x="12208" y="5847"/>
                      <a:pt x="12675" y="5987"/>
                    </a:cubicBezTo>
                    <a:cubicBezTo>
                      <a:pt x="13770" y="6333"/>
                      <a:pt x="14691" y="7140"/>
                      <a:pt x="15210" y="8177"/>
                    </a:cubicBezTo>
                    <a:cubicBezTo>
                      <a:pt x="15671" y="9098"/>
                      <a:pt x="15844" y="10078"/>
                      <a:pt x="15613" y="11057"/>
                    </a:cubicBezTo>
                    <a:lnTo>
                      <a:pt x="15671" y="11057"/>
                    </a:lnTo>
                    <a:cubicBezTo>
                      <a:pt x="15440" y="12037"/>
                      <a:pt x="14922" y="12901"/>
                      <a:pt x="14231" y="13534"/>
                    </a:cubicBezTo>
                    <a:cubicBezTo>
                      <a:pt x="14173" y="13592"/>
                      <a:pt x="14115" y="13650"/>
                      <a:pt x="14115" y="13707"/>
                    </a:cubicBezTo>
                    <a:lnTo>
                      <a:pt x="14115" y="15436"/>
                    </a:lnTo>
                    <a:lnTo>
                      <a:pt x="12502" y="14514"/>
                    </a:lnTo>
                    <a:lnTo>
                      <a:pt x="12329" y="14514"/>
                    </a:lnTo>
                    <a:cubicBezTo>
                      <a:pt x="11993" y="14593"/>
                      <a:pt x="11657" y="14631"/>
                      <a:pt x="11324" y="14631"/>
                    </a:cubicBezTo>
                    <a:cubicBezTo>
                      <a:pt x="10685" y="14631"/>
                      <a:pt x="10054" y="14491"/>
                      <a:pt x="9449" y="14226"/>
                    </a:cubicBezTo>
                    <a:cubicBezTo>
                      <a:pt x="8527" y="13823"/>
                      <a:pt x="7836" y="13131"/>
                      <a:pt x="7375" y="12209"/>
                    </a:cubicBezTo>
                    <a:cubicBezTo>
                      <a:pt x="6223" y="10020"/>
                      <a:pt x="7087" y="7370"/>
                      <a:pt x="9276" y="6276"/>
                    </a:cubicBezTo>
                    <a:cubicBezTo>
                      <a:pt x="9893" y="5933"/>
                      <a:pt x="10571" y="5774"/>
                      <a:pt x="11262" y="5774"/>
                    </a:cubicBezTo>
                    <a:close/>
                    <a:moveTo>
                      <a:pt x="4994" y="1"/>
                    </a:moveTo>
                    <a:cubicBezTo>
                      <a:pt x="4318" y="1"/>
                      <a:pt x="3638" y="132"/>
                      <a:pt x="2996" y="399"/>
                    </a:cubicBezTo>
                    <a:cubicBezTo>
                      <a:pt x="2743" y="551"/>
                      <a:pt x="2890" y="881"/>
                      <a:pt x="3125" y="881"/>
                    </a:cubicBezTo>
                    <a:cubicBezTo>
                      <a:pt x="3158" y="881"/>
                      <a:pt x="3192" y="874"/>
                      <a:pt x="3227" y="860"/>
                    </a:cubicBezTo>
                    <a:cubicBezTo>
                      <a:pt x="3789" y="593"/>
                      <a:pt x="4388" y="462"/>
                      <a:pt x="4989" y="462"/>
                    </a:cubicBezTo>
                    <a:cubicBezTo>
                      <a:pt x="5684" y="462"/>
                      <a:pt x="6381" y="636"/>
                      <a:pt x="7029" y="975"/>
                    </a:cubicBezTo>
                    <a:cubicBezTo>
                      <a:pt x="8758" y="1840"/>
                      <a:pt x="9737" y="3798"/>
                      <a:pt x="9391" y="5699"/>
                    </a:cubicBezTo>
                    <a:cubicBezTo>
                      <a:pt x="7951" y="6276"/>
                      <a:pt x="6914" y="7543"/>
                      <a:pt x="6511" y="9041"/>
                    </a:cubicBezTo>
                    <a:cubicBezTo>
                      <a:pt x="6007" y="9221"/>
                      <a:pt x="5480" y="9311"/>
                      <a:pt x="4945" y="9311"/>
                    </a:cubicBezTo>
                    <a:cubicBezTo>
                      <a:pt x="4624" y="9311"/>
                      <a:pt x="4300" y="9278"/>
                      <a:pt x="3976" y="9214"/>
                    </a:cubicBezTo>
                    <a:lnTo>
                      <a:pt x="3803" y="9214"/>
                    </a:lnTo>
                    <a:lnTo>
                      <a:pt x="2190" y="10135"/>
                    </a:lnTo>
                    <a:lnTo>
                      <a:pt x="2190" y="8407"/>
                    </a:lnTo>
                    <a:cubicBezTo>
                      <a:pt x="2190" y="8350"/>
                      <a:pt x="2132" y="8292"/>
                      <a:pt x="2132" y="8234"/>
                    </a:cubicBezTo>
                    <a:cubicBezTo>
                      <a:pt x="1383" y="7601"/>
                      <a:pt x="865" y="6736"/>
                      <a:pt x="692" y="5757"/>
                    </a:cubicBezTo>
                    <a:cubicBezTo>
                      <a:pt x="462" y="4778"/>
                      <a:pt x="634" y="3798"/>
                      <a:pt x="1095" y="2877"/>
                    </a:cubicBezTo>
                    <a:cubicBezTo>
                      <a:pt x="1326" y="2358"/>
                      <a:pt x="1729" y="1897"/>
                      <a:pt x="2190" y="1494"/>
                    </a:cubicBezTo>
                    <a:cubicBezTo>
                      <a:pt x="2376" y="1354"/>
                      <a:pt x="2186" y="1101"/>
                      <a:pt x="1984" y="1101"/>
                    </a:cubicBezTo>
                    <a:cubicBezTo>
                      <a:pt x="1936" y="1101"/>
                      <a:pt x="1888" y="1115"/>
                      <a:pt x="1844" y="1148"/>
                    </a:cubicBezTo>
                    <a:cubicBezTo>
                      <a:pt x="1383" y="1551"/>
                      <a:pt x="980" y="2070"/>
                      <a:pt x="634" y="2646"/>
                    </a:cubicBezTo>
                    <a:cubicBezTo>
                      <a:pt x="116" y="3683"/>
                      <a:pt x="1" y="4778"/>
                      <a:pt x="231" y="5872"/>
                    </a:cubicBezTo>
                    <a:cubicBezTo>
                      <a:pt x="404" y="6852"/>
                      <a:pt x="922" y="7831"/>
                      <a:pt x="1729" y="8522"/>
                    </a:cubicBezTo>
                    <a:lnTo>
                      <a:pt x="1729" y="10539"/>
                    </a:lnTo>
                    <a:cubicBezTo>
                      <a:pt x="1729" y="10681"/>
                      <a:pt x="1846" y="10784"/>
                      <a:pt x="1984" y="10784"/>
                    </a:cubicBezTo>
                    <a:cubicBezTo>
                      <a:pt x="2013" y="10784"/>
                      <a:pt x="2044" y="10779"/>
                      <a:pt x="2075" y="10769"/>
                    </a:cubicBezTo>
                    <a:lnTo>
                      <a:pt x="3976" y="9675"/>
                    </a:lnTo>
                    <a:cubicBezTo>
                      <a:pt x="4350" y="9755"/>
                      <a:pt x="4737" y="9798"/>
                      <a:pt x="5124" y="9798"/>
                    </a:cubicBezTo>
                    <a:cubicBezTo>
                      <a:pt x="5572" y="9798"/>
                      <a:pt x="6021" y="9740"/>
                      <a:pt x="6453" y="9617"/>
                    </a:cubicBezTo>
                    <a:lnTo>
                      <a:pt x="6453" y="9617"/>
                    </a:lnTo>
                    <a:cubicBezTo>
                      <a:pt x="6338" y="10539"/>
                      <a:pt x="6453" y="11518"/>
                      <a:pt x="6914" y="12440"/>
                    </a:cubicBezTo>
                    <a:cubicBezTo>
                      <a:pt x="7432" y="13419"/>
                      <a:pt x="8239" y="14226"/>
                      <a:pt x="9276" y="14687"/>
                    </a:cubicBezTo>
                    <a:cubicBezTo>
                      <a:pt x="9919" y="14952"/>
                      <a:pt x="10588" y="15092"/>
                      <a:pt x="11264" y="15092"/>
                    </a:cubicBezTo>
                    <a:cubicBezTo>
                      <a:pt x="11618" y="15092"/>
                      <a:pt x="11974" y="15054"/>
                      <a:pt x="12329" y="14975"/>
                    </a:cubicBezTo>
                    <a:lnTo>
                      <a:pt x="14231" y="16069"/>
                    </a:lnTo>
                    <a:cubicBezTo>
                      <a:pt x="14261" y="16080"/>
                      <a:pt x="14292" y="16084"/>
                      <a:pt x="14321" y="16084"/>
                    </a:cubicBezTo>
                    <a:cubicBezTo>
                      <a:pt x="14459" y="16084"/>
                      <a:pt x="14576" y="15981"/>
                      <a:pt x="14576" y="15839"/>
                    </a:cubicBezTo>
                    <a:lnTo>
                      <a:pt x="14576" y="13823"/>
                    </a:lnTo>
                    <a:cubicBezTo>
                      <a:pt x="15383" y="13131"/>
                      <a:pt x="15901" y="12152"/>
                      <a:pt x="16132" y="11172"/>
                    </a:cubicBezTo>
                    <a:cubicBezTo>
                      <a:pt x="16305" y="10078"/>
                      <a:pt x="16189" y="8926"/>
                      <a:pt x="15671" y="7946"/>
                    </a:cubicBezTo>
                    <a:cubicBezTo>
                      <a:pt x="14810" y="6271"/>
                      <a:pt x="13096" y="5307"/>
                      <a:pt x="11338" y="5307"/>
                    </a:cubicBezTo>
                    <a:cubicBezTo>
                      <a:pt x="10860" y="5307"/>
                      <a:pt x="10378" y="5379"/>
                      <a:pt x="9910" y="5527"/>
                    </a:cubicBezTo>
                    <a:cubicBezTo>
                      <a:pt x="10140" y="3510"/>
                      <a:pt x="9103" y="1494"/>
                      <a:pt x="7260" y="514"/>
                    </a:cubicBezTo>
                    <a:cubicBezTo>
                      <a:pt x="6550" y="175"/>
                      <a:pt x="5774" y="1"/>
                      <a:pt x="4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1895875" y="2269850"/>
                <a:ext cx="123875" cy="122450"/>
              </a:xfrm>
              <a:custGeom>
                <a:avLst/>
                <a:gdLst/>
                <a:ahLst/>
                <a:cxnLst/>
                <a:rect l="l" t="t" r="r" b="b"/>
                <a:pathLst>
                  <a:path w="4955" h="4898" extrusionOk="0">
                    <a:moveTo>
                      <a:pt x="2477" y="0"/>
                    </a:moveTo>
                    <a:cubicBezTo>
                      <a:pt x="1152" y="0"/>
                      <a:pt x="0" y="1095"/>
                      <a:pt x="0" y="2420"/>
                    </a:cubicBezTo>
                    <a:cubicBezTo>
                      <a:pt x="0" y="3803"/>
                      <a:pt x="1152" y="4897"/>
                      <a:pt x="2477" y="4897"/>
                    </a:cubicBezTo>
                    <a:cubicBezTo>
                      <a:pt x="2938" y="4897"/>
                      <a:pt x="3399" y="4782"/>
                      <a:pt x="3802" y="4494"/>
                    </a:cubicBezTo>
                    <a:cubicBezTo>
                      <a:pt x="3994" y="4351"/>
                      <a:pt x="3868" y="4049"/>
                      <a:pt x="3687" y="4049"/>
                    </a:cubicBezTo>
                    <a:cubicBezTo>
                      <a:pt x="3650" y="4049"/>
                      <a:pt x="3611" y="4061"/>
                      <a:pt x="3572" y="4091"/>
                    </a:cubicBezTo>
                    <a:cubicBezTo>
                      <a:pt x="3226" y="4321"/>
                      <a:pt x="2881" y="4436"/>
                      <a:pt x="2477" y="4436"/>
                    </a:cubicBezTo>
                    <a:cubicBezTo>
                      <a:pt x="1383" y="4436"/>
                      <a:pt x="519" y="3515"/>
                      <a:pt x="519" y="2420"/>
                    </a:cubicBezTo>
                    <a:cubicBezTo>
                      <a:pt x="519" y="1325"/>
                      <a:pt x="1383" y="461"/>
                      <a:pt x="2477" y="461"/>
                    </a:cubicBezTo>
                    <a:cubicBezTo>
                      <a:pt x="3572" y="461"/>
                      <a:pt x="4494" y="1325"/>
                      <a:pt x="4494" y="2420"/>
                    </a:cubicBezTo>
                    <a:cubicBezTo>
                      <a:pt x="4494" y="2766"/>
                      <a:pt x="4379" y="3054"/>
                      <a:pt x="4263" y="3342"/>
                    </a:cubicBezTo>
                    <a:cubicBezTo>
                      <a:pt x="4146" y="3537"/>
                      <a:pt x="4320" y="3679"/>
                      <a:pt x="4480" y="3679"/>
                    </a:cubicBezTo>
                    <a:cubicBezTo>
                      <a:pt x="4556" y="3679"/>
                      <a:pt x="4629" y="3647"/>
                      <a:pt x="4667" y="3572"/>
                    </a:cubicBezTo>
                    <a:cubicBezTo>
                      <a:pt x="4839" y="3169"/>
                      <a:pt x="4955" y="2823"/>
                      <a:pt x="4955" y="2420"/>
                    </a:cubicBezTo>
                    <a:cubicBezTo>
                      <a:pt x="4955" y="1095"/>
                      <a:pt x="3860" y="0"/>
                      <a:pt x="2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4"/>
              <p:cNvSpPr/>
              <p:nvPr/>
            </p:nvSpPr>
            <p:spPr>
              <a:xfrm>
                <a:off x="1939075" y="2294700"/>
                <a:ext cx="38900" cy="74550"/>
              </a:xfrm>
              <a:custGeom>
                <a:avLst/>
                <a:gdLst/>
                <a:ahLst/>
                <a:cxnLst/>
                <a:rect l="l" t="t" r="r" b="b"/>
                <a:pathLst>
                  <a:path w="1556" h="2982" extrusionOk="0">
                    <a:moveTo>
                      <a:pt x="778" y="0"/>
                    </a:moveTo>
                    <a:cubicBezTo>
                      <a:pt x="649" y="0"/>
                      <a:pt x="519" y="72"/>
                      <a:pt x="519" y="216"/>
                    </a:cubicBezTo>
                    <a:lnTo>
                      <a:pt x="519" y="331"/>
                    </a:lnTo>
                    <a:cubicBezTo>
                      <a:pt x="289" y="447"/>
                      <a:pt x="173" y="620"/>
                      <a:pt x="116" y="850"/>
                    </a:cubicBezTo>
                    <a:cubicBezTo>
                      <a:pt x="58" y="1080"/>
                      <a:pt x="116" y="1253"/>
                      <a:pt x="289" y="1426"/>
                    </a:cubicBezTo>
                    <a:cubicBezTo>
                      <a:pt x="461" y="1541"/>
                      <a:pt x="634" y="1599"/>
                      <a:pt x="865" y="1714"/>
                    </a:cubicBezTo>
                    <a:cubicBezTo>
                      <a:pt x="1037" y="1714"/>
                      <a:pt x="1037" y="1829"/>
                      <a:pt x="1037" y="1945"/>
                    </a:cubicBezTo>
                    <a:cubicBezTo>
                      <a:pt x="980" y="2002"/>
                      <a:pt x="922" y="2117"/>
                      <a:pt x="749" y="2117"/>
                    </a:cubicBezTo>
                    <a:cubicBezTo>
                      <a:pt x="577" y="2117"/>
                      <a:pt x="519" y="2117"/>
                      <a:pt x="404" y="2060"/>
                    </a:cubicBezTo>
                    <a:cubicBezTo>
                      <a:pt x="356" y="2036"/>
                      <a:pt x="308" y="2022"/>
                      <a:pt x="265" y="2022"/>
                    </a:cubicBezTo>
                    <a:cubicBezTo>
                      <a:pt x="203" y="2022"/>
                      <a:pt x="149" y="2050"/>
                      <a:pt x="116" y="2117"/>
                    </a:cubicBezTo>
                    <a:cubicBezTo>
                      <a:pt x="0" y="2233"/>
                      <a:pt x="0" y="2348"/>
                      <a:pt x="116" y="2463"/>
                    </a:cubicBezTo>
                    <a:cubicBezTo>
                      <a:pt x="289" y="2521"/>
                      <a:pt x="404" y="2578"/>
                      <a:pt x="519" y="2578"/>
                    </a:cubicBezTo>
                    <a:lnTo>
                      <a:pt x="519" y="2693"/>
                    </a:lnTo>
                    <a:cubicBezTo>
                      <a:pt x="519" y="2866"/>
                      <a:pt x="634" y="2982"/>
                      <a:pt x="749" y="2982"/>
                    </a:cubicBezTo>
                    <a:lnTo>
                      <a:pt x="749" y="2924"/>
                    </a:lnTo>
                    <a:cubicBezTo>
                      <a:pt x="865" y="2924"/>
                      <a:pt x="980" y="2866"/>
                      <a:pt x="980" y="2693"/>
                    </a:cubicBezTo>
                    <a:lnTo>
                      <a:pt x="980" y="2578"/>
                    </a:lnTo>
                    <a:cubicBezTo>
                      <a:pt x="980" y="2578"/>
                      <a:pt x="1441" y="2233"/>
                      <a:pt x="1498" y="2002"/>
                    </a:cubicBezTo>
                    <a:cubicBezTo>
                      <a:pt x="1556" y="1657"/>
                      <a:pt x="1383" y="1368"/>
                      <a:pt x="1037" y="1253"/>
                    </a:cubicBezTo>
                    <a:cubicBezTo>
                      <a:pt x="865" y="1196"/>
                      <a:pt x="692" y="1080"/>
                      <a:pt x="577" y="1023"/>
                    </a:cubicBezTo>
                    <a:cubicBezTo>
                      <a:pt x="577" y="1023"/>
                      <a:pt x="577" y="965"/>
                      <a:pt x="577" y="908"/>
                    </a:cubicBezTo>
                    <a:cubicBezTo>
                      <a:pt x="577" y="908"/>
                      <a:pt x="577" y="792"/>
                      <a:pt x="692" y="792"/>
                    </a:cubicBezTo>
                    <a:cubicBezTo>
                      <a:pt x="726" y="781"/>
                      <a:pt x="759" y="776"/>
                      <a:pt x="788" y="776"/>
                    </a:cubicBezTo>
                    <a:cubicBezTo>
                      <a:pt x="906" y="776"/>
                      <a:pt x="980" y="850"/>
                      <a:pt x="980" y="850"/>
                    </a:cubicBezTo>
                    <a:cubicBezTo>
                      <a:pt x="980" y="850"/>
                      <a:pt x="1036" y="888"/>
                      <a:pt x="1106" y="888"/>
                    </a:cubicBezTo>
                    <a:cubicBezTo>
                      <a:pt x="1159" y="888"/>
                      <a:pt x="1219" y="866"/>
                      <a:pt x="1268" y="792"/>
                    </a:cubicBezTo>
                    <a:cubicBezTo>
                      <a:pt x="1441" y="677"/>
                      <a:pt x="1326" y="504"/>
                      <a:pt x="1326" y="504"/>
                    </a:cubicBezTo>
                    <a:cubicBezTo>
                      <a:pt x="1268" y="447"/>
                      <a:pt x="1037" y="331"/>
                      <a:pt x="1037" y="331"/>
                    </a:cubicBezTo>
                    <a:lnTo>
                      <a:pt x="1037" y="216"/>
                    </a:lnTo>
                    <a:cubicBezTo>
                      <a:pt x="1037" y="72"/>
                      <a:pt x="908"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1" name="Google Shape;1671;p64"/>
          <p:cNvGrpSpPr/>
          <p:nvPr/>
        </p:nvGrpSpPr>
        <p:grpSpPr>
          <a:xfrm>
            <a:off x="1898069" y="1183202"/>
            <a:ext cx="595348" cy="595348"/>
            <a:chOff x="936559" y="539500"/>
            <a:chExt cx="707400" cy="707400"/>
          </a:xfrm>
        </p:grpSpPr>
        <p:sp>
          <p:nvSpPr>
            <p:cNvPr id="1672" name="Google Shape;1672;p64"/>
            <p:cNvSpPr/>
            <p:nvPr/>
          </p:nvSpPr>
          <p:spPr>
            <a:xfrm flipH="1">
              <a:off x="936559" y="5395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 name="Google Shape;1673;p64"/>
            <p:cNvGrpSpPr/>
            <p:nvPr/>
          </p:nvGrpSpPr>
          <p:grpSpPr>
            <a:xfrm>
              <a:off x="1088600" y="671700"/>
              <a:ext cx="403300" cy="401925"/>
              <a:chOff x="706200" y="2075625"/>
              <a:chExt cx="403300" cy="401925"/>
            </a:xfrm>
          </p:grpSpPr>
          <p:sp>
            <p:nvSpPr>
              <p:cNvPr id="1674" name="Google Shape;1674;p64"/>
              <p:cNvSpPr/>
              <p:nvPr/>
            </p:nvSpPr>
            <p:spPr>
              <a:xfrm>
                <a:off x="706200" y="2075625"/>
                <a:ext cx="403300" cy="401925"/>
              </a:xfrm>
              <a:custGeom>
                <a:avLst/>
                <a:gdLst/>
                <a:ahLst/>
                <a:cxnLst/>
                <a:rect l="l" t="t" r="r" b="b"/>
                <a:pathLst>
                  <a:path w="16132" h="16077" extrusionOk="0">
                    <a:moveTo>
                      <a:pt x="8469" y="1778"/>
                    </a:moveTo>
                    <a:cubicBezTo>
                      <a:pt x="8297" y="1893"/>
                      <a:pt x="8181" y="2066"/>
                      <a:pt x="8008" y="2181"/>
                    </a:cubicBezTo>
                    <a:cubicBezTo>
                      <a:pt x="7893" y="2296"/>
                      <a:pt x="5992" y="4082"/>
                      <a:pt x="4033" y="7193"/>
                    </a:cubicBezTo>
                    <a:cubicBezTo>
                      <a:pt x="3775" y="7029"/>
                      <a:pt x="3479" y="6951"/>
                      <a:pt x="3183" y="6951"/>
                    </a:cubicBezTo>
                    <a:cubicBezTo>
                      <a:pt x="2753" y="6951"/>
                      <a:pt x="2324" y="7116"/>
                      <a:pt x="2017" y="7424"/>
                    </a:cubicBezTo>
                    <a:cubicBezTo>
                      <a:pt x="1902" y="7481"/>
                      <a:pt x="1844" y="7597"/>
                      <a:pt x="1786" y="7712"/>
                    </a:cubicBezTo>
                    <a:lnTo>
                      <a:pt x="1786" y="7712"/>
                    </a:lnTo>
                    <a:cubicBezTo>
                      <a:pt x="1959" y="4428"/>
                      <a:pt x="4667" y="1778"/>
                      <a:pt x="8066" y="1778"/>
                    </a:cubicBezTo>
                    <a:close/>
                    <a:moveTo>
                      <a:pt x="3166" y="7417"/>
                    </a:moveTo>
                    <a:cubicBezTo>
                      <a:pt x="3389" y="7417"/>
                      <a:pt x="3611" y="7477"/>
                      <a:pt x="3803" y="7597"/>
                    </a:cubicBezTo>
                    <a:cubicBezTo>
                      <a:pt x="3630" y="7885"/>
                      <a:pt x="3400" y="8230"/>
                      <a:pt x="3227" y="8576"/>
                    </a:cubicBezTo>
                    <a:cubicBezTo>
                      <a:pt x="2996" y="9094"/>
                      <a:pt x="2823" y="9613"/>
                      <a:pt x="2881" y="10189"/>
                    </a:cubicBezTo>
                    <a:cubicBezTo>
                      <a:pt x="2247" y="10420"/>
                      <a:pt x="1556" y="10650"/>
                      <a:pt x="1095" y="10765"/>
                    </a:cubicBezTo>
                    <a:cubicBezTo>
                      <a:pt x="1383" y="9786"/>
                      <a:pt x="1959" y="8173"/>
                      <a:pt x="2305" y="7769"/>
                    </a:cubicBezTo>
                    <a:cubicBezTo>
                      <a:pt x="2540" y="7534"/>
                      <a:pt x="2854" y="7417"/>
                      <a:pt x="3166" y="7417"/>
                    </a:cubicBezTo>
                    <a:close/>
                    <a:moveTo>
                      <a:pt x="8066" y="2815"/>
                    </a:moveTo>
                    <a:cubicBezTo>
                      <a:pt x="8297" y="3333"/>
                      <a:pt x="8873" y="4486"/>
                      <a:pt x="10198" y="5811"/>
                    </a:cubicBezTo>
                    <a:cubicBezTo>
                      <a:pt x="11004" y="6617"/>
                      <a:pt x="12041" y="7539"/>
                      <a:pt x="13309" y="8000"/>
                    </a:cubicBezTo>
                    <a:cubicBezTo>
                      <a:pt x="12675" y="8634"/>
                      <a:pt x="11004" y="10131"/>
                      <a:pt x="8527" y="11745"/>
                    </a:cubicBezTo>
                    <a:cubicBezTo>
                      <a:pt x="8124" y="11975"/>
                      <a:pt x="7663" y="12263"/>
                      <a:pt x="7260" y="12436"/>
                    </a:cubicBezTo>
                    <a:cubicBezTo>
                      <a:pt x="6875" y="12650"/>
                      <a:pt x="6427" y="12768"/>
                      <a:pt x="5986" y="12768"/>
                    </a:cubicBezTo>
                    <a:cubicBezTo>
                      <a:pt x="5833" y="12768"/>
                      <a:pt x="5680" y="12754"/>
                      <a:pt x="5531" y="12724"/>
                    </a:cubicBezTo>
                    <a:cubicBezTo>
                      <a:pt x="5819" y="12551"/>
                      <a:pt x="6107" y="12436"/>
                      <a:pt x="6223" y="12263"/>
                    </a:cubicBezTo>
                    <a:lnTo>
                      <a:pt x="6223" y="12321"/>
                    </a:lnTo>
                    <a:cubicBezTo>
                      <a:pt x="6856" y="11629"/>
                      <a:pt x="6856" y="10535"/>
                      <a:pt x="6223" y="9901"/>
                    </a:cubicBezTo>
                    <a:cubicBezTo>
                      <a:pt x="5877" y="9555"/>
                      <a:pt x="5430" y="9383"/>
                      <a:pt x="4991" y="9383"/>
                    </a:cubicBezTo>
                    <a:cubicBezTo>
                      <a:pt x="4552" y="9383"/>
                      <a:pt x="4120" y="9555"/>
                      <a:pt x="3803" y="9901"/>
                    </a:cubicBezTo>
                    <a:cubicBezTo>
                      <a:pt x="3630" y="10016"/>
                      <a:pt x="3515" y="10247"/>
                      <a:pt x="3342" y="10535"/>
                    </a:cubicBezTo>
                    <a:cubicBezTo>
                      <a:pt x="3284" y="9959"/>
                      <a:pt x="3342" y="9325"/>
                      <a:pt x="3630" y="8806"/>
                    </a:cubicBezTo>
                    <a:cubicBezTo>
                      <a:pt x="5416" y="5638"/>
                      <a:pt x="7375" y="3506"/>
                      <a:pt x="8066" y="2815"/>
                    </a:cubicBezTo>
                    <a:close/>
                    <a:moveTo>
                      <a:pt x="5013" y="9843"/>
                    </a:moveTo>
                    <a:cubicBezTo>
                      <a:pt x="5330" y="9843"/>
                      <a:pt x="5646" y="9959"/>
                      <a:pt x="5877" y="10189"/>
                    </a:cubicBezTo>
                    <a:cubicBezTo>
                      <a:pt x="6338" y="10708"/>
                      <a:pt x="6338" y="11514"/>
                      <a:pt x="5877" y="11975"/>
                    </a:cubicBezTo>
                    <a:cubicBezTo>
                      <a:pt x="5531" y="12321"/>
                      <a:pt x="3860" y="12897"/>
                      <a:pt x="2881" y="13185"/>
                    </a:cubicBezTo>
                    <a:cubicBezTo>
                      <a:pt x="3169" y="12205"/>
                      <a:pt x="3745" y="10592"/>
                      <a:pt x="4149" y="10189"/>
                    </a:cubicBezTo>
                    <a:cubicBezTo>
                      <a:pt x="4379" y="9959"/>
                      <a:pt x="4696" y="9843"/>
                      <a:pt x="5013" y="9843"/>
                    </a:cubicBezTo>
                    <a:close/>
                    <a:moveTo>
                      <a:pt x="14288" y="7597"/>
                    </a:moveTo>
                    <a:cubicBezTo>
                      <a:pt x="14288" y="7769"/>
                      <a:pt x="14288" y="7885"/>
                      <a:pt x="14288" y="8057"/>
                    </a:cubicBezTo>
                    <a:lnTo>
                      <a:pt x="14346" y="8057"/>
                    </a:lnTo>
                    <a:cubicBezTo>
                      <a:pt x="14346" y="11399"/>
                      <a:pt x="11696" y="14107"/>
                      <a:pt x="8354" y="14279"/>
                    </a:cubicBezTo>
                    <a:cubicBezTo>
                      <a:pt x="8469" y="14222"/>
                      <a:pt x="8585" y="14164"/>
                      <a:pt x="8642" y="14107"/>
                    </a:cubicBezTo>
                    <a:cubicBezTo>
                      <a:pt x="9218" y="13530"/>
                      <a:pt x="9276" y="12666"/>
                      <a:pt x="8930" y="12033"/>
                    </a:cubicBezTo>
                    <a:cubicBezTo>
                      <a:pt x="11984" y="10131"/>
                      <a:pt x="13770" y="8173"/>
                      <a:pt x="13885" y="8057"/>
                    </a:cubicBezTo>
                    <a:cubicBezTo>
                      <a:pt x="14058" y="7942"/>
                      <a:pt x="14173" y="7769"/>
                      <a:pt x="14288" y="7597"/>
                    </a:cubicBezTo>
                    <a:close/>
                    <a:moveTo>
                      <a:pt x="8527" y="12263"/>
                    </a:moveTo>
                    <a:cubicBezTo>
                      <a:pt x="8757" y="12782"/>
                      <a:pt x="8700" y="13358"/>
                      <a:pt x="8297" y="13761"/>
                    </a:cubicBezTo>
                    <a:cubicBezTo>
                      <a:pt x="7951" y="14164"/>
                      <a:pt x="6280" y="14683"/>
                      <a:pt x="5301" y="14971"/>
                    </a:cubicBezTo>
                    <a:cubicBezTo>
                      <a:pt x="5358" y="14856"/>
                      <a:pt x="5762" y="13646"/>
                      <a:pt x="5934" y="13242"/>
                    </a:cubicBezTo>
                    <a:cubicBezTo>
                      <a:pt x="6453" y="13242"/>
                      <a:pt x="7029" y="13127"/>
                      <a:pt x="7490" y="12839"/>
                    </a:cubicBezTo>
                    <a:cubicBezTo>
                      <a:pt x="7836" y="12666"/>
                      <a:pt x="8181" y="12493"/>
                      <a:pt x="8527" y="12263"/>
                    </a:cubicBezTo>
                    <a:close/>
                    <a:moveTo>
                      <a:pt x="13457" y="0"/>
                    </a:moveTo>
                    <a:cubicBezTo>
                      <a:pt x="12846" y="0"/>
                      <a:pt x="12145" y="72"/>
                      <a:pt x="11407" y="280"/>
                    </a:cubicBezTo>
                    <a:cubicBezTo>
                      <a:pt x="11151" y="331"/>
                      <a:pt x="11214" y="702"/>
                      <a:pt x="11434" y="702"/>
                    </a:cubicBezTo>
                    <a:cubicBezTo>
                      <a:pt x="11461" y="702"/>
                      <a:pt x="11491" y="696"/>
                      <a:pt x="11523" y="683"/>
                    </a:cubicBezTo>
                    <a:cubicBezTo>
                      <a:pt x="12162" y="523"/>
                      <a:pt x="12767" y="468"/>
                      <a:pt x="13304" y="468"/>
                    </a:cubicBezTo>
                    <a:cubicBezTo>
                      <a:pt x="14314" y="468"/>
                      <a:pt x="15082" y="666"/>
                      <a:pt x="15383" y="741"/>
                    </a:cubicBezTo>
                    <a:cubicBezTo>
                      <a:pt x="15440" y="1029"/>
                      <a:pt x="15671" y="1893"/>
                      <a:pt x="15613" y="3045"/>
                    </a:cubicBezTo>
                    <a:cubicBezTo>
                      <a:pt x="15555" y="4774"/>
                      <a:pt x="14864" y="6387"/>
                      <a:pt x="13654" y="7654"/>
                    </a:cubicBezTo>
                    <a:cubicBezTo>
                      <a:pt x="12387" y="7251"/>
                      <a:pt x="11350" y="6272"/>
                      <a:pt x="10543" y="5465"/>
                    </a:cubicBezTo>
                    <a:cubicBezTo>
                      <a:pt x="9103" y="4025"/>
                      <a:pt x="8585" y="2815"/>
                      <a:pt x="8469" y="2469"/>
                    </a:cubicBezTo>
                    <a:cubicBezTo>
                      <a:pt x="9045" y="1893"/>
                      <a:pt x="9679" y="1432"/>
                      <a:pt x="10370" y="1144"/>
                    </a:cubicBezTo>
                    <a:cubicBezTo>
                      <a:pt x="10623" y="992"/>
                      <a:pt x="10477" y="663"/>
                      <a:pt x="10281" y="663"/>
                    </a:cubicBezTo>
                    <a:cubicBezTo>
                      <a:pt x="10254" y="663"/>
                      <a:pt x="10226" y="669"/>
                      <a:pt x="10198" y="683"/>
                    </a:cubicBezTo>
                    <a:cubicBezTo>
                      <a:pt x="9794" y="856"/>
                      <a:pt x="9391" y="1087"/>
                      <a:pt x="8988" y="1375"/>
                    </a:cubicBezTo>
                    <a:cubicBezTo>
                      <a:pt x="8700" y="1317"/>
                      <a:pt x="8354" y="1317"/>
                      <a:pt x="8066" y="1317"/>
                    </a:cubicBezTo>
                    <a:cubicBezTo>
                      <a:pt x="6223" y="1317"/>
                      <a:pt x="4552" y="2008"/>
                      <a:pt x="3284" y="3276"/>
                    </a:cubicBezTo>
                    <a:cubicBezTo>
                      <a:pt x="2017" y="4543"/>
                      <a:pt x="1326" y="6272"/>
                      <a:pt x="1326" y="8057"/>
                    </a:cubicBezTo>
                    <a:cubicBezTo>
                      <a:pt x="1326" y="8230"/>
                      <a:pt x="1326" y="8461"/>
                      <a:pt x="1326" y="8691"/>
                    </a:cubicBezTo>
                    <a:cubicBezTo>
                      <a:pt x="922" y="9671"/>
                      <a:pt x="577" y="10880"/>
                      <a:pt x="519" y="11053"/>
                    </a:cubicBezTo>
                    <a:cubicBezTo>
                      <a:pt x="469" y="11203"/>
                      <a:pt x="592" y="11353"/>
                      <a:pt x="738" y="11353"/>
                    </a:cubicBezTo>
                    <a:cubicBezTo>
                      <a:pt x="761" y="11353"/>
                      <a:pt x="784" y="11349"/>
                      <a:pt x="807" y="11341"/>
                    </a:cubicBezTo>
                    <a:cubicBezTo>
                      <a:pt x="807" y="11341"/>
                      <a:pt x="980" y="11284"/>
                      <a:pt x="1210" y="11226"/>
                    </a:cubicBezTo>
                    <a:lnTo>
                      <a:pt x="1210" y="11226"/>
                    </a:lnTo>
                    <a:cubicBezTo>
                      <a:pt x="461" y="12782"/>
                      <a:pt x="1" y="15662"/>
                      <a:pt x="1" y="15835"/>
                    </a:cubicBezTo>
                    <a:cubicBezTo>
                      <a:pt x="1" y="15934"/>
                      <a:pt x="86" y="16077"/>
                      <a:pt x="221" y="16077"/>
                    </a:cubicBezTo>
                    <a:cubicBezTo>
                      <a:pt x="242" y="16077"/>
                      <a:pt x="265" y="16073"/>
                      <a:pt x="289" y="16065"/>
                    </a:cubicBezTo>
                    <a:cubicBezTo>
                      <a:pt x="289" y="16065"/>
                      <a:pt x="807" y="16008"/>
                      <a:pt x="1556" y="15835"/>
                    </a:cubicBezTo>
                    <a:cubicBezTo>
                      <a:pt x="1827" y="15781"/>
                      <a:pt x="1792" y="15369"/>
                      <a:pt x="1547" y="15369"/>
                    </a:cubicBezTo>
                    <a:cubicBezTo>
                      <a:pt x="1531" y="15369"/>
                      <a:pt x="1515" y="15371"/>
                      <a:pt x="1498" y="15374"/>
                    </a:cubicBezTo>
                    <a:cubicBezTo>
                      <a:pt x="1095" y="15489"/>
                      <a:pt x="749" y="15547"/>
                      <a:pt x="519" y="15547"/>
                    </a:cubicBezTo>
                    <a:cubicBezTo>
                      <a:pt x="692" y="14683"/>
                      <a:pt x="1153" y="12090"/>
                      <a:pt x="1844" y="10996"/>
                    </a:cubicBezTo>
                    <a:cubicBezTo>
                      <a:pt x="2190" y="10938"/>
                      <a:pt x="2535" y="10765"/>
                      <a:pt x="2881" y="10650"/>
                    </a:cubicBezTo>
                    <a:cubicBezTo>
                      <a:pt x="2939" y="10880"/>
                      <a:pt x="2996" y="11053"/>
                      <a:pt x="3054" y="11226"/>
                    </a:cubicBezTo>
                    <a:cubicBezTo>
                      <a:pt x="2708" y="12205"/>
                      <a:pt x="2363" y="13300"/>
                      <a:pt x="2305" y="13473"/>
                    </a:cubicBezTo>
                    <a:cubicBezTo>
                      <a:pt x="2255" y="13623"/>
                      <a:pt x="2378" y="13772"/>
                      <a:pt x="2524" y="13772"/>
                    </a:cubicBezTo>
                    <a:cubicBezTo>
                      <a:pt x="2547" y="13772"/>
                      <a:pt x="2570" y="13769"/>
                      <a:pt x="2593" y="13761"/>
                    </a:cubicBezTo>
                    <a:cubicBezTo>
                      <a:pt x="2766" y="13703"/>
                      <a:pt x="3860" y="13415"/>
                      <a:pt x="4840" y="13012"/>
                    </a:cubicBezTo>
                    <a:cubicBezTo>
                      <a:pt x="5013" y="13070"/>
                      <a:pt x="5243" y="13127"/>
                      <a:pt x="5416" y="13185"/>
                    </a:cubicBezTo>
                    <a:cubicBezTo>
                      <a:pt x="5301" y="13530"/>
                      <a:pt x="5128" y="13934"/>
                      <a:pt x="5070" y="14222"/>
                    </a:cubicBezTo>
                    <a:cubicBezTo>
                      <a:pt x="4609" y="14510"/>
                      <a:pt x="3745" y="14856"/>
                      <a:pt x="2651" y="15086"/>
                    </a:cubicBezTo>
                    <a:cubicBezTo>
                      <a:pt x="2394" y="15189"/>
                      <a:pt x="2457" y="15565"/>
                      <a:pt x="2678" y="15565"/>
                    </a:cubicBezTo>
                    <a:cubicBezTo>
                      <a:pt x="2705" y="15565"/>
                      <a:pt x="2734" y="15559"/>
                      <a:pt x="2766" y="15547"/>
                    </a:cubicBezTo>
                    <a:cubicBezTo>
                      <a:pt x="3630" y="15316"/>
                      <a:pt x="4321" y="15086"/>
                      <a:pt x="4840" y="14856"/>
                    </a:cubicBezTo>
                    <a:lnTo>
                      <a:pt x="4840" y="14856"/>
                    </a:lnTo>
                    <a:cubicBezTo>
                      <a:pt x="4782" y="15086"/>
                      <a:pt x="4725" y="15259"/>
                      <a:pt x="4725" y="15259"/>
                    </a:cubicBezTo>
                    <a:cubicBezTo>
                      <a:pt x="4675" y="15408"/>
                      <a:pt x="4798" y="15558"/>
                      <a:pt x="4944" y="15558"/>
                    </a:cubicBezTo>
                    <a:cubicBezTo>
                      <a:pt x="4966" y="15558"/>
                      <a:pt x="4990" y="15555"/>
                      <a:pt x="5013" y="15547"/>
                    </a:cubicBezTo>
                    <a:cubicBezTo>
                      <a:pt x="5243" y="15489"/>
                      <a:pt x="6453" y="15144"/>
                      <a:pt x="7432" y="14740"/>
                    </a:cubicBezTo>
                    <a:cubicBezTo>
                      <a:pt x="7490" y="14759"/>
                      <a:pt x="7560" y="14766"/>
                      <a:pt x="7633" y="14766"/>
                    </a:cubicBezTo>
                    <a:cubicBezTo>
                      <a:pt x="7778" y="14766"/>
                      <a:pt x="7932" y="14740"/>
                      <a:pt x="8008" y="14740"/>
                    </a:cubicBezTo>
                    <a:cubicBezTo>
                      <a:pt x="9852" y="14740"/>
                      <a:pt x="11523" y="14049"/>
                      <a:pt x="12790" y="12782"/>
                    </a:cubicBezTo>
                    <a:cubicBezTo>
                      <a:pt x="14058" y="11514"/>
                      <a:pt x="14749" y="9843"/>
                      <a:pt x="14749" y="8000"/>
                    </a:cubicBezTo>
                    <a:cubicBezTo>
                      <a:pt x="14749" y="7712"/>
                      <a:pt x="14749" y="7366"/>
                      <a:pt x="14691" y="7078"/>
                    </a:cubicBezTo>
                    <a:cubicBezTo>
                      <a:pt x="15728" y="5580"/>
                      <a:pt x="16016" y="4082"/>
                      <a:pt x="16074" y="2988"/>
                    </a:cubicBezTo>
                    <a:cubicBezTo>
                      <a:pt x="16132" y="1547"/>
                      <a:pt x="15786" y="510"/>
                      <a:pt x="15786" y="453"/>
                    </a:cubicBezTo>
                    <a:cubicBezTo>
                      <a:pt x="15786" y="395"/>
                      <a:pt x="15671" y="338"/>
                      <a:pt x="15613" y="338"/>
                    </a:cubicBezTo>
                    <a:cubicBezTo>
                      <a:pt x="15574" y="299"/>
                      <a:pt x="14704" y="0"/>
                      <a:pt x="13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868950" y="2228075"/>
                <a:ext cx="90775" cy="83575"/>
              </a:xfrm>
              <a:custGeom>
                <a:avLst/>
                <a:gdLst/>
                <a:ahLst/>
                <a:cxnLst/>
                <a:rect l="l" t="t" r="r" b="b"/>
                <a:pathLst>
                  <a:path w="3631" h="3343" extrusionOk="0">
                    <a:moveTo>
                      <a:pt x="1815" y="462"/>
                    </a:moveTo>
                    <a:cubicBezTo>
                      <a:pt x="2118" y="462"/>
                      <a:pt x="2420" y="577"/>
                      <a:pt x="2651" y="807"/>
                    </a:cubicBezTo>
                    <a:cubicBezTo>
                      <a:pt x="3112" y="1268"/>
                      <a:pt x="3112" y="2017"/>
                      <a:pt x="2651" y="2478"/>
                    </a:cubicBezTo>
                    <a:cubicBezTo>
                      <a:pt x="2420" y="2708"/>
                      <a:pt x="2118" y="2824"/>
                      <a:pt x="1815" y="2824"/>
                    </a:cubicBezTo>
                    <a:cubicBezTo>
                      <a:pt x="1513" y="2824"/>
                      <a:pt x="1210" y="2708"/>
                      <a:pt x="980" y="2478"/>
                    </a:cubicBezTo>
                    <a:cubicBezTo>
                      <a:pt x="519" y="2017"/>
                      <a:pt x="519" y="1268"/>
                      <a:pt x="980" y="807"/>
                    </a:cubicBezTo>
                    <a:cubicBezTo>
                      <a:pt x="1210" y="577"/>
                      <a:pt x="1513" y="462"/>
                      <a:pt x="1815" y="462"/>
                    </a:cubicBezTo>
                    <a:close/>
                    <a:moveTo>
                      <a:pt x="1815" y="1"/>
                    </a:moveTo>
                    <a:cubicBezTo>
                      <a:pt x="1383" y="1"/>
                      <a:pt x="951" y="174"/>
                      <a:pt x="634" y="519"/>
                    </a:cubicBezTo>
                    <a:cubicBezTo>
                      <a:pt x="1" y="1153"/>
                      <a:pt x="1" y="2190"/>
                      <a:pt x="634" y="2824"/>
                    </a:cubicBezTo>
                    <a:cubicBezTo>
                      <a:pt x="980" y="3169"/>
                      <a:pt x="1383" y="3342"/>
                      <a:pt x="1787" y="3342"/>
                    </a:cubicBezTo>
                    <a:cubicBezTo>
                      <a:pt x="2247" y="3342"/>
                      <a:pt x="2651" y="3169"/>
                      <a:pt x="2996" y="2824"/>
                    </a:cubicBezTo>
                    <a:cubicBezTo>
                      <a:pt x="3630" y="2190"/>
                      <a:pt x="3630" y="1153"/>
                      <a:pt x="2996" y="519"/>
                    </a:cubicBezTo>
                    <a:cubicBezTo>
                      <a:pt x="2679" y="174"/>
                      <a:pt x="2247" y="1"/>
                      <a:pt x="1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6" name="Google Shape;1676;p64"/>
          <p:cNvGrpSpPr/>
          <p:nvPr/>
        </p:nvGrpSpPr>
        <p:grpSpPr>
          <a:xfrm>
            <a:off x="2848572" y="4008538"/>
            <a:ext cx="595348" cy="595348"/>
            <a:chOff x="1832684" y="3896600"/>
            <a:chExt cx="707400" cy="707400"/>
          </a:xfrm>
        </p:grpSpPr>
        <p:sp>
          <p:nvSpPr>
            <p:cNvPr id="1677" name="Google Shape;1677;p64"/>
            <p:cNvSpPr/>
            <p:nvPr/>
          </p:nvSpPr>
          <p:spPr>
            <a:xfrm flipH="1">
              <a:off x="1832684" y="38966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1996300" y="4049275"/>
              <a:ext cx="404725" cy="402050"/>
            </a:xfrm>
            <a:custGeom>
              <a:avLst/>
              <a:gdLst/>
              <a:ahLst/>
              <a:cxnLst/>
              <a:rect l="l" t="t" r="r" b="b"/>
              <a:pathLst>
                <a:path w="16189" h="16082" extrusionOk="0">
                  <a:moveTo>
                    <a:pt x="3285" y="1846"/>
                  </a:moveTo>
                  <a:cubicBezTo>
                    <a:pt x="3861" y="1846"/>
                    <a:pt x="4264" y="2249"/>
                    <a:pt x="4264" y="2825"/>
                  </a:cubicBezTo>
                  <a:cubicBezTo>
                    <a:pt x="4264" y="3401"/>
                    <a:pt x="3861" y="3805"/>
                    <a:pt x="3285" y="3805"/>
                  </a:cubicBezTo>
                  <a:cubicBezTo>
                    <a:pt x="2708" y="3805"/>
                    <a:pt x="2305" y="3401"/>
                    <a:pt x="2305" y="2825"/>
                  </a:cubicBezTo>
                  <a:cubicBezTo>
                    <a:pt x="2305" y="2249"/>
                    <a:pt x="2708" y="1846"/>
                    <a:pt x="3285" y="1846"/>
                  </a:cubicBezTo>
                  <a:close/>
                  <a:moveTo>
                    <a:pt x="12963" y="1846"/>
                  </a:moveTo>
                  <a:cubicBezTo>
                    <a:pt x="13482" y="1846"/>
                    <a:pt x="13943" y="2249"/>
                    <a:pt x="13943" y="2825"/>
                  </a:cubicBezTo>
                  <a:cubicBezTo>
                    <a:pt x="13943" y="3401"/>
                    <a:pt x="13482" y="3805"/>
                    <a:pt x="12963" y="3805"/>
                  </a:cubicBezTo>
                  <a:cubicBezTo>
                    <a:pt x="12387" y="3805"/>
                    <a:pt x="11926" y="3401"/>
                    <a:pt x="11926" y="2825"/>
                  </a:cubicBezTo>
                  <a:cubicBezTo>
                    <a:pt x="11926" y="2249"/>
                    <a:pt x="12387" y="1846"/>
                    <a:pt x="12963" y="1846"/>
                  </a:cubicBezTo>
                  <a:close/>
                  <a:moveTo>
                    <a:pt x="12963" y="463"/>
                  </a:moveTo>
                  <a:cubicBezTo>
                    <a:pt x="14461" y="463"/>
                    <a:pt x="15671" y="1731"/>
                    <a:pt x="15671" y="3229"/>
                  </a:cubicBezTo>
                  <a:cubicBezTo>
                    <a:pt x="15671" y="3862"/>
                    <a:pt x="15440" y="4496"/>
                    <a:pt x="15095" y="4957"/>
                  </a:cubicBezTo>
                  <a:cubicBezTo>
                    <a:pt x="14980" y="4438"/>
                    <a:pt x="14634" y="3920"/>
                    <a:pt x="14173" y="3632"/>
                  </a:cubicBezTo>
                  <a:cubicBezTo>
                    <a:pt x="14346" y="3401"/>
                    <a:pt x="14403" y="3113"/>
                    <a:pt x="14403" y="2825"/>
                  </a:cubicBezTo>
                  <a:cubicBezTo>
                    <a:pt x="14403" y="2019"/>
                    <a:pt x="13770" y="1385"/>
                    <a:pt x="12963" y="1385"/>
                  </a:cubicBezTo>
                  <a:cubicBezTo>
                    <a:pt x="12157" y="1385"/>
                    <a:pt x="11465" y="2019"/>
                    <a:pt x="11465" y="2825"/>
                  </a:cubicBezTo>
                  <a:cubicBezTo>
                    <a:pt x="11465" y="3113"/>
                    <a:pt x="11581" y="3401"/>
                    <a:pt x="11696" y="3632"/>
                  </a:cubicBezTo>
                  <a:cubicBezTo>
                    <a:pt x="11235" y="3920"/>
                    <a:pt x="10947" y="4438"/>
                    <a:pt x="10832" y="4957"/>
                  </a:cubicBezTo>
                  <a:cubicBezTo>
                    <a:pt x="10428" y="4496"/>
                    <a:pt x="10198" y="3862"/>
                    <a:pt x="10198" y="3229"/>
                  </a:cubicBezTo>
                  <a:cubicBezTo>
                    <a:pt x="10198" y="1731"/>
                    <a:pt x="11408" y="463"/>
                    <a:pt x="12963" y="463"/>
                  </a:cubicBezTo>
                  <a:close/>
                  <a:moveTo>
                    <a:pt x="3285" y="4611"/>
                  </a:moveTo>
                  <a:lnTo>
                    <a:pt x="3573" y="5418"/>
                  </a:lnTo>
                  <a:lnTo>
                    <a:pt x="3285" y="5821"/>
                  </a:lnTo>
                  <a:lnTo>
                    <a:pt x="2996" y="5418"/>
                  </a:lnTo>
                  <a:lnTo>
                    <a:pt x="3285" y="4611"/>
                  </a:lnTo>
                  <a:close/>
                  <a:moveTo>
                    <a:pt x="12963" y="4611"/>
                  </a:moveTo>
                  <a:lnTo>
                    <a:pt x="13251" y="5418"/>
                  </a:lnTo>
                  <a:lnTo>
                    <a:pt x="12963" y="5821"/>
                  </a:lnTo>
                  <a:lnTo>
                    <a:pt x="12618" y="5418"/>
                  </a:lnTo>
                  <a:lnTo>
                    <a:pt x="12963" y="4611"/>
                  </a:lnTo>
                  <a:close/>
                  <a:moveTo>
                    <a:pt x="2363" y="3978"/>
                  </a:moveTo>
                  <a:cubicBezTo>
                    <a:pt x="2536" y="4093"/>
                    <a:pt x="2708" y="4208"/>
                    <a:pt x="2939" y="4266"/>
                  </a:cubicBezTo>
                  <a:lnTo>
                    <a:pt x="2478" y="5360"/>
                  </a:lnTo>
                  <a:cubicBezTo>
                    <a:pt x="2478" y="5475"/>
                    <a:pt x="2478" y="5533"/>
                    <a:pt x="2536" y="5591"/>
                  </a:cubicBezTo>
                  <a:lnTo>
                    <a:pt x="2766" y="5936"/>
                  </a:lnTo>
                  <a:cubicBezTo>
                    <a:pt x="2305" y="5821"/>
                    <a:pt x="1902" y="5648"/>
                    <a:pt x="1556" y="5360"/>
                  </a:cubicBezTo>
                  <a:cubicBezTo>
                    <a:pt x="1614" y="4784"/>
                    <a:pt x="1902" y="4266"/>
                    <a:pt x="2363" y="3978"/>
                  </a:cubicBezTo>
                  <a:close/>
                  <a:moveTo>
                    <a:pt x="4206" y="3978"/>
                  </a:moveTo>
                  <a:cubicBezTo>
                    <a:pt x="4667" y="4266"/>
                    <a:pt x="4955" y="4784"/>
                    <a:pt x="5013" y="5360"/>
                  </a:cubicBezTo>
                  <a:cubicBezTo>
                    <a:pt x="4667" y="5648"/>
                    <a:pt x="4264" y="5821"/>
                    <a:pt x="3803" y="5936"/>
                  </a:cubicBezTo>
                  <a:lnTo>
                    <a:pt x="4033" y="5591"/>
                  </a:lnTo>
                  <a:cubicBezTo>
                    <a:pt x="4091" y="5533"/>
                    <a:pt x="4091" y="5475"/>
                    <a:pt x="4091" y="5360"/>
                  </a:cubicBezTo>
                  <a:lnTo>
                    <a:pt x="3688" y="4266"/>
                  </a:lnTo>
                  <a:cubicBezTo>
                    <a:pt x="3861" y="4208"/>
                    <a:pt x="4033" y="4093"/>
                    <a:pt x="4206" y="3978"/>
                  </a:cubicBezTo>
                  <a:close/>
                  <a:moveTo>
                    <a:pt x="12041" y="3978"/>
                  </a:moveTo>
                  <a:cubicBezTo>
                    <a:pt x="12157" y="4093"/>
                    <a:pt x="12387" y="4208"/>
                    <a:pt x="12560" y="4266"/>
                  </a:cubicBezTo>
                  <a:lnTo>
                    <a:pt x="12157" y="5360"/>
                  </a:lnTo>
                  <a:cubicBezTo>
                    <a:pt x="12099" y="5475"/>
                    <a:pt x="12157" y="5533"/>
                    <a:pt x="12157" y="5591"/>
                  </a:cubicBezTo>
                  <a:lnTo>
                    <a:pt x="12445" y="5936"/>
                  </a:lnTo>
                  <a:cubicBezTo>
                    <a:pt x="11984" y="5821"/>
                    <a:pt x="11581" y="5648"/>
                    <a:pt x="11177" y="5360"/>
                  </a:cubicBezTo>
                  <a:cubicBezTo>
                    <a:pt x="11235" y="4784"/>
                    <a:pt x="11523" y="4266"/>
                    <a:pt x="12041" y="3978"/>
                  </a:cubicBezTo>
                  <a:close/>
                  <a:moveTo>
                    <a:pt x="13827" y="3978"/>
                  </a:moveTo>
                  <a:cubicBezTo>
                    <a:pt x="14346" y="4266"/>
                    <a:pt x="14634" y="4784"/>
                    <a:pt x="14692" y="5360"/>
                  </a:cubicBezTo>
                  <a:cubicBezTo>
                    <a:pt x="14346" y="5648"/>
                    <a:pt x="13943" y="5821"/>
                    <a:pt x="13482" y="5936"/>
                  </a:cubicBezTo>
                  <a:lnTo>
                    <a:pt x="13712" y="5591"/>
                  </a:lnTo>
                  <a:cubicBezTo>
                    <a:pt x="13770" y="5533"/>
                    <a:pt x="13770" y="5475"/>
                    <a:pt x="13712" y="5360"/>
                  </a:cubicBezTo>
                  <a:lnTo>
                    <a:pt x="13309" y="4266"/>
                  </a:lnTo>
                  <a:cubicBezTo>
                    <a:pt x="13539" y="4208"/>
                    <a:pt x="13712" y="4093"/>
                    <a:pt x="13827" y="3978"/>
                  </a:cubicBezTo>
                  <a:close/>
                  <a:moveTo>
                    <a:pt x="8124" y="7088"/>
                  </a:moveTo>
                  <a:cubicBezTo>
                    <a:pt x="8642" y="7088"/>
                    <a:pt x="9103" y="7492"/>
                    <a:pt x="9103" y="8068"/>
                  </a:cubicBezTo>
                  <a:cubicBezTo>
                    <a:pt x="9103" y="8586"/>
                    <a:pt x="8642" y="9047"/>
                    <a:pt x="8124" y="9047"/>
                  </a:cubicBezTo>
                  <a:cubicBezTo>
                    <a:pt x="7548" y="9047"/>
                    <a:pt x="7144" y="8586"/>
                    <a:pt x="7144" y="8068"/>
                  </a:cubicBezTo>
                  <a:cubicBezTo>
                    <a:pt x="7144" y="7492"/>
                    <a:pt x="7605" y="7088"/>
                    <a:pt x="8124" y="7088"/>
                  </a:cubicBezTo>
                  <a:close/>
                  <a:moveTo>
                    <a:pt x="3285" y="11467"/>
                  </a:moveTo>
                  <a:cubicBezTo>
                    <a:pt x="3861" y="11467"/>
                    <a:pt x="4322" y="11928"/>
                    <a:pt x="4322" y="12504"/>
                  </a:cubicBezTo>
                  <a:cubicBezTo>
                    <a:pt x="4322" y="13022"/>
                    <a:pt x="3861" y="13483"/>
                    <a:pt x="3285" y="13483"/>
                  </a:cubicBezTo>
                  <a:cubicBezTo>
                    <a:pt x="2766" y="13483"/>
                    <a:pt x="2305" y="13022"/>
                    <a:pt x="2305" y="12504"/>
                  </a:cubicBezTo>
                  <a:cubicBezTo>
                    <a:pt x="2305" y="11928"/>
                    <a:pt x="2766" y="11467"/>
                    <a:pt x="3285" y="11467"/>
                  </a:cubicBezTo>
                  <a:close/>
                  <a:moveTo>
                    <a:pt x="12963" y="11467"/>
                  </a:moveTo>
                  <a:cubicBezTo>
                    <a:pt x="13482" y="11467"/>
                    <a:pt x="13943" y="11928"/>
                    <a:pt x="13943" y="12446"/>
                  </a:cubicBezTo>
                  <a:cubicBezTo>
                    <a:pt x="13943" y="13022"/>
                    <a:pt x="13482" y="13483"/>
                    <a:pt x="12963" y="13483"/>
                  </a:cubicBezTo>
                  <a:cubicBezTo>
                    <a:pt x="12387" y="13483"/>
                    <a:pt x="11926" y="13022"/>
                    <a:pt x="11926" y="12446"/>
                  </a:cubicBezTo>
                  <a:cubicBezTo>
                    <a:pt x="11926" y="11928"/>
                    <a:pt x="12387" y="11467"/>
                    <a:pt x="12963" y="11467"/>
                  </a:cubicBezTo>
                  <a:close/>
                  <a:moveTo>
                    <a:pt x="3285" y="10142"/>
                  </a:moveTo>
                  <a:cubicBezTo>
                    <a:pt x="4840" y="10142"/>
                    <a:pt x="6050" y="11352"/>
                    <a:pt x="6050" y="12850"/>
                  </a:cubicBezTo>
                  <a:cubicBezTo>
                    <a:pt x="6050" y="13541"/>
                    <a:pt x="5819" y="14117"/>
                    <a:pt x="5416" y="14578"/>
                  </a:cubicBezTo>
                  <a:cubicBezTo>
                    <a:pt x="5301" y="14059"/>
                    <a:pt x="4955" y="13598"/>
                    <a:pt x="4552" y="13310"/>
                  </a:cubicBezTo>
                  <a:cubicBezTo>
                    <a:pt x="4667" y="13080"/>
                    <a:pt x="4782" y="12792"/>
                    <a:pt x="4782" y="12504"/>
                  </a:cubicBezTo>
                  <a:cubicBezTo>
                    <a:pt x="4782" y="11640"/>
                    <a:pt x="4091" y="11006"/>
                    <a:pt x="3285" y="11006"/>
                  </a:cubicBezTo>
                  <a:cubicBezTo>
                    <a:pt x="2478" y="11006"/>
                    <a:pt x="1844" y="11697"/>
                    <a:pt x="1844" y="12504"/>
                  </a:cubicBezTo>
                  <a:cubicBezTo>
                    <a:pt x="1844" y="12792"/>
                    <a:pt x="1902" y="13080"/>
                    <a:pt x="2075" y="13310"/>
                  </a:cubicBezTo>
                  <a:cubicBezTo>
                    <a:pt x="1614" y="13598"/>
                    <a:pt x="1268" y="14059"/>
                    <a:pt x="1153" y="14578"/>
                  </a:cubicBezTo>
                  <a:cubicBezTo>
                    <a:pt x="750" y="14117"/>
                    <a:pt x="577" y="13541"/>
                    <a:pt x="577" y="12850"/>
                  </a:cubicBezTo>
                  <a:cubicBezTo>
                    <a:pt x="577" y="11352"/>
                    <a:pt x="1787" y="10142"/>
                    <a:pt x="3285" y="10142"/>
                  </a:cubicBezTo>
                  <a:close/>
                  <a:moveTo>
                    <a:pt x="12963" y="14232"/>
                  </a:moveTo>
                  <a:lnTo>
                    <a:pt x="13251" y="15096"/>
                  </a:lnTo>
                  <a:lnTo>
                    <a:pt x="12963" y="15442"/>
                  </a:lnTo>
                  <a:lnTo>
                    <a:pt x="12618" y="15096"/>
                  </a:lnTo>
                  <a:lnTo>
                    <a:pt x="12963" y="14232"/>
                  </a:lnTo>
                  <a:close/>
                  <a:moveTo>
                    <a:pt x="3285" y="14232"/>
                  </a:moveTo>
                  <a:lnTo>
                    <a:pt x="3630" y="15096"/>
                  </a:lnTo>
                  <a:lnTo>
                    <a:pt x="3285" y="15500"/>
                  </a:lnTo>
                  <a:lnTo>
                    <a:pt x="2996" y="15096"/>
                  </a:lnTo>
                  <a:lnTo>
                    <a:pt x="3285" y="14232"/>
                  </a:lnTo>
                  <a:close/>
                  <a:moveTo>
                    <a:pt x="2363" y="13656"/>
                  </a:moveTo>
                  <a:cubicBezTo>
                    <a:pt x="2536" y="13771"/>
                    <a:pt x="2708" y="13829"/>
                    <a:pt x="2939" y="13887"/>
                  </a:cubicBezTo>
                  <a:lnTo>
                    <a:pt x="2478" y="15039"/>
                  </a:lnTo>
                  <a:cubicBezTo>
                    <a:pt x="2478" y="15096"/>
                    <a:pt x="2478" y="15212"/>
                    <a:pt x="2536" y="15269"/>
                  </a:cubicBezTo>
                  <a:lnTo>
                    <a:pt x="2766" y="15557"/>
                  </a:lnTo>
                  <a:cubicBezTo>
                    <a:pt x="2305" y="15500"/>
                    <a:pt x="1902" y="15269"/>
                    <a:pt x="1556" y="15039"/>
                  </a:cubicBezTo>
                  <a:cubicBezTo>
                    <a:pt x="1614" y="14463"/>
                    <a:pt x="1902" y="13944"/>
                    <a:pt x="2363" y="13656"/>
                  </a:cubicBezTo>
                  <a:close/>
                  <a:moveTo>
                    <a:pt x="4206" y="13656"/>
                  </a:moveTo>
                  <a:cubicBezTo>
                    <a:pt x="4667" y="13944"/>
                    <a:pt x="5013" y="14463"/>
                    <a:pt x="5013" y="15039"/>
                  </a:cubicBezTo>
                  <a:cubicBezTo>
                    <a:pt x="4667" y="15269"/>
                    <a:pt x="4264" y="15500"/>
                    <a:pt x="3803" y="15557"/>
                  </a:cubicBezTo>
                  <a:lnTo>
                    <a:pt x="4033" y="15269"/>
                  </a:lnTo>
                  <a:cubicBezTo>
                    <a:pt x="4091" y="15212"/>
                    <a:pt x="4149" y="15096"/>
                    <a:pt x="4091" y="15039"/>
                  </a:cubicBezTo>
                  <a:lnTo>
                    <a:pt x="3688" y="13887"/>
                  </a:lnTo>
                  <a:cubicBezTo>
                    <a:pt x="3861" y="13829"/>
                    <a:pt x="4033" y="13771"/>
                    <a:pt x="4206" y="13656"/>
                  </a:cubicBezTo>
                  <a:close/>
                  <a:moveTo>
                    <a:pt x="12041" y="13656"/>
                  </a:moveTo>
                  <a:cubicBezTo>
                    <a:pt x="12214" y="13771"/>
                    <a:pt x="12387" y="13829"/>
                    <a:pt x="12560" y="13887"/>
                  </a:cubicBezTo>
                  <a:lnTo>
                    <a:pt x="12157" y="15039"/>
                  </a:lnTo>
                  <a:cubicBezTo>
                    <a:pt x="12157" y="15096"/>
                    <a:pt x="12157" y="15212"/>
                    <a:pt x="12214" y="15269"/>
                  </a:cubicBezTo>
                  <a:lnTo>
                    <a:pt x="12445" y="15557"/>
                  </a:lnTo>
                  <a:cubicBezTo>
                    <a:pt x="11984" y="15500"/>
                    <a:pt x="11581" y="15269"/>
                    <a:pt x="11235" y="14981"/>
                  </a:cubicBezTo>
                  <a:cubicBezTo>
                    <a:pt x="11235" y="14463"/>
                    <a:pt x="11581" y="13944"/>
                    <a:pt x="12041" y="13656"/>
                  </a:cubicBezTo>
                  <a:close/>
                  <a:moveTo>
                    <a:pt x="13885" y="13656"/>
                  </a:moveTo>
                  <a:cubicBezTo>
                    <a:pt x="14346" y="13944"/>
                    <a:pt x="14634" y="14463"/>
                    <a:pt x="14692" y="14981"/>
                  </a:cubicBezTo>
                  <a:cubicBezTo>
                    <a:pt x="14346" y="15269"/>
                    <a:pt x="13943" y="15500"/>
                    <a:pt x="13482" y="15557"/>
                  </a:cubicBezTo>
                  <a:lnTo>
                    <a:pt x="13712" y="15269"/>
                  </a:lnTo>
                  <a:cubicBezTo>
                    <a:pt x="13770" y="15212"/>
                    <a:pt x="13770" y="15096"/>
                    <a:pt x="13770" y="15039"/>
                  </a:cubicBezTo>
                  <a:lnTo>
                    <a:pt x="13309" y="13887"/>
                  </a:lnTo>
                  <a:cubicBezTo>
                    <a:pt x="13539" y="13829"/>
                    <a:pt x="13712" y="13771"/>
                    <a:pt x="13885" y="13656"/>
                  </a:cubicBezTo>
                  <a:close/>
                  <a:moveTo>
                    <a:pt x="12947" y="1"/>
                  </a:moveTo>
                  <a:cubicBezTo>
                    <a:pt x="12914" y="1"/>
                    <a:pt x="12881" y="1"/>
                    <a:pt x="12848" y="2"/>
                  </a:cubicBezTo>
                  <a:cubicBezTo>
                    <a:pt x="11120" y="60"/>
                    <a:pt x="9795" y="1443"/>
                    <a:pt x="9737" y="3113"/>
                  </a:cubicBezTo>
                  <a:cubicBezTo>
                    <a:pt x="9679" y="3920"/>
                    <a:pt x="9967" y="4726"/>
                    <a:pt x="10486" y="5303"/>
                  </a:cubicBezTo>
                  <a:lnTo>
                    <a:pt x="8930" y="6858"/>
                  </a:lnTo>
                  <a:cubicBezTo>
                    <a:pt x="8700" y="6685"/>
                    <a:pt x="8412" y="6570"/>
                    <a:pt x="8124" y="6570"/>
                  </a:cubicBezTo>
                  <a:cubicBezTo>
                    <a:pt x="7778" y="6570"/>
                    <a:pt x="7490" y="6685"/>
                    <a:pt x="7260" y="6858"/>
                  </a:cubicBezTo>
                  <a:lnTo>
                    <a:pt x="5704" y="5360"/>
                  </a:lnTo>
                  <a:cubicBezTo>
                    <a:pt x="6223" y="4784"/>
                    <a:pt x="6511" y="4035"/>
                    <a:pt x="6511" y="3229"/>
                  </a:cubicBezTo>
                  <a:cubicBezTo>
                    <a:pt x="6511" y="1443"/>
                    <a:pt x="5070" y="2"/>
                    <a:pt x="3285" y="2"/>
                  </a:cubicBezTo>
                  <a:cubicBezTo>
                    <a:pt x="2766" y="2"/>
                    <a:pt x="2305" y="118"/>
                    <a:pt x="1844" y="348"/>
                  </a:cubicBezTo>
                  <a:cubicBezTo>
                    <a:pt x="1729" y="406"/>
                    <a:pt x="1671" y="521"/>
                    <a:pt x="1729" y="636"/>
                  </a:cubicBezTo>
                  <a:cubicBezTo>
                    <a:pt x="1729" y="720"/>
                    <a:pt x="1822" y="774"/>
                    <a:pt x="1917" y="774"/>
                  </a:cubicBezTo>
                  <a:cubicBezTo>
                    <a:pt x="1951" y="774"/>
                    <a:pt x="1986" y="767"/>
                    <a:pt x="2017" y="751"/>
                  </a:cubicBezTo>
                  <a:cubicBezTo>
                    <a:pt x="2420" y="579"/>
                    <a:pt x="2824" y="463"/>
                    <a:pt x="3285" y="463"/>
                  </a:cubicBezTo>
                  <a:cubicBezTo>
                    <a:pt x="4782" y="463"/>
                    <a:pt x="6050" y="1731"/>
                    <a:pt x="6050" y="3229"/>
                  </a:cubicBezTo>
                  <a:cubicBezTo>
                    <a:pt x="6050" y="3862"/>
                    <a:pt x="5819" y="4496"/>
                    <a:pt x="5416" y="4957"/>
                  </a:cubicBezTo>
                  <a:cubicBezTo>
                    <a:pt x="5301" y="4438"/>
                    <a:pt x="4955" y="3920"/>
                    <a:pt x="4494" y="3632"/>
                  </a:cubicBezTo>
                  <a:cubicBezTo>
                    <a:pt x="4667" y="3344"/>
                    <a:pt x="4782" y="3056"/>
                    <a:pt x="4782" y="2710"/>
                  </a:cubicBezTo>
                  <a:cubicBezTo>
                    <a:pt x="4725" y="2019"/>
                    <a:pt x="4091" y="1385"/>
                    <a:pt x="3400" y="1385"/>
                  </a:cubicBezTo>
                  <a:cubicBezTo>
                    <a:pt x="3363" y="1383"/>
                    <a:pt x="3327" y="1381"/>
                    <a:pt x="3291" y="1381"/>
                  </a:cubicBezTo>
                  <a:cubicBezTo>
                    <a:pt x="2478" y="1381"/>
                    <a:pt x="1844" y="1998"/>
                    <a:pt x="1844" y="2825"/>
                  </a:cubicBezTo>
                  <a:cubicBezTo>
                    <a:pt x="1844" y="3113"/>
                    <a:pt x="1902" y="3401"/>
                    <a:pt x="2075" y="3632"/>
                  </a:cubicBezTo>
                  <a:cubicBezTo>
                    <a:pt x="1614" y="3978"/>
                    <a:pt x="1268" y="4438"/>
                    <a:pt x="1153" y="4957"/>
                  </a:cubicBezTo>
                  <a:cubicBezTo>
                    <a:pt x="750" y="4496"/>
                    <a:pt x="519" y="3862"/>
                    <a:pt x="519" y="3229"/>
                  </a:cubicBezTo>
                  <a:cubicBezTo>
                    <a:pt x="519" y="2595"/>
                    <a:pt x="750" y="1961"/>
                    <a:pt x="1153" y="1500"/>
                  </a:cubicBezTo>
                  <a:cubicBezTo>
                    <a:pt x="1268" y="1385"/>
                    <a:pt x="1211" y="1212"/>
                    <a:pt x="1095" y="1155"/>
                  </a:cubicBezTo>
                  <a:cubicBezTo>
                    <a:pt x="1048" y="1131"/>
                    <a:pt x="1000" y="1117"/>
                    <a:pt x="956" y="1117"/>
                  </a:cubicBezTo>
                  <a:cubicBezTo>
                    <a:pt x="895" y="1117"/>
                    <a:pt x="841" y="1145"/>
                    <a:pt x="807" y="1212"/>
                  </a:cubicBezTo>
                  <a:cubicBezTo>
                    <a:pt x="346" y="1788"/>
                    <a:pt x="58" y="2480"/>
                    <a:pt x="58" y="3229"/>
                  </a:cubicBezTo>
                  <a:cubicBezTo>
                    <a:pt x="58" y="5015"/>
                    <a:pt x="1499" y="6455"/>
                    <a:pt x="3285" y="6455"/>
                  </a:cubicBezTo>
                  <a:cubicBezTo>
                    <a:pt x="4091" y="6455"/>
                    <a:pt x="4782" y="6167"/>
                    <a:pt x="5359" y="5706"/>
                  </a:cubicBezTo>
                  <a:lnTo>
                    <a:pt x="6914" y="7204"/>
                  </a:lnTo>
                  <a:cubicBezTo>
                    <a:pt x="6741" y="7434"/>
                    <a:pt x="6626" y="7722"/>
                    <a:pt x="6626" y="8068"/>
                  </a:cubicBezTo>
                  <a:cubicBezTo>
                    <a:pt x="6626" y="8356"/>
                    <a:pt x="6741" y="8702"/>
                    <a:pt x="6914" y="8932"/>
                  </a:cubicBezTo>
                  <a:lnTo>
                    <a:pt x="5416" y="10488"/>
                  </a:lnTo>
                  <a:cubicBezTo>
                    <a:pt x="4840" y="9969"/>
                    <a:pt x="4091" y="9681"/>
                    <a:pt x="3285" y="9681"/>
                  </a:cubicBezTo>
                  <a:cubicBezTo>
                    <a:pt x="1499" y="9681"/>
                    <a:pt x="1" y="11179"/>
                    <a:pt x="58" y="13022"/>
                  </a:cubicBezTo>
                  <a:cubicBezTo>
                    <a:pt x="116" y="14693"/>
                    <a:pt x="1499" y="16018"/>
                    <a:pt x="3169" y="16076"/>
                  </a:cubicBezTo>
                  <a:cubicBezTo>
                    <a:pt x="3236" y="16080"/>
                    <a:pt x="3303" y="16082"/>
                    <a:pt x="3368" y="16082"/>
                  </a:cubicBezTo>
                  <a:cubicBezTo>
                    <a:pt x="5120" y="16082"/>
                    <a:pt x="6511" y="14628"/>
                    <a:pt x="6511" y="12907"/>
                  </a:cubicBezTo>
                  <a:cubicBezTo>
                    <a:pt x="6511" y="12101"/>
                    <a:pt x="6223" y="11352"/>
                    <a:pt x="5762" y="10776"/>
                  </a:cubicBezTo>
                  <a:lnTo>
                    <a:pt x="7260" y="9220"/>
                  </a:lnTo>
                  <a:cubicBezTo>
                    <a:pt x="7490" y="9393"/>
                    <a:pt x="7778" y="9508"/>
                    <a:pt x="8124" y="9508"/>
                  </a:cubicBezTo>
                  <a:cubicBezTo>
                    <a:pt x="8412" y="9508"/>
                    <a:pt x="8758" y="9393"/>
                    <a:pt x="8988" y="9220"/>
                  </a:cubicBezTo>
                  <a:lnTo>
                    <a:pt x="10544" y="10776"/>
                  </a:lnTo>
                  <a:cubicBezTo>
                    <a:pt x="10025" y="11352"/>
                    <a:pt x="9737" y="12101"/>
                    <a:pt x="9737" y="12907"/>
                  </a:cubicBezTo>
                  <a:cubicBezTo>
                    <a:pt x="9737" y="14635"/>
                    <a:pt x="11177" y="16076"/>
                    <a:pt x="12963" y="16076"/>
                  </a:cubicBezTo>
                  <a:cubicBezTo>
                    <a:pt x="14692" y="16076"/>
                    <a:pt x="16132" y="14635"/>
                    <a:pt x="16132" y="12907"/>
                  </a:cubicBezTo>
                  <a:cubicBezTo>
                    <a:pt x="16132" y="12389"/>
                    <a:pt x="16017" y="11870"/>
                    <a:pt x="15786" y="11409"/>
                  </a:cubicBezTo>
                  <a:cubicBezTo>
                    <a:pt x="15744" y="11325"/>
                    <a:pt x="15671" y="11271"/>
                    <a:pt x="15590" y="11271"/>
                  </a:cubicBezTo>
                  <a:cubicBezTo>
                    <a:pt x="15560" y="11271"/>
                    <a:pt x="15529" y="11279"/>
                    <a:pt x="15498" y="11294"/>
                  </a:cubicBezTo>
                  <a:cubicBezTo>
                    <a:pt x="15383" y="11352"/>
                    <a:pt x="15325" y="11525"/>
                    <a:pt x="15383" y="11640"/>
                  </a:cubicBezTo>
                  <a:cubicBezTo>
                    <a:pt x="15556" y="11985"/>
                    <a:pt x="15671" y="12446"/>
                    <a:pt x="15671" y="12850"/>
                  </a:cubicBezTo>
                  <a:cubicBezTo>
                    <a:pt x="15671" y="13541"/>
                    <a:pt x="15440" y="14117"/>
                    <a:pt x="15095" y="14578"/>
                  </a:cubicBezTo>
                  <a:cubicBezTo>
                    <a:pt x="14922" y="14059"/>
                    <a:pt x="14634" y="13598"/>
                    <a:pt x="14173" y="13253"/>
                  </a:cubicBezTo>
                  <a:cubicBezTo>
                    <a:pt x="14346" y="13022"/>
                    <a:pt x="14461" y="12677"/>
                    <a:pt x="14403" y="12331"/>
                  </a:cubicBezTo>
                  <a:cubicBezTo>
                    <a:pt x="14346" y="11640"/>
                    <a:pt x="13770" y="11064"/>
                    <a:pt x="13078" y="11006"/>
                  </a:cubicBezTo>
                  <a:cubicBezTo>
                    <a:pt x="13042" y="11004"/>
                    <a:pt x="13007" y="11003"/>
                    <a:pt x="12972" y="11003"/>
                  </a:cubicBezTo>
                  <a:cubicBezTo>
                    <a:pt x="12104" y="11003"/>
                    <a:pt x="11465" y="11673"/>
                    <a:pt x="11465" y="12504"/>
                  </a:cubicBezTo>
                  <a:cubicBezTo>
                    <a:pt x="11465" y="12792"/>
                    <a:pt x="11581" y="13080"/>
                    <a:pt x="11696" y="13310"/>
                  </a:cubicBezTo>
                  <a:cubicBezTo>
                    <a:pt x="11235" y="13598"/>
                    <a:pt x="10889" y="14059"/>
                    <a:pt x="10774" y="14578"/>
                  </a:cubicBezTo>
                  <a:cubicBezTo>
                    <a:pt x="10428" y="14117"/>
                    <a:pt x="10198" y="13541"/>
                    <a:pt x="10198" y="12850"/>
                  </a:cubicBezTo>
                  <a:cubicBezTo>
                    <a:pt x="10198" y="11352"/>
                    <a:pt x="11408" y="10142"/>
                    <a:pt x="12963" y="10142"/>
                  </a:cubicBezTo>
                  <a:cubicBezTo>
                    <a:pt x="13597" y="10142"/>
                    <a:pt x="14173" y="10315"/>
                    <a:pt x="14634" y="10718"/>
                  </a:cubicBezTo>
                  <a:cubicBezTo>
                    <a:pt x="14683" y="10767"/>
                    <a:pt x="14742" y="10784"/>
                    <a:pt x="14798" y="10784"/>
                  </a:cubicBezTo>
                  <a:cubicBezTo>
                    <a:pt x="14875" y="10784"/>
                    <a:pt x="14946" y="10751"/>
                    <a:pt x="14980" y="10718"/>
                  </a:cubicBezTo>
                  <a:cubicBezTo>
                    <a:pt x="15095" y="10603"/>
                    <a:pt x="15037" y="10430"/>
                    <a:pt x="14980" y="10372"/>
                  </a:cubicBezTo>
                  <a:cubicBezTo>
                    <a:pt x="14403" y="9911"/>
                    <a:pt x="13655" y="9681"/>
                    <a:pt x="12906" y="9681"/>
                  </a:cubicBezTo>
                  <a:cubicBezTo>
                    <a:pt x="12157" y="9681"/>
                    <a:pt x="11408" y="9969"/>
                    <a:pt x="10832" y="10430"/>
                  </a:cubicBezTo>
                  <a:lnTo>
                    <a:pt x="9276" y="8874"/>
                  </a:lnTo>
                  <a:cubicBezTo>
                    <a:pt x="9449" y="8644"/>
                    <a:pt x="9564" y="8356"/>
                    <a:pt x="9564" y="8068"/>
                  </a:cubicBezTo>
                  <a:cubicBezTo>
                    <a:pt x="9564" y="7722"/>
                    <a:pt x="9449" y="7434"/>
                    <a:pt x="9276" y="7204"/>
                  </a:cubicBezTo>
                  <a:lnTo>
                    <a:pt x="10832" y="5648"/>
                  </a:lnTo>
                  <a:cubicBezTo>
                    <a:pt x="11408" y="6167"/>
                    <a:pt x="12157" y="6455"/>
                    <a:pt x="13021" y="6455"/>
                  </a:cubicBezTo>
                  <a:cubicBezTo>
                    <a:pt x="14692" y="6397"/>
                    <a:pt x="16074" y="5015"/>
                    <a:pt x="16132" y="3344"/>
                  </a:cubicBezTo>
                  <a:cubicBezTo>
                    <a:pt x="16188" y="1533"/>
                    <a:pt x="14745" y="1"/>
                    <a:pt x="12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64"/>
          <p:cNvGrpSpPr/>
          <p:nvPr/>
        </p:nvGrpSpPr>
        <p:grpSpPr>
          <a:xfrm>
            <a:off x="2848572" y="3361095"/>
            <a:ext cx="595348" cy="595348"/>
            <a:chOff x="1832659" y="3127300"/>
            <a:chExt cx="707400" cy="707400"/>
          </a:xfrm>
        </p:grpSpPr>
        <p:sp>
          <p:nvSpPr>
            <p:cNvPr id="1680" name="Google Shape;1680;p64"/>
            <p:cNvSpPr/>
            <p:nvPr/>
          </p:nvSpPr>
          <p:spPr>
            <a:xfrm flipH="1">
              <a:off x="1832659" y="31273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1" name="Google Shape;1681;p64"/>
            <p:cNvGrpSpPr/>
            <p:nvPr/>
          </p:nvGrpSpPr>
          <p:grpSpPr>
            <a:xfrm>
              <a:off x="2020038" y="3279350"/>
              <a:ext cx="357200" cy="403300"/>
              <a:chOff x="5404375" y="2723525"/>
              <a:chExt cx="357200" cy="403300"/>
            </a:xfrm>
          </p:grpSpPr>
          <p:sp>
            <p:nvSpPr>
              <p:cNvPr id="1682" name="Google Shape;1682;p64"/>
              <p:cNvSpPr/>
              <p:nvPr/>
            </p:nvSpPr>
            <p:spPr>
              <a:xfrm>
                <a:off x="5404375" y="2723525"/>
                <a:ext cx="357200" cy="403300"/>
              </a:xfrm>
              <a:custGeom>
                <a:avLst/>
                <a:gdLst/>
                <a:ahLst/>
                <a:cxnLst/>
                <a:rect l="l" t="t" r="r" b="b"/>
                <a:pathLst>
                  <a:path w="14288" h="16132" extrusionOk="0">
                    <a:moveTo>
                      <a:pt x="7835" y="807"/>
                    </a:moveTo>
                    <a:lnTo>
                      <a:pt x="8988" y="1959"/>
                    </a:lnTo>
                    <a:lnTo>
                      <a:pt x="7835" y="1959"/>
                    </a:lnTo>
                    <a:lnTo>
                      <a:pt x="7835" y="807"/>
                    </a:lnTo>
                    <a:close/>
                    <a:moveTo>
                      <a:pt x="12271" y="8124"/>
                    </a:moveTo>
                    <a:lnTo>
                      <a:pt x="11119" y="9276"/>
                    </a:lnTo>
                    <a:lnTo>
                      <a:pt x="5416" y="9276"/>
                    </a:lnTo>
                    <a:lnTo>
                      <a:pt x="6510" y="8124"/>
                    </a:lnTo>
                    <a:close/>
                    <a:moveTo>
                      <a:pt x="2881" y="8527"/>
                    </a:moveTo>
                    <a:cubicBezTo>
                      <a:pt x="2996" y="8527"/>
                      <a:pt x="3111" y="8585"/>
                      <a:pt x="3111" y="8700"/>
                    </a:cubicBezTo>
                    <a:lnTo>
                      <a:pt x="3111" y="9334"/>
                    </a:lnTo>
                    <a:lnTo>
                      <a:pt x="2708" y="9334"/>
                    </a:lnTo>
                    <a:lnTo>
                      <a:pt x="2708" y="8700"/>
                    </a:lnTo>
                    <a:cubicBezTo>
                      <a:pt x="2708" y="8585"/>
                      <a:pt x="2766" y="8527"/>
                      <a:pt x="2881" y="8527"/>
                    </a:cubicBezTo>
                    <a:close/>
                    <a:moveTo>
                      <a:pt x="13769" y="2017"/>
                    </a:moveTo>
                    <a:cubicBezTo>
                      <a:pt x="13827" y="2017"/>
                      <a:pt x="13827" y="2017"/>
                      <a:pt x="13827" y="2075"/>
                    </a:cubicBezTo>
                    <a:lnTo>
                      <a:pt x="13827" y="11580"/>
                    </a:lnTo>
                    <a:cubicBezTo>
                      <a:pt x="13827" y="11638"/>
                      <a:pt x="13769" y="11696"/>
                      <a:pt x="13712" y="11696"/>
                    </a:cubicBezTo>
                    <a:lnTo>
                      <a:pt x="13020" y="11696"/>
                    </a:lnTo>
                    <a:lnTo>
                      <a:pt x="13020" y="7893"/>
                    </a:lnTo>
                    <a:cubicBezTo>
                      <a:pt x="13020" y="7721"/>
                      <a:pt x="12905" y="7605"/>
                      <a:pt x="12790" y="7605"/>
                    </a:cubicBezTo>
                    <a:lnTo>
                      <a:pt x="11753" y="7605"/>
                    </a:lnTo>
                    <a:lnTo>
                      <a:pt x="11753" y="7087"/>
                    </a:lnTo>
                    <a:lnTo>
                      <a:pt x="12214" y="7087"/>
                    </a:lnTo>
                    <a:cubicBezTo>
                      <a:pt x="12329" y="7087"/>
                      <a:pt x="12444" y="7029"/>
                      <a:pt x="12444" y="6914"/>
                    </a:cubicBezTo>
                    <a:cubicBezTo>
                      <a:pt x="12444" y="6741"/>
                      <a:pt x="12329" y="6626"/>
                      <a:pt x="12214" y="6626"/>
                    </a:cubicBezTo>
                    <a:lnTo>
                      <a:pt x="11753" y="6626"/>
                    </a:lnTo>
                    <a:lnTo>
                      <a:pt x="11753" y="6107"/>
                    </a:lnTo>
                    <a:lnTo>
                      <a:pt x="12214" y="6107"/>
                    </a:lnTo>
                    <a:cubicBezTo>
                      <a:pt x="12329" y="6107"/>
                      <a:pt x="12444" y="5992"/>
                      <a:pt x="12444" y="5877"/>
                    </a:cubicBezTo>
                    <a:cubicBezTo>
                      <a:pt x="12444" y="5762"/>
                      <a:pt x="12387" y="5647"/>
                      <a:pt x="12214" y="5647"/>
                    </a:cubicBezTo>
                    <a:lnTo>
                      <a:pt x="11753" y="5647"/>
                    </a:lnTo>
                    <a:lnTo>
                      <a:pt x="11753" y="5128"/>
                    </a:lnTo>
                    <a:lnTo>
                      <a:pt x="12214" y="5128"/>
                    </a:lnTo>
                    <a:cubicBezTo>
                      <a:pt x="12329" y="5128"/>
                      <a:pt x="12444" y="5013"/>
                      <a:pt x="12444" y="4898"/>
                    </a:cubicBezTo>
                    <a:cubicBezTo>
                      <a:pt x="12444" y="4782"/>
                      <a:pt x="12387" y="4667"/>
                      <a:pt x="12214" y="4667"/>
                    </a:cubicBezTo>
                    <a:lnTo>
                      <a:pt x="11753" y="4667"/>
                    </a:lnTo>
                    <a:lnTo>
                      <a:pt x="11753" y="4091"/>
                    </a:lnTo>
                    <a:lnTo>
                      <a:pt x="12214" y="4091"/>
                    </a:lnTo>
                    <a:cubicBezTo>
                      <a:pt x="12329" y="4091"/>
                      <a:pt x="12444" y="4033"/>
                      <a:pt x="12444" y="3918"/>
                    </a:cubicBezTo>
                    <a:cubicBezTo>
                      <a:pt x="12502" y="3745"/>
                      <a:pt x="12387" y="3630"/>
                      <a:pt x="12214" y="3630"/>
                    </a:cubicBezTo>
                    <a:lnTo>
                      <a:pt x="11753" y="3630"/>
                    </a:lnTo>
                    <a:lnTo>
                      <a:pt x="11753" y="3112"/>
                    </a:lnTo>
                    <a:lnTo>
                      <a:pt x="12214" y="3112"/>
                    </a:lnTo>
                    <a:cubicBezTo>
                      <a:pt x="12329" y="3112"/>
                      <a:pt x="12444" y="3054"/>
                      <a:pt x="12444" y="2939"/>
                    </a:cubicBezTo>
                    <a:cubicBezTo>
                      <a:pt x="12502" y="2766"/>
                      <a:pt x="12387" y="2651"/>
                      <a:pt x="12214" y="2651"/>
                    </a:cubicBezTo>
                    <a:lnTo>
                      <a:pt x="11810" y="2651"/>
                    </a:lnTo>
                    <a:lnTo>
                      <a:pt x="11810" y="2075"/>
                    </a:lnTo>
                    <a:cubicBezTo>
                      <a:pt x="11810" y="2017"/>
                      <a:pt x="11810" y="2017"/>
                      <a:pt x="11868" y="2017"/>
                    </a:cubicBezTo>
                    <a:close/>
                    <a:moveTo>
                      <a:pt x="3342" y="9795"/>
                    </a:moveTo>
                    <a:lnTo>
                      <a:pt x="3342" y="14403"/>
                    </a:lnTo>
                    <a:cubicBezTo>
                      <a:pt x="3342" y="14634"/>
                      <a:pt x="3169" y="14807"/>
                      <a:pt x="2938" y="14807"/>
                    </a:cubicBezTo>
                    <a:cubicBezTo>
                      <a:pt x="2650" y="14807"/>
                      <a:pt x="2478" y="14634"/>
                      <a:pt x="2478" y="14403"/>
                    </a:cubicBezTo>
                    <a:lnTo>
                      <a:pt x="2478" y="9795"/>
                    </a:lnTo>
                    <a:close/>
                    <a:moveTo>
                      <a:pt x="12559" y="8469"/>
                    </a:moveTo>
                    <a:lnTo>
                      <a:pt x="12559" y="14115"/>
                    </a:lnTo>
                    <a:lnTo>
                      <a:pt x="11465" y="15325"/>
                    </a:lnTo>
                    <a:lnTo>
                      <a:pt x="11465" y="13942"/>
                    </a:lnTo>
                    <a:cubicBezTo>
                      <a:pt x="11465" y="13827"/>
                      <a:pt x="11407" y="13712"/>
                      <a:pt x="11234" y="13712"/>
                    </a:cubicBezTo>
                    <a:cubicBezTo>
                      <a:pt x="11214" y="13702"/>
                      <a:pt x="11194" y="13697"/>
                      <a:pt x="11174" y="13697"/>
                    </a:cubicBezTo>
                    <a:cubicBezTo>
                      <a:pt x="11082" y="13697"/>
                      <a:pt x="11004" y="13800"/>
                      <a:pt x="11004" y="13942"/>
                    </a:cubicBezTo>
                    <a:lnTo>
                      <a:pt x="11004" y="15613"/>
                    </a:lnTo>
                    <a:lnTo>
                      <a:pt x="5128" y="15613"/>
                    </a:lnTo>
                    <a:lnTo>
                      <a:pt x="5128" y="9737"/>
                    </a:lnTo>
                    <a:lnTo>
                      <a:pt x="11004" y="9737"/>
                    </a:lnTo>
                    <a:lnTo>
                      <a:pt x="11004" y="12675"/>
                    </a:lnTo>
                    <a:cubicBezTo>
                      <a:pt x="11004" y="12790"/>
                      <a:pt x="11062" y="12905"/>
                      <a:pt x="11177" y="12905"/>
                    </a:cubicBezTo>
                    <a:cubicBezTo>
                      <a:pt x="11350" y="12905"/>
                      <a:pt x="11465" y="12790"/>
                      <a:pt x="11465" y="12675"/>
                    </a:cubicBezTo>
                    <a:lnTo>
                      <a:pt x="11465" y="9622"/>
                    </a:lnTo>
                    <a:lnTo>
                      <a:pt x="12559" y="8469"/>
                    </a:lnTo>
                    <a:close/>
                    <a:moveTo>
                      <a:pt x="231" y="1"/>
                    </a:moveTo>
                    <a:cubicBezTo>
                      <a:pt x="115" y="1"/>
                      <a:pt x="0" y="116"/>
                      <a:pt x="0" y="231"/>
                    </a:cubicBezTo>
                    <a:lnTo>
                      <a:pt x="0" y="3227"/>
                    </a:lnTo>
                    <a:cubicBezTo>
                      <a:pt x="0" y="3400"/>
                      <a:pt x="115" y="3486"/>
                      <a:pt x="231" y="3486"/>
                    </a:cubicBezTo>
                    <a:cubicBezTo>
                      <a:pt x="346" y="3486"/>
                      <a:pt x="461" y="3400"/>
                      <a:pt x="461" y="3227"/>
                    </a:cubicBezTo>
                    <a:lnTo>
                      <a:pt x="461" y="462"/>
                    </a:lnTo>
                    <a:lnTo>
                      <a:pt x="7317" y="462"/>
                    </a:lnTo>
                    <a:lnTo>
                      <a:pt x="7317" y="2190"/>
                    </a:lnTo>
                    <a:cubicBezTo>
                      <a:pt x="7317" y="2305"/>
                      <a:pt x="7432" y="2420"/>
                      <a:pt x="7547" y="2420"/>
                    </a:cubicBezTo>
                    <a:lnTo>
                      <a:pt x="9333" y="2420"/>
                    </a:lnTo>
                    <a:lnTo>
                      <a:pt x="9333" y="7663"/>
                    </a:lnTo>
                    <a:lnTo>
                      <a:pt x="6453" y="7663"/>
                    </a:lnTo>
                    <a:cubicBezTo>
                      <a:pt x="6337" y="7663"/>
                      <a:pt x="6280" y="7663"/>
                      <a:pt x="6280" y="7721"/>
                    </a:cubicBezTo>
                    <a:lnTo>
                      <a:pt x="4667" y="9391"/>
                    </a:lnTo>
                    <a:cubicBezTo>
                      <a:pt x="4667" y="9449"/>
                      <a:pt x="4609" y="9506"/>
                      <a:pt x="4609" y="9564"/>
                    </a:cubicBezTo>
                    <a:lnTo>
                      <a:pt x="4609" y="12502"/>
                    </a:lnTo>
                    <a:lnTo>
                      <a:pt x="3803" y="12502"/>
                    </a:lnTo>
                    <a:lnTo>
                      <a:pt x="3803" y="9795"/>
                    </a:lnTo>
                    <a:cubicBezTo>
                      <a:pt x="4091" y="9795"/>
                      <a:pt x="4148" y="9334"/>
                      <a:pt x="3860" y="9334"/>
                    </a:cubicBezTo>
                    <a:lnTo>
                      <a:pt x="3572" y="9334"/>
                    </a:lnTo>
                    <a:lnTo>
                      <a:pt x="3572" y="8700"/>
                    </a:lnTo>
                    <a:cubicBezTo>
                      <a:pt x="3572" y="8354"/>
                      <a:pt x="3284" y="8009"/>
                      <a:pt x="2881" y="8009"/>
                    </a:cubicBezTo>
                    <a:cubicBezTo>
                      <a:pt x="2535" y="8009"/>
                      <a:pt x="2189" y="8354"/>
                      <a:pt x="2189" y="8700"/>
                    </a:cubicBezTo>
                    <a:lnTo>
                      <a:pt x="2189" y="9334"/>
                    </a:lnTo>
                    <a:lnTo>
                      <a:pt x="2017" y="9334"/>
                    </a:lnTo>
                    <a:cubicBezTo>
                      <a:pt x="1498" y="9334"/>
                      <a:pt x="1095" y="9737"/>
                      <a:pt x="1095" y="10255"/>
                    </a:cubicBezTo>
                    <a:lnTo>
                      <a:pt x="1095" y="11696"/>
                    </a:lnTo>
                    <a:cubicBezTo>
                      <a:pt x="1095" y="11811"/>
                      <a:pt x="1152" y="11926"/>
                      <a:pt x="1268" y="11984"/>
                    </a:cubicBezTo>
                    <a:cubicBezTo>
                      <a:pt x="1441" y="11984"/>
                      <a:pt x="1556" y="11868"/>
                      <a:pt x="1556" y="11753"/>
                    </a:cubicBezTo>
                    <a:lnTo>
                      <a:pt x="1556" y="10255"/>
                    </a:lnTo>
                    <a:cubicBezTo>
                      <a:pt x="1556" y="10025"/>
                      <a:pt x="1729" y="9795"/>
                      <a:pt x="2017" y="9795"/>
                    </a:cubicBezTo>
                    <a:lnTo>
                      <a:pt x="2017" y="12445"/>
                    </a:lnTo>
                    <a:lnTo>
                      <a:pt x="519" y="12445"/>
                    </a:lnTo>
                    <a:lnTo>
                      <a:pt x="519" y="4552"/>
                    </a:lnTo>
                    <a:cubicBezTo>
                      <a:pt x="519" y="4408"/>
                      <a:pt x="389" y="4336"/>
                      <a:pt x="260" y="4336"/>
                    </a:cubicBezTo>
                    <a:cubicBezTo>
                      <a:pt x="130" y="4336"/>
                      <a:pt x="0" y="4408"/>
                      <a:pt x="0" y="4552"/>
                    </a:cubicBezTo>
                    <a:lnTo>
                      <a:pt x="0" y="12675"/>
                    </a:lnTo>
                    <a:cubicBezTo>
                      <a:pt x="0" y="12848"/>
                      <a:pt x="115" y="12905"/>
                      <a:pt x="288" y="12905"/>
                    </a:cubicBezTo>
                    <a:lnTo>
                      <a:pt x="2017" y="12905"/>
                    </a:lnTo>
                    <a:lnTo>
                      <a:pt x="2017" y="14346"/>
                    </a:lnTo>
                    <a:cubicBezTo>
                      <a:pt x="2017" y="14807"/>
                      <a:pt x="2305" y="15152"/>
                      <a:pt x="2650" y="15268"/>
                    </a:cubicBezTo>
                    <a:lnTo>
                      <a:pt x="2650" y="15844"/>
                    </a:lnTo>
                    <a:cubicBezTo>
                      <a:pt x="2650" y="16016"/>
                      <a:pt x="2780" y="16103"/>
                      <a:pt x="2910" y="16103"/>
                    </a:cubicBezTo>
                    <a:cubicBezTo>
                      <a:pt x="3039" y="16103"/>
                      <a:pt x="3169" y="16016"/>
                      <a:pt x="3169" y="15844"/>
                    </a:cubicBezTo>
                    <a:lnTo>
                      <a:pt x="3169" y="15268"/>
                    </a:lnTo>
                    <a:cubicBezTo>
                      <a:pt x="3572" y="15152"/>
                      <a:pt x="3860" y="14807"/>
                      <a:pt x="3860" y="14346"/>
                    </a:cubicBezTo>
                    <a:lnTo>
                      <a:pt x="3860" y="12905"/>
                    </a:lnTo>
                    <a:lnTo>
                      <a:pt x="4667" y="12905"/>
                    </a:lnTo>
                    <a:lnTo>
                      <a:pt x="4667" y="15844"/>
                    </a:lnTo>
                    <a:cubicBezTo>
                      <a:pt x="4667" y="16016"/>
                      <a:pt x="4782" y="16132"/>
                      <a:pt x="4897" y="16132"/>
                    </a:cubicBezTo>
                    <a:lnTo>
                      <a:pt x="11234" y="16132"/>
                    </a:lnTo>
                    <a:cubicBezTo>
                      <a:pt x="11292" y="16132"/>
                      <a:pt x="11350" y="16074"/>
                      <a:pt x="11407" y="16016"/>
                    </a:cubicBezTo>
                    <a:lnTo>
                      <a:pt x="12963" y="14346"/>
                    </a:lnTo>
                    <a:cubicBezTo>
                      <a:pt x="13020" y="14346"/>
                      <a:pt x="13020" y="14288"/>
                      <a:pt x="13020" y="14231"/>
                    </a:cubicBezTo>
                    <a:lnTo>
                      <a:pt x="13020" y="12157"/>
                    </a:lnTo>
                    <a:lnTo>
                      <a:pt x="13712" y="12157"/>
                    </a:lnTo>
                    <a:cubicBezTo>
                      <a:pt x="14000" y="12157"/>
                      <a:pt x="14288" y="11926"/>
                      <a:pt x="14288" y="11580"/>
                    </a:cubicBezTo>
                    <a:lnTo>
                      <a:pt x="14288" y="2132"/>
                    </a:lnTo>
                    <a:cubicBezTo>
                      <a:pt x="14288" y="1844"/>
                      <a:pt x="14000" y="1556"/>
                      <a:pt x="13712" y="1556"/>
                    </a:cubicBezTo>
                    <a:lnTo>
                      <a:pt x="11868" y="1556"/>
                    </a:lnTo>
                    <a:cubicBezTo>
                      <a:pt x="11522" y="1556"/>
                      <a:pt x="11292" y="1787"/>
                      <a:pt x="11292" y="2132"/>
                    </a:cubicBezTo>
                    <a:lnTo>
                      <a:pt x="11292" y="7663"/>
                    </a:lnTo>
                    <a:lnTo>
                      <a:pt x="9794" y="7663"/>
                    </a:lnTo>
                    <a:lnTo>
                      <a:pt x="9794" y="2190"/>
                    </a:lnTo>
                    <a:cubicBezTo>
                      <a:pt x="9794" y="2132"/>
                      <a:pt x="9794" y="2075"/>
                      <a:pt x="9736" y="2017"/>
                    </a:cubicBezTo>
                    <a:lnTo>
                      <a:pt x="7778" y="58"/>
                    </a:lnTo>
                    <a:cubicBezTo>
                      <a:pt x="7720" y="58"/>
                      <a:pt x="7663" y="1"/>
                      <a:pt x="7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5554150" y="2808500"/>
                <a:ext cx="59075" cy="11550"/>
              </a:xfrm>
              <a:custGeom>
                <a:avLst/>
                <a:gdLst/>
                <a:ahLst/>
                <a:cxnLst/>
                <a:rect l="l" t="t" r="r" b="b"/>
                <a:pathLst>
                  <a:path w="2363" h="462" extrusionOk="0">
                    <a:moveTo>
                      <a:pt x="289" y="1"/>
                    </a:moveTo>
                    <a:cubicBezTo>
                      <a:pt x="174" y="1"/>
                      <a:pt x="58" y="58"/>
                      <a:pt x="58" y="174"/>
                    </a:cubicBezTo>
                    <a:cubicBezTo>
                      <a:pt x="1" y="346"/>
                      <a:pt x="116" y="462"/>
                      <a:pt x="289" y="462"/>
                    </a:cubicBezTo>
                    <a:lnTo>
                      <a:pt x="2132" y="462"/>
                    </a:lnTo>
                    <a:cubicBezTo>
                      <a:pt x="2248" y="462"/>
                      <a:pt x="2363" y="404"/>
                      <a:pt x="2363" y="231"/>
                    </a:cubicBezTo>
                    <a:cubicBezTo>
                      <a:pt x="2363" y="116"/>
                      <a:pt x="2248" y="1"/>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5554150" y="2843075"/>
                <a:ext cx="59075" cy="12975"/>
              </a:xfrm>
              <a:custGeom>
                <a:avLst/>
                <a:gdLst/>
                <a:ahLst/>
                <a:cxnLst/>
                <a:rect l="l" t="t" r="r" b="b"/>
                <a:pathLst>
                  <a:path w="2363" h="519" extrusionOk="0">
                    <a:moveTo>
                      <a:pt x="289" y="0"/>
                    </a:moveTo>
                    <a:cubicBezTo>
                      <a:pt x="174" y="0"/>
                      <a:pt x="58" y="116"/>
                      <a:pt x="58" y="231"/>
                    </a:cubicBezTo>
                    <a:cubicBezTo>
                      <a:pt x="1" y="346"/>
                      <a:pt x="116" y="519"/>
                      <a:pt x="289" y="519"/>
                    </a:cubicBezTo>
                    <a:lnTo>
                      <a:pt x="2132" y="519"/>
                    </a:lnTo>
                    <a:cubicBezTo>
                      <a:pt x="2248" y="519"/>
                      <a:pt x="2363" y="404"/>
                      <a:pt x="2363" y="288"/>
                    </a:cubicBezTo>
                    <a:cubicBezTo>
                      <a:pt x="2363" y="116"/>
                      <a:pt x="2248"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5440375" y="2879075"/>
                <a:ext cx="172850" cy="11550"/>
              </a:xfrm>
              <a:custGeom>
                <a:avLst/>
                <a:gdLst/>
                <a:ahLst/>
                <a:cxnLst/>
                <a:rect l="l" t="t" r="r" b="b"/>
                <a:pathLst>
                  <a:path w="6914" h="462" extrusionOk="0">
                    <a:moveTo>
                      <a:pt x="289" y="1"/>
                    </a:moveTo>
                    <a:cubicBezTo>
                      <a:pt x="116" y="1"/>
                      <a:pt x="58" y="58"/>
                      <a:pt x="1" y="173"/>
                    </a:cubicBezTo>
                    <a:cubicBezTo>
                      <a:pt x="1" y="346"/>
                      <a:pt x="116" y="462"/>
                      <a:pt x="231" y="462"/>
                    </a:cubicBezTo>
                    <a:lnTo>
                      <a:pt x="6683" y="462"/>
                    </a:lnTo>
                    <a:cubicBezTo>
                      <a:pt x="6799" y="462"/>
                      <a:pt x="6914" y="404"/>
                      <a:pt x="6914" y="231"/>
                    </a:cubicBezTo>
                    <a:cubicBezTo>
                      <a:pt x="6914" y="116"/>
                      <a:pt x="6856" y="1"/>
                      <a:pt x="66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5441825" y="2765300"/>
                <a:ext cx="89325" cy="90750"/>
              </a:xfrm>
              <a:custGeom>
                <a:avLst/>
                <a:gdLst/>
                <a:ahLst/>
                <a:cxnLst/>
                <a:rect l="l" t="t" r="r" b="b"/>
                <a:pathLst>
                  <a:path w="3573" h="3630" extrusionOk="0">
                    <a:moveTo>
                      <a:pt x="2765" y="461"/>
                    </a:moveTo>
                    <a:lnTo>
                      <a:pt x="2362" y="865"/>
                    </a:lnTo>
                    <a:lnTo>
                      <a:pt x="749" y="865"/>
                    </a:lnTo>
                    <a:lnTo>
                      <a:pt x="1152" y="461"/>
                    </a:lnTo>
                    <a:close/>
                    <a:moveTo>
                      <a:pt x="3111" y="807"/>
                    </a:moveTo>
                    <a:lnTo>
                      <a:pt x="3111" y="2362"/>
                    </a:lnTo>
                    <a:lnTo>
                      <a:pt x="2708" y="2766"/>
                    </a:lnTo>
                    <a:lnTo>
                      <a:pt x="2708" y="1210"/>
                    </a:lnTo>
                    <a:lnTo>
                      <a:pt x="3111" y="807"/>
                    </a:lnTo>
                    <a:close/>
                    <a:moveTo>
                      <a:pt x="2247" y="1325"/>
                    </a:moveTo>
                    <a:lnTo>
                      <a:pt x="2247" y="3111"/>
                    </a:lnTo>
                    <a:lnTo>
                      <a:pt x="461" y="3111"/>
                    </a:lnTo>
                    <a:lnTo>
                      <a:pt x="461" y="1325"/>
                    </a:lnTo>
                    <a:close/>
                    <a:moveTo>
                      <a:pt x="1037" y="0"/>
                    </a:moveTo>
                    <a:cubicBezTo>
                      <a:pt x="980" y="0"/>
                      <a:pt x="922" y="0"/>
                      <a:pt x="864" y="58"/>
                    </a:cubicBezTo>
                    <a:lnTo>
                      <a:pt x="58" y="922"/>
                    </a:lnTo>
                    <a:cubicBezTo>
                      <a:pt x="0" y="980"/>
                      <a:pt x="0" y="1037"/>
                      <a:pt x="0" y="1095"/>
                    </a:cubicBezTo>
                    <a:lnTo>
                      <a:pt x="0" y="3342"/>
                    </a:lnTo>
                    <a:cubicBezTo>
                      <a:pt x="0" y="3515"/>
                      <a:pt x="115" y="3630"/>
                      <a:pt x="231" y="3630"/>
                    </a:cubicBezTo>
                    <a:lnTo>
                      <a:pt x="2477" y="3630"/>
                    </a:lnTo>
                    <a:cubicBezTo>
                      <a:pt x="2535" y="3630"/>
                      <a:pt x="2593" y="3572"/>
                      <a:pt x="2650" y="3515"/>
                    </a:cubicBezTo>
                    <a:lnTo>
                      <a:pt x="3514" y="2651"/>
                    </a:lnTo>
                    <a:cubicBezTo>
                      <a:pt x="3514" y="2593"/>
                      <a:pt x="3572" y="2535"/>
                      <a:pt x="3572" y="2478"/>
                    </a:cubicBezTo>
                    <a:lnTo>
                      <a:pt x="3572" y="231"/>
                    </a:lnTo>
                    <a:cubicBezTo>
                      <a:pt x="3572" y="116"/>
                      <a:pt x="3457" y="0"/>
                      <a:pt x="3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7" name="Google Shape;1687;p64"/>
          <p:cNvGrpSpPr/>
          <p:nvPr/>
        </p:nvGrpSpPr>
        <p:grpSpPr>
          <a:xfrm>
            <a:off x="2848572" y="2627514"/>
            <a:ext cx="595348" cy="595348"/>
            <a:chOff x="1844947" y="2255650"/>
            <a:chExt cx="707400" cy="707400"/>
          </a:xfrm>
        </p:grpSpPr>
        <p:sp>
          <p:nvSpPr>
            <p:cNvPr id="1688" name="Google Shape;1688;p64"/>
            <p:cNvSpPr/>
            <p:nvPr/>
          </p:nvSpPr>
          <p:spPr>
            <a:xfrm flipH="1">
              <a:off x="1844947" y="22556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 name="Google Shape;1689;p64"/>
            <p:cNvGrpSpPr/>
            <p:nvPr/>
          </p:nvGrpSpPr>
          <p:grpSpPr>
            <a:xfrm>
              <a:off x="2032284" y="2412375"/>
              <a:ext cx="332725" cy="403000"/>
              <a:chOff x="1354325" y="2722800"/>
              <a:chExt cx="332725" cy="403000"/>
            </a:xfrm>
          </p:grpSpPr>
          <p:sp>
            <p:nvSpPr>
              <p:cNvPr id="1690" name="Google Shape;1690;p64"/>
              <p:cNvSpPr/>
              <p:nvPr/>
            </p:nvSpPr>
            <p:spPr>
              <a:xfrm>
                <a:off x="1354325" y="2722800"/>
                <a:ext cx="332725" cy="403000"/>
              </a:xfrm>
              <a:custGeom>
                <a:avLst/>
                <a:gdLst/>
                <a:ahLst/>
                <a:cxnLst/>
                <a:rect l="l" t="t" r="r" b="b"/>
                <a:pathLst>
                  <a:path w="13309" h="16120" extrusionOk="0">
                    <a:moveTo>
                      <a:pt x="6626" y="519"/>
                    </a:moveTo>
                    <a:cubicBezTo>
                      <a:pt x="6943" y="519"/>
                      <a:pt x="7259" y="606"/>
                      <a:pt x="7490" y="779"/>
                    </a:cubicBezTo>
                    <a:cubicBezTo>
                      <a:pt x="8008" y="1240"/>
                      <a:pt x="8066" y="2046"/>
                      <a:pt x="7605" y="2968"/>
                    </a:cubicBezTo>
                    <a:cubicBezTo>
                      <a:pt x="7317" y="2853"/>
                      <a:pt x="6971" y="2737"/>
                      <a:pt x="6626" y="2737"/>
                    </a:cubicBezTo>
                    <a:cubicBezTo>
                      <a:pt x="6280" y="2737"/>
                      <a:pt x="5934" y="2853"/>
                      <a:pt x="5646" y="2968"/>
                    </a:cubicBezTo>
                    <a:cubicBezTo>
                      <a:pt x="5185" y="1988"/>
                      <a:pt x="5243" y="1240"/>
                      <a:pt x="5762" y="779"/>
                    </a:cubicBezTo>
                    <a:cubicBezTo>
                      <a:pt x="5992" y="606"/>
                      <a:pt x="6309" y="519"/>
                      <a:pt x="6626" y="519"/>
                    </a:cubicBezTo>
                    <a:close/>
                    <a:moveTo>
                      <a:pt x="9629" y="2149"/>
                    </a:moveTo>
                    <a:cubicBezTo>
                      <a:pt x="9764" y="2149"/>
                      <a:pt x="9897" y="2172"/>
                      <a:pt x="10025" y="2219"/>
                    </a:cubicBezTo>
                    <a:cubicBezTo>
                      <a:pt x="10601" y="2449"/>
                      <a:pt x="10947" y="3141"/>
                      <a:pt x="10889" y="3717"/>
                    </a:cubicBezTo>
                    <a:cubicBezTo>
                      <a:pt x="10774" y="4408"/>
                      <a:pt x="10082" y="4811"/>
                      <a:pt x="9045" y="4927"/>
                    </a:cubicBezTo>
                    <a:cubicBezTo>
                      <a:pt x="8988" y="4235"/>
                      <a:pt x="8584" y="3602"/>
                      <a:pt x="8066" y="3198"/>
                    </a:cubicBezTo>
                    <a:cubicBezTo>
                      <a:pt x="8526" y="2509"/>
                      <a:pt x="9095" y="2149"/>
                      <a:pt x="9629" y="2149"/>
                    </a:cubicBezTo>
                    <a:close/>
                    <a:moveTo>
                      <a:pt x="6626" y="3256"/>
                    </a:moveTo>
                    <a:cubicBezTo>
                      <a:pt x="7720" y="3256"/>
                      <a:pt x="8584" y="4120"/>
                      <a:pt x="8584" y="5157"/>
                    </a:cubicBezTo>
                    <a:cubicBezTo>
                      <a:pt x="8584" y="6252"/>
                      <a:pt x="7720" y="7116"/>
                      <a:pt x="6626" y="7116"/>
                    </a:cubicBezTo>
                    <a:cubicBezTo>
                      <a:pt x="5531" y="7116"/>
                      <a:pt x="4667" y="6252"/>
                      <a:pt x="4667" y="5157"/>
                    </a:cubicBezTo>
                    <a:cubicBezTo>
                      <a:pt x="4667" y="4120"/>
                      <a:pt x="5531" y="3256"/>
                      <a:pt x="6626" y="3256"/>
                    </a:cubicBezTo>
                    <a:close/>
                    <a:moveTo>
                      <a:pt x="9045" y="5445"/>
                    </a:moveTo>
                    <a:cubicBezTo>
                      <a:pt x="10082" y="5503"/>
                      <a:pt x="10774" y="5964"/>
                      <a:pt x="10889" y="6597"/>
                    </a:cubicBezTo>
                    <a:cubicBezTo>
                      <a:pt x="10947" y="7231"/>
                      <a:pt x="10601" y="7922"/>
                      <a:pt x="10025" y="8095"/>
                    </a:cubicBezTo>
                    <a:cubicBezTo>
                      <a:pt x="9879" y="8161"/>
                      <a:pt x="9728" y="8194"/>
                      <a:pt x="9573" y="8194"/>
                    </a:cubicBezTo>
                    <a:cubicBezTo>
                      <a:pt x="9056" y="8194"/>
                      <a:pt x="8510" y="7826"/>
                      <a:pt x="8066" y="7116"/>
                    </a:cubicBezTo>
                    <a:cubicBezTo>
                      <a:pt x="8584" y="6770"/>
                      <a:pt x="8988" y="6136"/>
                      <a:pt x="9045" y="5445"/>
                    </a:cubicBezTo>
                    <a:close/>
                    <a:moveTo>
                      <a:pt x="4206" y="5445"/>
                    </a:moveTo>
                    <a:cubicBezTo>
                      <a:pt x="4264" y="6136"/>
                      <a:pt x="4667" y="6770"/>
                      <a:pt x="5185" y="7173"/>
                    </a:cubicBezTo>
                    <a:cubicBezTo>
                      <a:pt x="4743" y="7837"/>
                      <a:pt x="4233" y="8195"/>
                      <a:pt x="3733" y="8195"/>
                    </a:cubicBezTo>
                    <a:cubicBezTo>
                      <a:pt x="3582" y="8195"/>
                      <a:pt x="3431" y="8162"/>
                      <a:pt x="3284" y="8095"/>
                    </a:cubicBezTo>
                    <a:cubicBezTo>
                      <a:pt x="2708" y="7922"/>
                      <a:pt x="2305" y="7231"/>
                      <a:pt x="2420" y="6597"/>
                    </a:cubicBezTo>
                    <a:cubicBezTo>
                      <a:pt x="2535" y="5964"/>
                      <a:pt x="3169" y="5503"/>
                      <a:pt x="4206" y="5445"/>
                    </a:cubicBezTo>
                    <a:close/>
                    <a:moveTo>
                      <a:pt x="5646" y="7404"/>
                    </a:moveTo>
                    <a:cubicBezTo>
                      <a:pt x="5934" y="7519"/>
                      <a:pt x="6280" y="7634"/>
                      <a:pt x="6626" y="7634"/>
                    </a:cubicBezTo>
                    <a:cubicBezTo>
                      <a:pt x="6971" y="7634"/>
                      <a:pt x="7317" y="7519"/>
                      <a:pt x="7605" y="7404"/>
                    </a:cubicBezTo>
                    <a:lnTo>
                      <a:pt x="7605" y="7404"/>
                    </a:lnTo>
                    <a:cubicBezTo>
                      <a:pt x="8066" y="8326"/>
                      <a:pt x="8066" y="9132"/>
                      <a:pt x="7490" y="9535"/>
                    </a:cubicBezTo>
                    <a:cubicBezTo>
                      <a:pt x="7259" y="9737"/>
                      <a:pt x="6957" y="9838"/>
                      <a:pt x="6647" y="9838"/>
                    </a:cubicBezTo>
                    <a:cubicBezTo>
                      <a:pt x="6338" y="9838"/>
                      <a:pt x="6021" y="9737"/>
                      <a:pt x="5762" y="9535"/>
                    </a:cubicBezTo>
                    <a:cubicBezTo>
                      <a:pt x="5243" y="9132"/>
                      <a:pt x="5185" y="8326"/>
                      <a:pt x="5646" y="7404"/>
                    </a:cubicBezTo>
                    <a:close/>
                    <a:moveTo>
                      <a:pt x="2190" y="10054"/>
                    </a:moveTo>
                    <a:cubicBezTo>
                      <a:pt x="2881" y="10054"/>
                      <a:pt x="3515" y="10572"/>
                      <a:pt x="3745" y="10861"/>
                    </a:cubicBezTo>
                    <a:cubicBezTo>
                      <a:pt x="3515" y="11091"/>
                      <a:pt x="2881" y="11667"/>
                      <a:pt x="2190" y="11667"/>
                    </a:cubicBezTo>
                    <a:cubicBezTo>
                      <a:pt x="1441" y="11667"/>
                      <a:pt x="807" y="11149"/>
                      <a:pt x="577" y="10861"/>
                    </a:cubicBezTo>
                    <a:cubicBezTo>
                      <a:pt x="807" y="10572"/>
                      <a:pt x="1441" y="10054"/>
                      <a:pt x="2190" y="10054"/>
                    </a:cubicBezTo>
                    <a:close/>
                    <a:moveTo>
                      <a:pt x="10486" y="13626"/>
                    </a:moveTo>
                    <a:lnTo>
                      <a:pt x="10486" y="14548"/>
                    </a:lnTo>
                    <a:lnTo>
                      <a:pt x="2766" y="14548"/>
                    </a:lnTo>
                    <a:lnTo>
                      <a:pt x="2766" y="13626"/>
                    </a:lnTo>
                    <a:close/>
                    <a:moveTo>
                      <a:pt x="6633" y="1"/>
                    </a:moveTo>
                    <a:cubicBezTo>
                      <a:pt x="6208" y="1"/>
                      <a:pt x="5790" y="145"/>
                      <a:pt x="5473" y="433"/>
                    </a:cubicBezTo>
                    <a:cubicBezTo>
                      <a:pt x="5185" y="663"/>
                      <a:pt x="4725" y="1182"/>
                      <a:pt x="4897" y="2161"/>
                    </a:cubicBezTo>
                    <a:cubicBezTo>
                      <a:pt x="4552" y="1873"/>
                      <a:pt x="4206" y="1758"/>
                      <a:pt x="3918" y="1700"/>
                    </a:cubicBezTo>
                    <a:cubicBezTo>
                      <a:pt x="3901" y="1697"/>
                      <a:pt x="3885" y="1695"/>
                      <a:pt x="3870" y="1695"/>
                    </a:cubicBezTo>
                    <a:cubicBezTo>
                      <a:pt x="3624" y="1695"/>
                      <a:pt x="3589" y="2107"/>
                      <a:pt x="3860" y="2161"/>
                    </a:cubicBezTo>
                    <a:cubicBezTo>
                      <a:pt x="4321" y="2219"/>
                      <a:pt x="4782" y="2565"/>
                      <a:pt x="5243" y="3198"/>
                    </a:cubicBezTo>
                    <a:cubicBezTo>
                      <a:pt x="4667" y="3602"/>
                      <a:pt x="4321" y="4178"/>
                      <a:pt x="4206" y="4927"/>
                    </a:cubicBezTo>
                    <a:cubicBezTo>
                      <a:pt x="2939" y="4811"/>
                      <a:pt x="2535" y="4235"/>
                      <a:pt x="2420" y="3890"/>
                    </a:cubicBezTo>
                    <a:cubicBezTo>
                      <a:pt x="2305" y="3371"/>
                      <a:pt x="2535" y="2737"/>
                      <a:pt x="2996" y="2392"/>
                    </a:cubicBezTo>
                    <a:cubicBezTo>
                      <a:pt x="3187" y="2248"/>
                      <a:pt x="3061" y="1946"/>
                      <a:pt x="2848" y="1946"/>
                    </a:cubicBezTo>
                    <a:cubicBezTo>
                      <a:pt x="2805" y="1946"/>
                      <a:pt x="2757" y="1959"/>
                      <a:pt x="2708" y="1988"/>
                    </a:cubicBezTo>
                    <a:cubicBezTo>
                      <a:pt x="2074" y="2449"/>
                      <a:pt x="1786" y="3314"/>
                      <a:pt x="2017" y="4005"/>
                    </a:cubicBezTo>
                    <a:cubicBezTo>
                      <a:pt x="2074" y="4351"/>
                      <a:pt x="2362" y="4869"/>
                      <a:pt x="3169" y="5157"/>
                    </a:cubicBezTo>
                    <a:cubicBezTo>
                      <a:pt x="2247" y="5503"/>
                      <a:pt x="2017" y="6194"/>
                      <a:pt x="1959" y="6540"/>
                    </a:cubicBezTo>
                    <a:cubicBezTo>
                      <a:pt x="1844" y="7346"/>
                      <a:pt x="2305" y="8268"/>
                      <a:pt x="3111" y="8556"/>
                    </a:cubicBezTo>
                    <a:cubicBezTo>
                      <a:pt x="3284" y="8614"/>
                      <a:pt x="3457" y="8671"/>
                      <a:pt x="3688" y="8671"/>
                    </a:cubicBezTo>
                    <a:cubicBezTo>
                      <a:pt x="4033" y="8671"/>
                      <a:pt x="4436" y="8556"/>
                      <a:pt x="4897" y="8210"/>
                    </a:cubicBezTo>
                    <a:lnTo>
                      <a:pt x="4897" y="8210"/>
                    </a:lnTo>
                    <a:cubicBezTo>
                      <a:pt x="4782" y="9190"/>
                      <a:pt x="5243" y="9708"/>
                      <a:pt x="5473" y="9939"/>
                    </a:cubicBezTo>
                    <a:cubicBezTo>
                      <a:pt x="5762" y="10112"/>
                      <a:pt x="6107" y="10284"/>
                      <a:pt x="6453" y="10284"/>
                    </a:cubicBezTo>
                    <a:lnTo>
                      <a:pt x="6453" y="11897"/>
                    </a:lnTo>
                    <a:cubicBezTo>
                      <a:pt x="5934" y="11149"/>
                      <a:pt x="5128" y="10688"/>
                      <a:pt x="4206" y="10630"/>
                    </a:cubicBezTo>
                    <a:cubicBezTo>
                      <a:pt x="4033" y="10342"/>
                      <a:pt x="3169" y="9535"/>
                      <a:pt x="2190" y="9535"/>
                    </a:cubicBezTo>
                    <a:cubicBezTo>
                      <a:pt x="1037" y="9535"/>
                      <a:pt x="116" y="10630"/>
                      <a:pt x="116" y="10688"/>
                    </a:cubicBezTo>
                    <a:cubicBezTo>
                      <a:pt x="0" y="10745"/>
                      <a:pt x="0" y="10918"/>
                      <a:pt x="116" y="10976"/>
                    </a:cubicBezTo>
                    <a:cubicBezTo>
                      <a:pt x="116" y="11033"/>
                      <a:pt x="1037" y="12128"/>
                      <a:pt x="2190" y="12128"/>
                    </a:cubicBezTo>
                    <a:cubicBezTo>
                      <a:pt x="3169" y="12128"/>
                      <a:pt x="3918" y="11379"/>
                      <a:pt x="4206" y="11091"/>
                    </a:cubicBezTo>
                    <a:cubicBezTo>
                      <a:pt x="5358" y="11149"/>
                      <a:pt x="6280" y="12013"/>
                      <a:pt x="6395" y="13107"/>
                    </a:cubicBezTo>
                    <a:lnTo>
                      <a:pt x="2593" y="13107"/>
                    </a:lnTo>
                    <a:cubicBezTo>
                      <a:pt x="2478" y="13107"/>
                      <a:pt x="2362" y="13223"/>
                      <a:pt x="2362" y="13338"/>
                    </a:cubicBezTo>
                    <a:lnTo>
                      <a:pt x="2362" y="14778"/>
                    </a:lnTo>
                    <a:cubicBezTo>
                      <a:pt x="2362" y="14778"/>
                      <a:pt x="2478" y="15008"/>
                      <a:pt x="2593" y="15008"/>
                    </a:cubicBezTo>
                    <a:lnTo>
                      <a:pt x="2939" y="15008"/>
                    </a:lnTo>
                    <a:lnTo>
                      <a:pt x="3054" y="15930"/>
                    </a:lnTo>
                    <a:cubicBezTo>
                      <a:pt x="3080" y="16060"/>
                      <a:pt x="3188" y="16120"/>
                      <a:pt x="3293" y="16120"/>
                    </a:cubicBezTo>
                    <a:cubicBezTo>
                      <a:pt x="3421" y="16120"/>
                      <a:pt x="3546" y="16031"/>
                      <a:pt x="3515" y="15873"/>
                    </a:cubicBezTo>
                    <a:lnTo>
                      <a:pt x="3399" y="15008"/>
                    </a:lnTo>
                    <a:lnTo>
                      <a:pt x="9910" y="15008"/>
                    </a:lnTo>
                    <a:lnTo>
                      <a:pt x="9794" y="15873"/>
                    </a:lnTo>
                    <a:cubicBezTo>
                      <a:pt x="9763" y="16031"/>
                      <a:pt x="9888" y="16120"/>
                      <a:pt x="10016" y="16120"/>
                    </a:cubicBezTo>
                    <a:cubicBezTo>
                      <a:pt x="10121" y="16120"/>
                      <a:pt x="10229" y="16060"/>
                      <a:pt x="10255" y="15930"/>
                    </a:cubicBezTo>
                    <a:lnTo>
                      <a:pt x="10370" y="15066"/>
                    </a:lnTo>
                    <a:lnTo>
                      <a:pt x="10716" y="15066"/>
                    </a:lnTo>
                    <a:cubicBezTo>
                      <a:pt x="10716" y="15066"/>
                      <a:pt x="10947" y="14893"/>
                      <a:pt x="10947" y="14778"/>
                    </a:cubicBezTo>
                    <a:lnTo>
                      <a:pt x="10947" y="13395"/>
                    </a:lnTo>
                    <a:cubicBezTo>
                      <a:pt x="10947" y="13223"/>
                      <a:pt x="10831" y="13107"/>
                      <a:pt x="10716" y="13107"/>
                    </a:cubicBezTo>
                    <a:lnTo>
                      <a:pt x="6914" y="13107"/>
                    </a:lnTo>
                    <a:cubicBezTo>
                      <a:pt x="7087" y="12013"/>
                      <a:pt x="8008" y="11149"/>
                      <a:pt x="9161" y="11091"/>
                    </a:cubicBezTo>
                    <a:cubicBezTo>
                      <a:pt x="9391" y="11379"/>
                      <a:pt x="10198" y="12128"/>
                      <a:pt x="11119" y="12128"/>
                    </a:cubicBezTo>
                    <a:cubicBezTo>
                      <a:pt x="11292" y="12128"/>
                      <a:pt x="11407" y="12128"/>
                      <a:pt x="11523" y="12070"/>
                    </a:cubicBezTo>
                    <a:cubicBezTo>
                      <a:pt x="11794" y="12016"/>
                      <a:pt x="11708" y="11604"/>
                      <a:pt x="11456" y="11604"/>
                    </a:cubicBezTo>
                    <a:cubicBezTo>
                      <a:pt x="11441" y="11604"/>
                      <a:pt x="11424" y="11606"/>
                      <a:pt x="11407" y="11609"/>
                    </a:cubicBezTo>
                    <a:cubicBezTo>
                      <a:pt x="11350" y="11667"/>
                      <a:pt x="11235" y="11667"/>
                      <a:pt x="11119" y="11667"/>
                    </a:cubicBezTo>
                    <a:cubicBezTo>
                      <a:pt x="10428" y="11667"/>
                      <a:pt x="9794" y="11149"/>
                      <a:pt x="9564" y="10861"/>
                    </a:cubicBezTo>
                    <a:cubicBezTo>
                      <a:pt x="9794" y="10572"/>
                      <a:pt x="10428" y="10054"/>
                      <a:pt x="11119" y="10054"/>
                    </a:cubicBezTo>
                    <a:cubicBezTo>
                      <a:pt x="11868" y="10054"/>
                      <a:pt x="12502" y="10572"/>
                      <a:pt x="12732" y="10861"/>
                    </a:cubicBezTo>
                    <a:cubicBezTo>
                      <a:pt x="12675" y="10918"/>
                      <a:pt x="12560" y="11033"/>
                      <a:pt x="12387" y="11149"/>
                    </a:cubicBezTo>
                    <a:cubicBezTo>
                      <a:pt x="12205" y="11285"/>
                      <a:pt x="12345" y="11564"/>
                      <a:pt x="12526" y="11564"/>
                    </a:cubicBezTo>
                    <a:cubicBezTo>
                      <a:pt x="12574" y="11564"/>
                      <a:pt x="12626" y="11543"/>
                      <a:pt x="12675" y="11494"/>
                    </a:cubicBezTo>
                    <a:cubicBezTo>
                      <a:pt x="13021" y="11264"/>
                      <a:pt x="13251" y="11033"/>
                      <a:pt x="13251" y="10976"/>
                    </a:cubicBezTo>
                    <a:cubicBezTo>
                      <a:pt x="13309" y="10918"/>
                      <a:pt x="13309" y="10803"/>
                      <a:pt x="13251" y="10688"/>
                    </a:cubicBezTo>
                    <a:cubicBezTo>
                      <a:pt x="13193" y="10630"/>
                      <a:pt x="12272" y="9593"/>
                      <a:pt x="11119" y="9593"/>
                    </a:cubicBezTo>
                    <a:cubicBezTo>
                      <a:pt x="10082" y="9593"/>
                      <a:pt x="9276" y="10400"/>
                      <a:pt x="9045" y="10630"/>
                    </a:cubicBezTo>
                    <a:cubicBezTo>
                      <a:pt x="8124" y="10688"/>
                      <a:pt x="6856" y="11897"/>
                      <a:pt x="6856" y="11897"/>
                    </a:cubicBezTo>
                    <a:lnTo>
                      <a:pt x="6856" y="10284"/>
                    </a:lnTo>
                    <a:cubicBezTo>
                      <a:pt x="7202" y="10284"/>
                      <a:pt x="7547" y="10112"/>
                      <a:pt x="7836" y="9939"/>
                    </a:cubicBezTo>
                    <a:cubicBezTo>
                      <a:pt x="8066" y="9708"/>
                      <a:pt x="8527" y="9190"/>
                      <a:pt x="8412" y="8210"/>
                    </a:cubicBezTo>
                    <a:lnTo>
                      <a:pt x="8412" y="8210"/>
                    </a:lnTo>
                    <a:cubicBezTo>
                      <a:pt x="8815" y="8556"/>
                      <a:pt x="9276" y="8671"/>
                      <a:pt x="9621" y="8671"/>
                    </a:cubicBezTo>
                    <a:cubicBezTo>
                      <a:pt x="9852" y="8671"/>
                      <a:pt x="10025" y="8614"/>
                      <a:pt x="10198" y="8556"/>
                    </a:cubicBezTo>
                    <a:cubicBezTo>
                      <a:pt x="10947" y="8268"/>
                      <a:pt x="11465" y="7346"/>
                      <a:pt x="11350" y="6540"/>
                    </a:cubicBezTo>
                    <a:cubicBezTo>
                      <a:pt x="11292" y="6194"/>
                      <a:pt x="11062" y="5503"/>
                      <a:pt x="10140" y="5157"/>
                    </a:cubicBezTo>
                    <a:cubicBezTo>
                      <a:pt x="11062" y="4811"/>
                      <a:pt x="11292" y="4178"/>
                      <a:pt x="11350" y="3832"/>
                    </a:cubicBezTo>
                    <a:cubicBezTo>
                      <a:pt x="11465" y="2968"/>
                      <a:pt x="10947" y="2104"/>
                      <a:pt x="10198" y="1816"/>
                    </a:cubicBezTo>
                    <a:cubicBezTo>
                      <a:pt x="10051" y="1742"/>
                      <a:pt x="9843" y="1680"/>
                      <a:pt x="9594" y="1680"/>
                    </a:cubicBezTo>
                    <a:cubicBezTo>
                      <a:pt x="9256" y="1680"/>
                      <a:pt x="8843" y="1796"/>
                      <a:pt x="8412" y="2161"/>
                    </a:cubicBezTo>
                    <a:cubicBezTo>
                      <a:pt x="8527" y="1182"/>
                      <a:pt x="8066" y="663"/>
                      <a:pt x="7836" y="433"/>
                    </a:cubicBezTo>
                    <a:cubicBezTo>
                      <a:pt x="7490" y="145"/>
                      <a:pt x="7058" y="1"/>
                      <a:pt x="6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1501225" y="2817500"/>
                <a:ext cx="37475" cy="71325"/>
              </a:xfrm>
              <a:custGeom>
                <a:avLst/>
                <a:gdLst/>
                <a:ahLst/>
                <a:cxnLst/>
                <a:rect l="l" t="t" r="r" b="b"/>
                <a:pathLst>
                  <a:path w="1499" h="2853" extrusionOk="0">
                    <a:moveTo>
                      <a:pt x="750" y="1"/>
                    </a:moveTo>
                    <a:cubicBezTo>
                      <a:pt x="634" y="1"/>
                      <a:pt x="519" y="73"/>
                      <a:pt x="519" y="217"/>
                    </a:cubicBezTo>
                    <a:lnTo>
                      <a:pt x="519" y="332"/>
                    </a:lnTo>
                    <a:cubicBezTo>
                      <a:pt x="289" y="390"/>
                      <a:pt x="116" y="563"/>
                      <a:pt x="116" y="793"/>
                    </a:cubicBezTo>
                    <a:cubicBezTo>
                      <a:pt x="58" y="1023"/>
                      <a:pt x="116" y="1254"/>
                      <a:pt x="289" y="1369"/>
                    </a:cubicBezTo>
                    <a:cubicBezTo>
                      <a:pt x="404" y="1484"/>
                      <a:pt x="634" y="1542"/>
                      <a:pt x="865" y="1657"/>
                    </a:cubicBezTo>
                    <a:cubicBezTo>
                      <a:pt x="980" y="1715"/>
                      <a:pt x="980" y="1772"/>
                      <a:pt x="980" y="1888"/>
                    </a:cubicBezTo>
                    <a:cubicBezTo>
                      <a:pt x="980" y="1945"/>
                      <a:pt x="865" y="2060"/>
                      <a:pt x="750" y="2060"/>
                    </a:cubicBezTo>
                    <a:cubicBezTo>
                      <a:pt x="577" y="2060"/>
                      <a:pt x="519" y="2060"/>
                      <a:pt x="404" y="2003"/>
                    </a:cubicBezTo>
                    <a:cubicBezTo>
                      <a:pt x="356" y="1979"/>
                      <a:pt x="309" y="1965"/>
                      <a:pt x="261" y="1965"/>
                    </a:cubicBezTo>
                    <a:cubicBezTo>
                      <a:pt x="193" y="1965"/>
                      <a:pt x="126" y="1993"/>
                      <a:pt x="58" y="2060"/>
                    </a:cubicBezTo>
                    <a:cubicBezTo>
                      <a:pt x="1" y="2176"/>
                      <a:pt x="1" y="2291"/>
                      <a:pt x="116" y="2406"/>
                    </a:cubicBezTo>
                    <a:cubicBezTo>
                      <a:pt x="289" y="2464"/>
                      <a:pt x="404" y="2521"/>
                      <a:pt x="519" y="2521"/>
                    </a:cubicBezTo>
                    <a:lnTo>
                      <a:pt x="519" y="2636"/>
                    </a:lnTo>
                    <a:cubicBezTo>
                      <a:pt x="519" y="2781"/>
                      <a:pt x="634" y="2853"/>
                      <a:pt x="750" y="2853"/>
                    </a:cubicBezTo>
                    <a:cubicBezTo>
                      <a:pt x="865" y="2853"/>
                      <a:pt x="980" y="2781"/>
                      <a:pt x="980" y="2636"/>
                    </a:cubicBezTo>
                    <a:lnTo>
                      <a:pt x="980" y="2521"/>
                    </a:lnTo>
                    <a:cubicBezTo>
                      <a:pt x="1268" y="2406"/>
                      <a:pt x="1441" y="2176"/>
                      <a:pt x="1441" y="1945"/>
                    </a:cubicBezTo>
                    <a:cubicBezTo>
                      <a:pt x="1499" y="1600"/>
                      <a:pt x="1326" y="1311"/>
                      <a:pt x="1038" y="1196"/>
                    </a:cubicBezTo>
                    <a:cubicBezTo>
                      <a:pt x="865" y="1139"/>
                      <a:pt x="692" y="1081"/>
                      <a:pt x="577" y="966"/>
                    </a:cubicBezTo>
                    <a:cubicBezTo>
                      <a:pt x="577" y="966"/>
                      <a:pt x="519" y="966"/>
                      <a:pt x="577" y="908"/>
                    </a:cubicBezTo>
                    <a:cubicBezTo>
                      <a:pt x="577" y="799"/>
                      <a:pt x="693" y="759"/>
                      <a:pt x="792" y="759"/>
                    </a:cubicBezTo>
                    <a:cubicBezTo>
                      <a:pt x="849" y="759"/>
                      <a:pt x="901" y="772"/>
                      <a:pt x="923" y="793"/>
                    </a:cubicBezTo>
                    <a:cubicBezTo>
                      <a:pt x="923" y="793"/>
                      <a:pt x="999" y="870"/>
                      <a:pt x="1102" y="870"/>
                    </a:cubicBezTo>
                    <a:cubicBezTo>
                      <a:pt x="1153" y="870"/>
                      <a:pt x="1211" y="851"/>
                      <a:pt x="1268" y="793"/>
                    </a:cubicBezTo>
                    <a:cubicBezTo>
                      <a:pt x="1441" y="620"/>
                      <a:pt x="1268" y="447"/>
                      <a:pt x="1268" y="447"/>
                    </a:cubicBezTo>
                    <a:cubicBezTo>
                      <a:pt x="1211" y="390"/>
                      <a:pt x="1095" y="332"/>
                      <a:pt x="980" y="332"/>
                    </a:cubicBezTo>
                    <a:lnTo>
                      <a:pt x="980" y="217"/>
                    </a:lnTo>
                    <a:cubicBezTo>
                      <a:pt x="980" y="73"/>
                      <a:pt x="865"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2" name="Google Shape;1692;p64"/>
          <p:cNvGrpSpPr/>
          <p:nvPr/>
        </p:nvGrpSpPr>
        <p:grpSpPr>
          <a:xfrm>
            <a:off x="2848572" y="1183213"/>
            <a:ext cx="595348" cy="595348"/>
            <a:chOff x="1888459" y="539513"/>
            <a:chExt cx="707400" cy="707400"/>
          </a:xfrm>
        </p:grpSpPr>
        <p:sp>
          <p:nvSpPr>
            <p:cNvPr id="1693" name="Google Shape;1693;p64"/>
            <p:cNvSpPr/>
            <p:nvPr/>
          </p:nvSpPr>
          <p:spPr>
            <a:xfrm flipH="1">
              <a:off x="1888459" y="53951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4" name="Google Shape;1694;p64"/>
            <p:cNvGrpSpPr/>
            <p:nvPr/>
          </p:nvGrpSpPr>
          <p:grpSpPr>
            <a:xfrm>
              <a:off x="2062000" y="709575"/>
              <a:ext cx="405800" cy="402550"/>
              <a:chOff x="2163750" y="2092700"/>
              <a:chExt cx="405800" cy="402550"/>
            </a:xfrm>
          </p:grpSpPr>
          <p:sp>
            <p:nvSpPr>
              <p:cNvPr id="1695" name="Google Shape;1695;p64"/>
              <p:cNvSpPr/>
              <p:nvPr/>
            </p:nvSpPr>
            <p:spPr>
              <a:xfrm>
                <a:off x="2199775" y="2130150"/>
                <a:ext cx="15850" cy="11550"/>
              </a:xfrm>
              <a:custGeom>
                <a:avLst/>
                <a:gdLst/>
                <a:ahLst/>
                <a:cxnLst/>
                <a:rect l="l" t="t" r="r" b="b"/>
                <a:pathLst>
                  <a:path w="634"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4"/>
              <p:cNvSpPr/>
              <p:nvPr/>
            </p:nvSpPr>
            <p:spPr>
              <a:xfrm>
                <a:off x="2228575" y="2130150"/>
                <a:ext cx="15850" cy="11550"/>
              </a:xfrm>
              <a:custGeom>
                <a:avLst/>
                <a:gdLst/>
                <a:ahLst/>
                <a:cxnLst/>
                <a:rect l="l" t="t" r="r" b="b"/>
                <a:pathLst>
                  <a:path w="634" h="462" extrusionOk="0">
                    <a:moveTo>
                      <a:pt x="346" y="0"/>
                    </a:moveTo>
                    <a:cubicBezTo>
                      <a:pt x="0" y="0"/>
                      <a:pt x="0"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2258825" y="2130150"/>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2209850" y="2221250"/>
                <a:ext cx="107075" cy="150150"/>
              </a:xfrm>
              <a:custGeom>
                <a:avLst/>
                <a:gdLst/>
                <a:ahLst/>
                <a:cxnLst/>
                <a:rect l="l" t="t" r="r" b="b"/>
                <a:pathLst>
                  <a:path w="4283" h="6006" extrusionOk="0">
                    <a:moveTo>
                      <a:pt x="778" y="0"/>
                    </a:moveTo>
                    <a:cubicBezTo>
                      <a:pt x="389" y="0"/>
                      <a:pt x="0" y="245"/>
                      <a:pt x="0" y="735"/>
                    </a:cubicBezTo>
                    <a:lnTo>
                      <a:pt x="0" y="1253"/>
                    </a:lnTo>
                    <a:cubicBezTo>
                      <a:pt x="0" y="1397"/>
                      <a:pt x="116" y="1469"/>
                      <a:pt x="231" y="1469"/>
                    </a:cubicBezTo>
                    <a:cubicBezTo>
                      <a:pt x="346" y="1469"/>
                      <a:pt x="461" y="1397"/>
                      <a:pt x="461" y="1253"/>
                    </a:cubicBezTo>
                    <a:lnTo>
                      <a:pt x="461" y="735"/>
                    </a:lnTo>
                    <a:cubicBezTo>
                      <a:pt x="461" y="533"/>
                      <a:pt x="620" y="432"/>
                      <a:pt x="778" y="432"/>
                    </a:cubicBezTo>
                    <a:cubicBezTo>
                      <a:pt x="936" y="432"/>
                      <a:pt x="1095" y="533"/>
                      <a:pt x="1095" y="735"/>
                    </a:cubicBezTo>
                    <a:lnTo>
                      <a:pt x="1095" y="1714"/>
                    </a:lnTo>
                    <a:cubicBezTo>
                      <a:pt x="1095" y="1714"/>
                      <a:pt x="1255" y="1914"/>
                      <a:pt x="1408" y="1914"/>
                    </a:cubicBezTo>
                    <a:cubicBezTo>
                      <a:pt x="1439" y="1914"/>
                      <a:pt x="1469" y="1906"/>
                      <a:pt x="1498" y="1887"/>
                    </a:cubicBezTo>
                    <a:lnTo>
                      <a:pt x="2881" y="562"/>
                    </a:lnTo>
                    <a:cubicBezTo>
                      <a:pt x="2941" y="502"/>
                      <a:pt x="3006" y="477"/>
                      <a:pt x="3069" y="477"/>
                    </a:cubicBezTo>
                    <a:cubicBezTo>
                      <a:pt x="3309" y="477"/>
                      <a:pt x="3524" y="840"/>
                      <a:pt x="3342" y="1023"/>
                    </a:cubicBezTo>
                    <a:lnTo>
                      <a:pt x="1556" y="2693"/>
                    </a:lnTo>
                    <a:cubicBezTo>
                      <a:pt x="1498" y="2809"/>
                      <a:pt x="1441" y="2924"/>
                      <a:pt x="1556" y="3039"/>
                    </a:cubicBezTo>
                    <a:lnTo>
                      <a:pt x="3399" y="4883"/>
                    </a:lnTo>
                    <a:cubicBezTo>
                      <a:pt x="3624" y="5062"/>
                      <a:pt x="3429" y="5451"/>
                      <a:pt x="3168" y="5451"/>
                    </a:cubicBezTo>
                    <a:cubicBezTo>
                      <a:pt x="3094" y="5451"/>
                      <a:pt x="3015" y="5420"/>
                      <a:pt x="2938" y="5343"/>
                    </a:cubicBezTo>
                    <a:lnTo>
                      <a:pt x="1498" y="3903"/>
                    </a:lnTo>
                    <a:cubicBezTo>
                      <a:pt x="1479" y="3884"/>
                      <a:pt x="1455" y="3876"/>
                      <a:pt x="1428" y="3876"/>
                    </a:cubicBezTo>
                    <a:cubicBezTo>
                      <a:pt x="1295" y="3876"/>
                      <a:pt x="1095" y="4076"/>
                      <a:pt x="1095" y="4076"/>
                    </a:cubicBezTo>
                    <a:lnTo>
                      <a:pt x="1095" y="5228"/>
                    </a:lnTo>
                    <a:cubicBezTo>
                      <a:pt x="1095" y="5430"/>
                      <a:pt x="936" y="5531"/>
                      <a:pt x="778" y="5531"/>
                    </a:cubicBezTo>
                    <a:cubicBezTo>
                      <a:pt x="620" y="5531"/>
                      <a:pt x="461" y="5430"/>
                      <a:pt x="461" y="5228"/>
                    </a:cubicBezTo>
                    <a:lnTo>
                      <a:pt x="461" y="2463"/>
                    </a:lnTo>
                    <a:cubicBezTo>
                      <a:pt x="461" y="2319"/>
                      <a:pt x="346" y="2247"/>
                      <a:pt x="231" y="2247"/>
                    </a:cubicBezTo>
                    <a:cubicBezTo>
                      <a:pt x="116" y="2247"/>
                      <a:pt x="0" y="2319"/>
                      <a:pt x="0" y="2463"/>
                    </a:cubicBezTo>
                    <a:lnTo>
                      <a:pt x="0" y="5228"/>
                    </a:lnTo>
                    <a:cubicBezTo>
                      <a:pt x="0" y="5747"/>
                      <a:pt x="389" y="6006"/>
                      <a:pt x="778" y="6006"/>
                    </a:cubicBezTo>
                    <a:cubicBezTo>
                      <a:pt x="1167" y="6006"/>
                      <a:pt x="1556" y="5747"/>
                      <a:pt x="1556" y="5228"/>
                    </a:cubicBezTo>
                    <a:lnTo>
                      <a:pt x="1556" y="4652"/>
                    </a:lnTo>
                    <a:lnTo>
                      <a:pt x="2650" y="5689"/>
                    </a:lnTo>
                    <a:cubicBezTo>
                      <a:pt x="2804" y="5856"/>
                      <a:pt x="2978" y="5925"/>
                      <a:pt x="3148" y="5925"/>
                    </a:cubicBezTo>
                    <a:cubicBezTo>
                      <a:pt x="3740" y="5925"/>
                      <a:pt x="4283" y="5074"/>
                      <a:pt x="3745" y="4537"/>
                    </a:cubicBezTo>
                    <a:lnTo>
                      <a:pt x="2074" y="2866"/>
                    </a:lnTo>
                    <a:lnTo>
                      <a:pt x="3630" y="1368"/>
                    </a:lnTo>
                    <a:cubicBezTo>
                      <a:pt x="4216" y="827"/>
                      <a:pt x="3672" y="3"/>
                      <a:pt x="3077" y="3"/>
                    </a:cubicBezTo>
                    <a:cubicBezTo>
                      <a:pt x="2912" y="3"/>
                      <a:pt x="2743" y="66"/>
                      <a:pt x="2593" y="216"/>
                    </a:cubicBezTo>
                    <a:lnTo>
                      <a:pt x="1556" y="1138"/>
                    </a:lnTo>
                    <a:lnTo>
                      <a:pt x="1556" y="735"/>
                    </a:lnTo>
                    <a:cubicBezTo>
                      <a:pt x="1556" y="245"/>
                      <a:pt x="1167"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2378350" y="2223750"/>
                <a:ext cx="118125" cy="13000"/>
              </a:xfrm>
              <a:custGeom>
                <a:avLst/>
                <a:gdLst/>
                <a:ahLst/>
                <a:cxnLst/>
                <a:rect l="l" t="t" r="r" b="b"/>
                <a:pathLst>
                  <a:path w="4725" h="520" extrusionOk="0">
                    <a:moveTo>
                      <a:pt x="346" y="1"/>
                    </a:moveTo>
                    <a:cubicBezTo>
                      <a:pt x="1" y="1"/>
                      <a:pt x="1" y="519"/>
                      <a:pt x="346" y="519"/>
                    </a:cubicBezTo>
                    <a:lnTo>
                      <a:pt x="4437" y="519"/>
                    </a:lnTo>
                    <a:cubicBezTo>
                      <a:pt x="4725" y="519"/>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2378350" y="2256875"/>
                <a:ext cx="118125" cy="13000"/>
              </a:xfrm>
              <a:custGeom>
                <a:avLst/>
                <a:gdLst/>
                <a:ahLst/>
                <a:cxnLst/>
                <a:rect l="l" t="t" r="r" b="b"/>
                <a:pathLst>
                  <a:path w="4725" h="520" extrusionOk="0">
                    <a:moveTo>
                      <a:pt x="346" y="1"/>
                    </a:moveTo>
                    <a:cubicBezTo>
                      <a:pt x="1" y="1"/>
                      <a:pt x="1" y="519"/>
                      <a:pt x="346" y="519"/>
                    </a:cubicBezTo>
                    <a:lnTo>
                      <a:pt x="4437" y="519"/>
                    </a:lnTo>
                    <a:cubicBezTo>
                      <a:pt x="4725" y="519"/>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2378350" y="2290000"/>
                <a:ext cx="118125" cy="11550"/>
              </a:xfrm>
              <a:custGeom>
                <a:avLst/>
                <a:gdLst/>
                <a:ahLst/>
                <a:cxnLst/>
                <a:rect l="l" t="t" r="r" b="b"/>
                <a:pathLst>
                  <a:path w="4725" h="462" extrusionOk="0">
                    <a:moveTo>
                      <a:pt x="346" y="1"/>
                    </a:moveTo>
                    <a:cubicBezTo>
                      <a:pt x="1" y="1"/>
                      <a:pt x="1" y="462"/>
                      <a:pt x="346" y="462"/>
                    </a:cubicBezTo>
                    <a:lnTo>
                      <a:pt x="4437" y="462"/>
                    </a:lnTo>
                    <a:cubicBezTo>
                      <a:pt x="4725" y="462"/>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2378350" y="2323150"/>
                <a:ext cx="118125" cy="11525"/>
              </a:xfrm>
              <a:custGeom>
                <a:avLst/>
                <a:gdLst/>
                <a:ahLst/>
                <a:cxnLst/>
                <a:rect l="l" t="t" r="r" b="b"/>
                <a:pathLst>
                  <a:path w="4725" h="461" extrusionOk="0">
                    <a:moveTo>
                      <a:pt x="346" y="0"/>
                    </a:moveTo>
                    <a:cubicBezTo>
                      <a:pt x="1" y="0"/>
                      <a:pt x="1" y="461"/>
                      <a:pt x="346" y="461"/>
                    </a:cubicBezTo>
                    <a:lnTo>
                      <a:pt x="4437" y="461"/>
                    </a:lnTo>
                    <a:cubicBezTo>
                      <a:pt x="4725" y="461"/>
                      <a:pt x="4725" y="0"/>
                      <a:pt x="4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2379800" y="2356275"/>
                <a:ext cx="61950" cy="11525"/>
              </a:xfrm>
              <a:custGeom>
                <a:avLst/>
                <a:gdLst/>
                <a:ahLst/>
                <a:cxnLst/>
                <a:rect l="l" t="t" r="r" b="b"/>
                <a:pathLst>
                  <a:path w="2478" h="461" extrusionOk="0">
                    <a:moveTo>
                      <a:pt x="288" y="0"/>
                    </a:moveTo>
                    <a:cubicBezTo>
                      <a:pt x="0" y="0"/>
                      <a:pt x="0" y="461"/>
                      <a:pt x="288" y="461"/>
                    </a:cubicBezTo>
                    <a:lnTo>
                      <a:pt x="2132" y="461"/>
                    </a:lnTo>
                    <a:cubicBezTo>
                      <a:pt x="2478" y="461"/>
                      <a:pt x="2478"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2163750" y="2092700"/>
                <a:ext cx="405800" cy="402550"/>
              </a:xfrm>
              <a:custGeom>
                <a:avLst/>
                <a:gdLst/>
                <a:ahLst/>
                <a:cxnLst/>
                <a:rect l="l" t="t" r="r" b="b"/>
                <a:pathLst>
                  <a:path w="16232" h="16102" extrusionOk="0">
                    <a:moveTo>
                      <a:pt x="13424" y="519"/>
                    </a:moveTo>
                    <a:cubicBezTo>
                      <a:pt x="13943" y="519"/>
                      <a:pt x="14288" y="922"/>
                      <a:pt x="14288" y="1383"/>
                    </a:cubicBezTo>
                    <a:lnTo>
                      <a:pt x="14288" y="2938"/>
                    </a:lnTo>
                    <a:lnTo>
                      <a:pt x="462" y="2938"/>
                    </a:lnTo>
                    <a:lnTo>
                      <a:pt x="462" y="1383"/>
                    </a:lnTo>
                    <a:cubicBezTo>
                      <a:pt x="462" y="922"/>
                      <a:pt x="865" y="519"/>
                      <a:pt x="1383" y="519"/>
                    </a:cubicBezTo>
                    <a:close/>
                    <a:moveTo>
                      <a:pt x="7145" y="3399"/>
                    </a:moveTo>
                    <a:lnTo>
                      <a:pt x="7145" y="12905"/>
                    </a:lnTo>
                    <a:lnTo>
                      <a:pt x="1383" y="12905"/>
                    </a:lnTo>
                    <a:cubicBezTo>
                      <a:pt x="923" y="12905"/>
                      <a:pt x="519" y="12502"/>
                      <a:pt x="519" y="11983"/>
                    </a:cubicBezTo>
                    <a:lnTo>
                      <a:pt x="519" y="3399"/>
                    </a:lnTo>
                    <a:close/>
                    <a:moveTo>
                      <a:pt x="14346" y="3399"/>
                    </a:moveTo>
                    <a:lnTo>
                      <a:pt x="14346" y="11983"/>
                    </a:lnTo>
                    <a:cubicBezTo>
                      <a:pt x="14346" y="12099"/>
                      <a:pt x="14346" y="12156"/>
                      <a:pt x="14288" y="12271"/>
                    </a:cubicBezTo>
                    <a:lnTo>
                      <a:pt x="13827" y="11753"/>
                    </a:lnTo>
                    <a:cubicBezTo>
                      <a:pt x="13787" y="11699"/>
                      <a:pt x="13738" y="11677"/>
                      <a:pt x="13688" y="11677"/>
                    </a:cubicBezTo>
                    <a:cubicBezTo>
                      <a:pt x="13522" y="11677"/>
                      <a:pt x="13349" y="11922"/>
                      <a:pt x="13482" y="12099"/>
                    </a:cubicBezTo>
                    <a:lnTo>
                      <a:pt x="15268" y="14057"/>
                    </a:lnTo>
                    <a:lnTo>
                      <a:pt x="13597" y="13827"/>
                    </a:lnTo>
                    <a:cubicBezTo>
                      <a:pt x="13539" y="13827"/>
                      <a:pt x="13424" y="13827"/>
                      <a:pt x="13366" y="13884"/>
                    </a:cubicBezTo>
                    <a:lnTo>
                      <a:pt x="12272" y="15210"/>
                    </a:lnTo>
                    <a:lnTo>
                      <a:pt x="12272" y="10773"/>
                    </a:lnTo>
                    <a:lnTo>
                      <a:pt x="12675" y="11177"/>
                    </a:lnTo>
                    <a:cubicBezTo>
                      <a:pt x="12715" y="11230"/>
                      <a:pt x="12768" y="11253"/>
                      <a:pt x="12822" y="11253"/>
                    </a:cubicBezTo>
                    <a:cubicBezTo>
                      <a:pt x="13001" y="11253"/>
                      <a:pt x="13198" y="11008"/>
                      <a:pt x="13021" y="10831"/>
                    </a:cubicBezTo>
                    <a:lnTo>
                      <a:pt x="12214" y="9967"/>
                    </a:lnTo>
                    <a:cubicBezTo>
                      <a:pt x="12176" y="9929"/>
                      <a:pt x="12118" y="9909"/>
                      <a:pt x="12059" y="9909"/>
                    </a:cubicBezTo>
                    <a:cubicBezTo>
                      <a:pt x="11939" y="9909"/>
                      <a:pt x="11811" y="9986"/>
                      <a:pt x="11811" y="10140"/>
                    </a:cubicBezTo>
                    <a:lnTo>
                      <a:pt x="11811" y="12905"/>
                    </a:lnTo>
                    <a:lnTo>
                      <a:pt x="7605" y="12905"/>
                    </a:lnTo>
                    <a:lnTo>
                      <a:pt x="7605" y="3399"/>
                    </a:lnTo>
                    <a:close/>
                    <a:moveTo>
                      <a:pt x="1383" y="0"/>
                    </a:moveTo>
                    <a:cubicBezTo>
                      <a:pt x="634" y="0"/>
                      <a:pt x="1" y="634"/>
                      <a:pt x="1" y="1383"/>
                    </a:cubicBezTo>
                    <a:lnTo>
                      <a:pt x="1" y="11983"/>
                    </a:lnTo>
                    <a:cubicBezTo>
                      <a:pt x="1" y="12732"/>
                      <a:pt x="634" y="13366"/>
                      <a:pt x="1383" y="13366"/>
                    </a:cubicBezTo>
                    <a:lnTo>
                      <a:pt x="11811" y="13366"/>
                    </a:lnTo>
                    <a:lnTo>
                      <a:pt x="11811" y="15901"/>
                    </a:lnTo>
                    <a:cubicBezTo>
                      <a:pt x="11811" y="16013"/>
                      <a:pt x="11933" y="16102"/>
                      <a:pt x="12050" y="16102"/>
                    </a:cubicBezTo>
                    <a:cubicBezTo>
                      <a:pt x="12113" y="16102"/>
                      <a:pt x="12174" y="16076"/>
                      <a:pt x="12214" y="16016"/>
                    </a:cubicBezTo>
                    <a:lnTo>
                      <a:pt x="13655" y="14345"/>
                    </a:lnTo>
                    <a:lnTo>
                      <a:pt x="15844" y="14633"/>
                    </a:lnTo>
                    <a:cubicBezTo>
                      <a:pt x="15864" y="14638"/>
                      <a:pt x="15884" y="14641"/>
                      <a:pt x="15903" y="14641"/>
                    </a:cubicBezTo>
                    <a:cubicBezTo>
                      <a:pt x="16102" y="14641"/>
                      <a:pt x="16232" y="14388"/>
                      <a:pt x="16074" y="14230"/>
                    </a:cubicBezTo>
                    <a:lnTo>
                      <a:pt x="14634" y="12675"/>
                    </a:lnTo>
                    <a:cubicBezTo>
                      <a:pt x="14749" y="12444"/>
                      <a:pt x="14807" y="12214"/>
                      <a:pt x="14807" y="11983"/>
                    </a:cubicBezTo>
                    <a:lnTo>
                      <a:pt x="14807" y="1383"/>
                    </a:lnTo>
                    <a:cubicBezTo>
                      <a:pt x="14807" y="634"/>
                      <a:pt x="14231" y="0"/>
                      <a:pt x="13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5" name="Google Shape;1705;p64"/>
          <p:cNvGrpSpPr/>
          <p:nvPr/>
        </p:nvGrpSpPr>
        <p:grpSpPr>
          <a:xfrm>
            <a:off x="2848572" y="1901550"/>
            <a:ext cx="595348" cy="595348"/>
            <a:chOff x="1888459" y="1393050"/>
            <a:chExt cx="707400" cy="707400"/>
          </a:xfrm>
        </p:grpSpPr>
        <p:sp>
          <p:nvSpPr>
            <p:cNvPr id="1706" name="Google Shape;1706;p64"/>
            <p:cNvSpPr/>
            <p:nvPr/>
          </p:nvSpPr>
          <p:spPr>
            <a:xfrm flipH="1">
              <a:off x="1888459"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7" name="Google Shape;1707;p64"/>
            <p:cNvGrpSpPr/>
            <p:nvPr/>
          </p:nvGrpSpPr>
          <p:grpSpPr>
            <a:xfrm>
              <a:off x="2036900" y="1545463"/>
              <a:ext cx="410500" cy="402575"/>
              <a:chOff x="2646250" y="2075050"/>
              <a:chExt cx="410500" cy="402575"/>
            </a:xfrm>
          </p:grpSpPr>
          <p:sp>
            <p:nvSpPr>
              <p:cNvPr id="1708" name="Google Shape;1708;p64"/>
              <p:cNvSpPr/>
              <p:nvPr/>
            </p:nvSpPr>
            <p:spPr>
              <a:xfrm>
                <a:off x="2646250" y="2075050"/>
                <a:ext cx="410500" cy="402575"/>
              </a:xfrm>
              <a:custGeom>
                <a:avLst/>
                <a:gdLst/>
                <a:ahLst/>
                <a:cxnLst/>
                <a:rect l="l" t="t" r="r" b="b"/>
                <a:pathLst>
                  <a:path w="16420" h="16103" extrusionOk="0">
                    <a:moveTo>
                      <a:pt x="8210" y="1"/>
                    </a:moveTo>
                    <a:cubicBezTo>
                      <a:pt x="7908" y="1"/>
                      <a:pt x="7605" y="159"/>
                      <a:pt x="7490" y="476"/>
                    </a:cubicBezTo>
                    <a:lnTo>
                      <a:pt x="6510" y="3356"/>
                    </a:lnTo>
                    <a:cubicBezTo>
                      <a:pt x="6424" y="3486"/>
                      <a:pt x="6338" y="3551"/>
                      <a:pt x="6227" y="3551"/>
                    </a:cubicBezTo>
                    <a:cubicBezTo>
                      <a:pt x="6190" y="3551"/>
                      <a:pt x="6150" y="3544"/>
                      <a:pt x="6107" y="3529"/>
                    </a:cubicBezTo>
                    <a:lnTo>
                      <a:pt x="3342" y="2204"/>
                    </a:lnTo>
                    <a:cubicBezTo>
                      <a:pt x="3249" y="2158"/>
                      <a:pt x="3153" y="2137"/>
                      <a:pt x="3058" y="2137"/>
                    </a:cubicBezTo>
                    <a:cubicBezTo>
                      <a:pt x="2568" y="2137"/>
                      <a:pt x="2121" y="2701"/>
                      <a:pt x="2362" y="3184"/>
                    </a:cubicBezTo>
                    <a:lnTo>
                      <a:pt x="3688" y="5949"/>
                    </a:lnTo>
                    <a:cubicBezTo>
                      <a:pt x="3745" y="6122"/>
                      <a:pt x="3688" y="6237"/>
                      <a:pt x="3515" y="6352"/>
                    </a:cubicBezTo>
                    <a:lnTo>
                      <a:pt x="634" y="7332"/>
                    </a:lnTo>
                    <a:cubicBezTo>
                      <a:pt x="0" y="7620"/>
                      <a:pt x="0" y="8541"/>
                      <a:pt x="634" y="8772"/>
                    </a:cubicBezTo>
                    <a:lnTo>
                      <a:pt x="3515" y="9751"/>
                    </a:lnTo>
                    <a:cubicBezTo>
                      <a:pt x="3688" y="9866"/>
                      <a:pt x="3745" y="9982"/>
                      <a:pt x="3688" y="10154"/>
                    </a:cubicBezTo>
                    <a:lnTo>
                      <a:pt x="2362" y="12920"/>
                    </a:lnTo>
                    <a:cubicBezTo>
                      <a:pt x="2124" y="13445"/>
                      <a:pt x="2558" y="13971"/>
                      <a:pt x="3042" y="13971"/>
                    </a:cubicBezTo>
                    <a:cubicBezTo>
                      <a:pt x="3142" y="13971"/>
                      <a:pt x="3243" y="13948"/>
                      <a:pt x="3342" y="13899"/>
                    </a:cubicBezTo>
                    <a:lnTo>
                      <a:pt x="4206" y="13496"/>
                    </a:lnTo>
                    <a:cubicBezTo>
                      <a:pt x="4449" y="13398"/>
                      <a:pt x="4323" y="13054"/>
                      <a:pt x="4104" y="13054"/>
                    </a:cubicBezTo>
                    <a:cubicBezTo>
                      <a:pt x="4063" y="13054"/>
                      <a:pt x="4020" y="13066"/>
                      <a:pt x="3976" y="13093"/>
                    </a:cubicBezTo>
                    <a:lnTo>
                      <a:pt x="3169" y="13496"/>
                    </a:lnTo>
                    <a:cubicBezTo>
                      <a:pt x="3145" y="13502"/>
                      <a:pt x="3120" y="13505"/>
                      <a:pt x="3096" y="13505"/>
                    </a:cubicBezTo>
                    <a:cubicBezTo>
                      <a:pt x="2894" y="13505"/>
                      <a:pt x="2720" y="13299"/>
                      <a:pt x="2823" y="13093"/>
                    </a:cubicBezTo>
                    <a:lnTo>
                      <a:pt x="4091" y="10327"/>
                    </a:lnTo>
                    <a:cubicBezTo>
                      <a:pt x="4321" y="9982"/>
                      <a:pt x="4091" y="9463"/>
                      <a:pt x="3688" y="9348"/>
                    </a:cubicBezTo>
                    <a:lnTo>
                      <a:pt x="807" y="8311"/>
                    </a:lnTo>
                    <a:cubicBezTo>
                      <a:pt x="577" y="8253"/>
                      <a:pt x="577" y="7908"/>
                      <a:pt x="807" y="7792"/>
                    </a:cubicBezTo>
                    <a:lnTo>
                      <a:pt x="3688" y="6755"/>
                    </a:lnTo>
                    <a:cubicBezTo>
                      <a:pt x="4091" y="6640"/>
                      <a:pt x="4264" y="6179"/>
                      <a:pt x="4091" y="5776"/>
                    </a:cubicBezTo>
                    <a:lnTo>
                      <a:pt x="2823" y="3011"/>
                    </a:lnTo>
                    <a:cubicBezTo>
                      <a:pt x="2729" y="2823"/>
                      <a:pt x="2866" y="2634"/>
                      <a:pt x="3044" y="2634"/>
                    </a:cubicBezTo>
                    <a:cubicBezTo>
                      <a:pt x="3084" y="2634"/>
                      <a:pt x="3127" y="2644"/>
                      <a:pt x="3169" y="2665"/>
                    </a:cubicBezTo>
                    <a:lnTo>
                      <a:pt x="5934" y="3933"/>
                    </a:lnTo>
                    <a:cubicBezTo>
                      <a:pt x="6029" y="3996"/>
                      <a:pt x="6136" y="4024"/>
                      <a:pt x="6245" y="4024"/>
                    </a:cubicBezTo>
                    <a:cubicBezTo>
                      <a:pt x="6533" y="4024"/>
                      <a:pt x="6830" y="3822"/>
                      <a:pt x="6914" y="3529"/>
                    </a:cubicBezTo>
                    <a:lnTo>
                      <a:pt x="7951" y="649"/>
                    </a:lnTo>
                    <a:cubicBezTo>
                      <a:pt x="8008" y="533"/>
                      <a:pt x="8109" y="476"/>
                      <a:pt x="8210" y="476"/>
                    </a:cubicBezTo>
                    <a:cubicBezTo>
                      <a:pt x="8311" y="476"/>
                      <a:pt x="8412" y="533"/>
                      <a:pt x="8469" y="649"/>
                    </a:cubicBezTo>
                    <a:lnTo>
                      <a:pt x="9506" y="3529"/>
                    </a:lnTo>
                    <a:cubicBezTo>
                      <a:pt x="9590" y="3822"/>
                      <a:pt x="9887" y="4024"/>
                      <a:pt x="10175" y="4024"/>
                    </a:cubicBezTo>
                    <a:cubicBezTo>
                      <a:pt x="10284" y="4024"/>
                      <a:pt x="10391" y="3996"/>
                      <a:pt x="10486" y="3933"/>
                    </a:cubicBezTo>
                    <a:lnTo>
                      <a:pt x="13251" y="2665"/>
                    </a:lnTo>
                    <a:cubicBezTo>
                      <a:pt x="13293" y="2644"/>
                      <a:pt x="13335" y="2634"/>
                      <a:pt x="13376" y="2634"/>
                    </a:cubicBezTo>
                    <a:cubicBezTo>
                      <a:pt x="13554" y="2634"/>
                      <a:pt x="13691" y="2823"/>
                      <a:pt x="13597" y="3011"/>
                    </a:cubicBezTo>
                    <a:lnTo>
                      <a:pt x="12329" y="5776"/>
                    </a:lnTo>
                    <a:cubicBezTo>
                      <a:pt x="12099" y="6179"/>
                      <a:pt x="12329" y="6640"/>
                      <a:pt x="12732" y="6755"/>
                    </a:cubicBezTo>
                    <a:lnTo>
                      <a:pt x="15613" y="7792"/>
                    </a:lnTo>
                    <a:cubicBezTo>
                      <a:pt x="15843" y="7908"/>
                      <a:pt x="15843" y="8253"/>
                      <a:pt x="15613" y="8311"/>
                    </a:cubicBezTo>
                    <a:lnTo>
                      <a:pt x="12732" y="9348"/>
                    </a:lnTo>
                    <a:cubicBezTo>
                      <a:pt x="12329" y="9463"/>
                      <a:pt x="12156" y="9982"/>
                      <a:pt x="12329" y="10327"/>
                    </a:cubicBezTo>
                    <a:lnTo>
                      <a:pt x="13597" y="13093"/>
                    </a:lnTo>
                    <a:cubicBezTo>
                      <a:pt x="13700" y="13299"/>
                      <a:pt x="13526" y="13505"/>
                      <a:pt x="13323" y="13505"/>
                    </a:cubicBezTo>
                    <a:cubicBezTo>
                      <a:pt x="13300" y="13505"/>
                      <a:pt x="13275" y="13502"/>
                      <a:pt x="13251" y="13496"/>
                    </a:cubicBezTo>
                    <a:lnTo>
                      <a:pt x="10486" y="12171"/>
                    </a:lnTo>
                    <a:cubicBezTo>
                      <a:pt x="10395" y="12126"/>
                      <a:pt x="10293" y="12104"/>
                      <a:pt x="10189" y="12104"/>
                    </a:cubicBezTo>
                    <a:cubicBezTo>
                      <a:pt x="9896" y="12104"/>
                      <a:pt x="9591" y="12276"/>
                      <a:pt x="9506" y="12574"/>
                    </a:cubicBezTo>
                    <a:lnTo>
                      <a:pt x="8469" y="15455"/>
                    </a:lnTo>
                    <a:cubicBezTo>
                      <a:pt x="8412" y="15570"/>
                      <a:pt x="8311" y="15627"/>
                      <a:pt x="8210" y="15627"/>
                    </a:cubicBezTo>
                    <a:cubicBezTo>
                      <a:pt x="8109" y="15627"/>
                      <a:pt x="8008" y="15570"/>
                      <a:pt x="7951" y="15455"/>
                    </a:cubicBezTo>
                    <a:lnTo>
                      <a:pt x="6914" y="12574"/>
                    </a:lnTo>
                    <a:cubicBezTo>
                      <a:pt x="6829" y="12276"/>
                      <a:pt x="6523" y="12104"/>
                      <a:pt x="6231" y="12104"/>
                    </a:cubicBezTo>
                    <a:cubicBezTo>
                      <a:pt x="6127" y="12104"/>
                      <a:pt x="6025" y="12126"/>
                      <a:pt x="5934" y="12171"/>
                    </a:cubicBezTo>
                    <a:lnTo>
                      <a:pt x="5128" y="12516"/>
                    </a:lnTo>
                    <a:cubicBezTo>
                      <a:pt x="4875" y="12668"/>
                      <a:pt x="5022" y="12998"/>
                      <a:pt x="5217" y="12998"/>
                    </a:cubicBezTo>
                    <a:cubicBezTo>
                      <a:pt x="5244" y="12998"/>
                      <a:pt x="5273" y="12991"/>
                      <a:pt x="5301" y="12977"/>
                    </a:cubicBezTo>
                    <a:lnTo>
                      <a:pt x="6107" y="12574"/>
                    </a:lnTo>
                    <a:cubicBezTo>
                      <a:pt x="6150" y="12560"/>
                      <a:pt x="6190" y="12552"/>
                      <a:pt x="6227" y="12552"/>
                    </a:cubicBezTo>
                    <a:cubicBezTo>
                      <a:pt x="6338" y="12552"/>
                      <a:pt x="6424" y="12617"/>
                      <a:pt x="6510" y="12747"/>
                    </a:cubicBezTo>
                    <a:lnTo>
                      <a:pt x="7490" y="15627"/>
                    </a:lnTo>
                    <a:cubicBezTo>
                      <a:pt x="7605" y="15944"/>
                      <a:pt x="7908" y="16103"/>
                      <a:pt x="8210" y="16103"/>
                    </a:cubicBezTo>
                    <a:cubicBezTo>
                      <a:pt x="8512" y="16103"/>
                      <a:pt x="8815" y="15944"/>
                      <a:pt x="8930" y="15627"/>
                    </a:cubicBezTo>
                    <a:lnTo>
                      <a:pt x="9909" y="12747"/>
                    </a:lnTo>
                    <a:cubicBezTo>
                      <a:pt x="9996" y="12617"/>
                      <a:pt x="10082" y="12552"/>
                      <a:pt x="10193" y="12552"/>
                    </a:cubicBezTo>
                    <a:cubicBezTo>
                      <a:pt x="10230" y="12552"/>
                      <a:pt x="10270" y="12560"/>
                      <a:pt x="10313" y="12574"/>
                    </a:cubicBezTo>
                    <a:lnTo>
                      <a:pt x="13078" y="13899"/>
                    </a:lnTo>
                    <a:cubicBezTo>
                      <a:pt x="13181" y="13946"/>
                      <a:pt x="13283" y="13967"/>
                      <a:pt x="13382" y="13967"/>
                    </a:cubicBezTo>
                    <a:cubicBezTo>
                      <a:pt x="13893" y="13967"/>
                      <a:pt x="14299" y="13403"/>
                      <a:pt x="14057" y="12920"/>
                    </a:cubicBezTo>
                    <a:lnTo>
                      <a:pt x="12732" y="10154"/>
                    </a:lnTo>
                    <a:cubicBezTo>
                      <a:pt x="12675" y="9982"/>
                      <a:pt x="12732" y="9866"/>
                      <a:pt x="12905" y="9751"/>
                    </a:cubicBezTo>
                    <a:lnTo>
                      <a:pt x="15786" y="8772"/>
                    </a:lnTo>
                    <a:cubicBezTo>
                      <a:pt x="16420" y="8541"/>
                      <a:pt x="16420" y="7562"/>
                      <a:pt x="15786" y="7332"/>
                    </a:cubicBezTo>
                    <a:lnTo>
                      <a:pt x="12905" y="6352"/>
                    </a:lnTo>
                    <a:cubicBezTo>
                      <a:pt x="12732" y="6237"/>
                      <a:pt x="12675" y="6122"/>
                      <a:pt x="12732" y="5949"/>
                    </a:cubicBezTo>
                    <a:lnTo>
                      <a:pt x="14057" y="3184"/>
                    </a:lnTo>
                    <a:cubicBezTo>
                      <a:pt x="14299" y="2701"/>
                      <a:pt x="13852" y="2137"/>
                      <a:pt x="13362" y="2137"/>
                    </a:cubicBezTo>
                    <a:cubicBezTo>
                      <a:pt x="13267" y="2137"/>
                      <a:pt x="13171" y="2158"/>
                      <a:pt x="13078" y="2204"/>
                    </a:cubicBezTo>
                    <a:lnTo>
                      <a:pt x="10313" y="3529"/>
                    </a:lnTo>
                    <a:cubicBezTo>
                      <a:pt x="10270" y="3544"/>
                      <a:pt x="10230" y="3551"/>
                      <a:pt x="10193" y="3551"/>
                    </a:cubicBezTo>
                    <a:cubicBezTo>
                      <a:pt x="10082" y="3551"/>
                      <a:pt x="9996" y="3486"/>
                      <a:pt x="9909" y="3356"/>
                    </a:cubicBezTo>
                    <a:lnTo>
                      <a:pt x="8930" y="476"/>
                    </a:lnTo>
                    <a:cubicBezTo>
                      <a:pt x="8815" y="159"/>
                      <a:pt x="8512" y="1"/>
                      <a:pt x="8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4"/>
              <p:cNvSpPr/>
              <p:nvPr/>
            </p:nvSpPr>
            <p:spPr>
              <a:xfrm>
                <a:off x="2785950" y="2192075"/>
                <a:ext cx="131100" cy="169975"/>
              </a:xfrm>
              <a:custGeom>
                <a:avLst/>
                <a:gdLst/>
                <a:ahLst/>
                <a:cxnLst/>
                <a:rect l="l" t="t" r="r" b="b"/>
                <a:pathLst>
                  <a:path w="5244" h="6799" extrusionOk="0">
                    <a:moveTo>
                      <a:pt x="3227" y="5589"/>
                    </a:moveTo>
                    <a:lnTo>
                      <a:pt x="3227" y="5992"/>
                    </a:lnTo>
                    <a:cubicBezTo>
                      <a:pt x="3227" y="6165"/>
                      <a:pt x="3112" y="6280"/>
                      <a:pt x="2939" y="6280"/>
                    </a:cubicBezTo>
                    <a:lnTo>
                      <a:pt x="2305" y="6280"/>
                    </a:lnTo>
                    <a:cubicBezTo>
                      <a:pt x="2132" y="6280"/>
                      <a:pt x="2017" y="6165"/>
                      <a:pt x="2017" y="5992"/>
                    </a:cubicBezTo>
                    <a:lnTo>
                      <a:pt x="2017" y="5589"/>
                    </a:lnTo>
                    <a:close/>
                    <a:moveTo>
                      <a:pt x="2593" y="0"/>
                    </a:moveTo>
                    <a:cubicBezTo>
                      <a:pt x="1902" y="0"/>
                      <a:pt x="1268" y="289"/>
                      <a:pt x="807" y="749"/>
                    </a:cubicBezTo>
                    <a:cubicBezTo>
                      <a:pt x="289" y="1268"/>
                      <a:pt x="58" y="1902"/>
                      <a:pt x="58" y="2593"/>
                    </a:cubicBezTo>
                    <a:cubicBezTo>
                      <a:pt x="1" y="3515"/>
                      <a:pt x="519" y="4321"/>
                      <a:pt x="1268" y="4840"/>
                    </a:cubicBezTo>
                    <a:lnTo>
                      <a:pt x="1268" y="5070"/>
                    </a:lnTo>
                    <a:cubicBezTo>
                      <a:pt x="1268" y="5243"/>
                      <a:pt x="1383" y="5473"/>
                      <a:pt x="1556" y="5531"/>
                    </a:cubicBezTo>
                    <a:lnTo>
                      <a:pt x="1556" y="5992"/>
                    </a:lnTo>
                    <a:cubicBezTo>
                      <a:pt x="1556" y="6453"/>
                      <a:pt x="1902" y="6798"/>
                      <a:pt x="2305" y="6798"/>
                    </a:cubicBezTo>
                    <a:lnTo>
                      <a:pt x="2939" y="6798"/>
                    </a:lnTo>
                    <a:cubicBezTo>
                      <a:pt x="3342" y="6798"/>
                      <a:pt x="3688" y="6453"/>
                      <a:pt x="3688" y="5992"/>
                    </a:cubicBezTo>
                    <a:lnTo>
                      <a:pt x="3688" y="5531"/>
                    </a:lnTo>
                    <a:cubicBezTo>
                      <a:pt x="3861" y="5473"/>
                      <a:pt x="3976" y="5243"/>
                      <a:pt x="3976" y="5070"/>
                    </a:cubicBezTo>
                    <a:lnTo>
                      <a:pt x="3976" y="4840"/>
                    </a:lnTo>
                    <a:cubicBezTo>
                      <a:pt x="4725" y="4321"/>
                      <a:pt x="5243" y="3515"/>
                      <a:pt x="5243" y="2593"/>
                    </a:cubicBezTo>
                    <a:cubicBezTo>
                      <a:pt x="5243" y="2420"/>
                      <a:pt x="5186" y="2247"/>
                      <a:pt x="5186" y="2074"/>
                    </a:cubicBezTo>
                    <a:cubicBezTo>
                      <a:pt x="5161" y="1950"/>
                      <a:pt x="5060" y="1890"/>
                      <a:pt x="4959" y="1890"/>
                    </a:cubicBezTo>
                    <a:cubicBezTo>
                      <a:pt x="4826" y="1890"/>
                      <a:pt x="4692" y="1993"/>
                      <a:pt x="4725" y="2190"/>
                    </a:cubicBezTo>
                    <a:cubicBezTo>
                      <a:pt x="4725" y="2305"/>
                      <a:pt x="4782" y="2420"/>
                      <a:pt x="4782" y="2593"/>
                    </a:cubicBezTo>
                    <a:cubicBezTo>
                      <a:pt x="4782" y="3399"/>
                      <a:pt x="4321" y="4091"/>
                      <a:pt x="3630" y="4494"/>
                    </a:cubicBezTo>
                    <a:cubicBezTo>
                      <a:pt x="3573" y="4494"/>
                      <a:pt x="3515" y="4609"/>
                      <a:pt x="3515" y="4667"/>
                    </a:cubicBezTo>
                    <a:lnTo>
                      <a:pt x="3515" y="5070"/>
                    </a:lnTo>
                    <a:cubicBezTo>
                      <a:pt x="3515" y="5070"/>
                      <a:pt x="3457" y="5128"/>
                      <a:pt x="3457" y="5128"/>
                    </a:cubicBezTo>
                    <a:lnTo>
                      <a:pt x="1787" y="5128"/>
                    </a:lnTo>
                    <a:cubicBezTo>
                      <a:pt x="1787" y="5128"/>
                      <a:pt x="1729" y="5128"/>
                      <a:pt x="1729" y="5070"/>
                    </a:cubicBezTo>
                    <a:lnTo>
                      <a:pt x="1729" y="4667"/>
                    </a:lnTo>
                    <a:cubicBezTo>
                      <a:pt x="1729" y="4609"/>
                      <a:pt x="1729" y="4494"/>
                      <a:pt x="1614" y="4494"/>
                    </a:cubicBezTo>
                    <a:cubicBezTo>
                      <a:pt x="922" y="4091"/>
                      <a:pt x="519" y="3342"/>
                      <a:pt x="519" y="2593"/>
                    </a:cubicBezTo>
                    <a:cubicBezTo>
                      <a:pt x="519" y="1441"/>
                      <a:pt x="1441" y="461"/>
                      <a:pt x="2593" y="461"/>
                    </a:cubicBezTo>
                    <a:cubicBezTo>
                      <a:pt x="3227" y="461"/>
                      <a:pt x="3803" y="692"/>
                      <a:pt x="4206" y="1153"/>
                    </a:cubicBezTo>
                    <a:cubicBezTo>
                      <a:pt x="4251" y="1213"/>
                      <a:pt x="4312" y="1237"/>
                      <a:pt x="4372" y="1237"/>
                    </a:cubicBezTo>
                    <a:cubicBezTo>
                      <a:pt x="4546" y="1237"/>
                      <a:pt x="4723" y="1035"/>
                      <a:pt x="4552" y="865"/>
                    </a:cubicBezTo>
                    <a:cubicBezTo>
                      <a:pt x="4033" y="289"/>
                      <a:pt x="3342" y="0"/>
                      <a:pt x="2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2811875" y="2219450"/>
                <a:ext cx="46125" cy="43950"/>
              </a:xfrm>
              <a:custGeom>
                <a:avLst/>
                <a:gdLst/>
                <a:ahLst/>
                <a:cxnLst/>
                <a:rect l="l" t="t" r="r" b="b"/>
                <a:pathLst>
                  <a:path w="1845" h="1758" extrusionOk="0">
                    <a:moveTo>
                      <a:pt x="1556" y="0"/>
                    </a:moveTo>
                    <a:cubicBezTo>
                      <a:pt x="692" y="0"/>
                      <a:pt x="1" y="691"/>
                      <a:pt x="1" y="1498"/>
                    </a:cubicBezTo>
                    <a:cubicBezTo>
                      <a:pt x="1" y="1671"/>
                      <a:pt x="116" y="1757"/>
                      <a:pt x="231" y="1757"/>
                    </a:cubicBezTo>
                    <a:cubicBezTo>
                      <a:pt x="346" y="1757"/>
                      <a:pt x="462" y="1671"/>
                      <a:pt x="462" y="1498"/>
                    </a:cubicBezTo>
                    <a:cubicBezTo>
                      <a:pt x="462" y="922"/>
                      <a:pt x="980" y="461"/>
                      <a:pt x="1556" y="461"/>
                    </a:cubicBezTo>
                    <a:cubicBezTo>
                      <a:pt x="1844" y="461"/>
                      <a:pt x="1844" y="0"/>
                      <a:pt x="15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1" name="Google Shape;1711;p64"/>
          <p:cNvGrpSpPr/>
          <p:nvPr/>
        </p:nvGrpSpPr>
        <p:grpSpPr>
          <a:xfrm>
            <a:off x="7601085" y="4004729"/>
            <a:ext cx="595348" cy="595348"/>
            <a:chOff x="6135703" y="3892075"/>
            <a:chExt cx="707400" cy="707400"/>
          </a:xfrm>
        </p:grpSpPr>
        <p:sp>
          <p:nvSpPr>
            <p:cNvPr id="1712" name="Google Shape;1712;p64"/>
            <p:cNvSpPr/>
            <p:nvPr/>
          </p:nvSpPr>
          <p:spPr>
            <a:xfrm flipH="1">
              <a:off x="6135703" y="3892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3" name="Google Shape;1713;p64"/>
            <p:cNvGrpSpPr/>
            <p:nvPr/>
          </p:nvGrpSpPr>
          <p:grpSpPr>
            <a:xfrm>
              <a:off x="6310975" y="4049375"/>
              <a:ext cx="347125" cy="401850"/>
              <a:chOff x="5620075" y="5017675"/>
              <a:chExt cx="347125" cy="401850"/>
            </a:xfrm>
          </p:grpSpPr>
          <p:sp>
            <p:nvSpPr>
              <p:cNvPr id="1714" name="Google Shape;1714;p64"/>
              <p:cNvSpPr/>
              <p:nvPr/>
            </p:nvSpPr>
            <p:spPr>
              <a:xfrm>
                <a:off x="5758350" y="5292775"/>
                <a:ext cx="38900" cy="77775"/>
              </a:xfrm>
              <a:custGeom>
                <a:avLst/>
                <a:gdLst/>
                <a:ahLst/>
                <a:cxnLst/>
                <a:rect l="l" t="t" r="r" b="b"/>
                <a:pathLst>
                  <a:path w="1556" h="3111" extrusionOk="0">
                    <a:moveTo>
                      <a:pt x="749" y="0"/>
                    </a:moveTo>
                    <a:cubicBezTo>
                      <a:pt x="634" y="0"/>
                      <a:pt x="519" y="115"/>
                      <a:pt x="519" y="230"/>
                    </a:cubicBezTo>
                    <a:lnTo>
                      <a:pt x="519" y="403"/>
                    </a:lnTo>
                    <a:cubicBezTo>
                      <a:pt x="288" y="461"/>
                      <a:pt x="115" y="634"/>
                      <a:pt x="58" y="922"/>
                    </a:cubicBezTo>
                    <a:cubicBezTo>
                      <a:pt x="58" y="1152"/>
                      <a:pt x="115" y="1325"/>
                      <a:pt x="288" y="1498"/>
                    </a:cubicBezTo>
                    <a:cubicBezTo>
                      <a:pt x="461" y="1613"/>
                      <a:pt x="634" y="1671"/>
                      <a:pt x="864" y="1786"/>
                    </a:cubicBezTo>
                    <a:cubicBezTo>
                      <a:pt x="1037" y="1844"/>
                      <a:pt x="1037" y="1959"/>
                      <a:pt x="1037" y="2016"/>
                    </a:cubicBezTo>
                    <a:cubicBezTo>
                      <a:pt x="979" y="2132"/>
                      <a:pt x="922" y="2247"/>
                      <a:pt x="749" y="2247"/>
                    </a:cubicBezTo>
                    <a:cubicBezTo>
                      <a:pt x="576" y="2247"/>
                      <a:pt x="519" y="2247"/>
                      <a:pt x="403" y="2189"/>
                    </a:cubicBezTo>
                    <a:cubicBezTo>
                      <a:pt x="346" y="2160"/>
                      <a:pt x="288" y="2146"/>
                      <a:pt x="230" y="2146"/>
                    </a:cubicBezTo>
                    <a:cubicBezTo>
                      <a:pt x="173" y="2146"/>
                      <a:pt x="115" y="2160"/>
                      <a:pt x="58" y="2189"/>
                    </a:cubicBezTo>
                    <a:cubicBezTo>
                      <a:pt x="0" y="2304"/>
                      <a:pt x="0" y="2477"/>
                      <a:pt x="115" y="2592"/>
                    </a:cubicBezTo>
                    <a:cubicBezTo>
                      <a:pt x="288" y="2650"/>
                      <a:pt x="403" y="2708"/>
                      <a:pt x="519" y="2708"/>
                    </a:cubicBezTo>
                    <a:lnTo>
                      <a:pt x="519" y="2881"/>
                    </a:lnTo>
                    <a:cubicBezTo>
                      <a:pt x="519" y="2996"/>
                      <a:pt x="576" y="3111"/>
                      <a:pt x="691" y="3111"/>
                    </a:cubicBezTo>
                    <a:cubicBezTo>
                      <a:pt x="864" y="3111"/>
                      <a:pt x="979" y="2996"/>
                      <a:pt x="979" y="2881"/>
                    </a:cubicBezTo>
                    <a:lnTo>
                      <a:pt x="979" y="2708"/>
                    </a:lnTo>
                    <a:cubicBezTo>
                      <a:pt x="1267" y="2650"/>
                      <a:pt x="1440" y="2420"/>
                      <a:pt x="1498" y="2132"/>
                    </a:cubicBezTo>
                    <a:cubicBezTo>
                      <a:pt x="1556" y="1786"/>
                      <a:pt x="1383" y="1440"/>
                      <a:pt x="1037" y="1325"/>
                    </a:cubicBezTo>
                    <a:cubicBezTo>
                      <a:pt x="864" y="1267"/>
                      <a:pt x="691" y="1210"/>
                      <a:pt x="576" y="1152"/>
                    </a:cubicBezTo>
                    <a:cubicBezTo>
                      <a:pt x="461" y="1037"/>
                      <a:pt x="576" y="864"/>
                      <a:pt x="634" y="864"/>
                    </a:cubicBezTo>
                    <a:cubicBezTo>
                      <a:pt x="668" y="847"/>
                      <a:pt x="706" y="840"/>
                      <a:pt x="745" y="840"/>
                    </a:cubicBezTo>
                    <a:cubicBezTo>
                      <a:pt x="840" y="840"/>
                      <a:pt x="939" y="881"/>
                      <a:pt x="979" y="922"/>
                    </a:cubicBezTo>
                    <a:cubicBezTo>
                      <a:pt x="979" y="922"/>
                      <a:pt x="1056" y="973"/>
                      <a:pt x="1159" y="973"/>
                    </a:cubicBezTo>
                    <a:cubicBezTo>
                      <a:pt x="1210" y="973"/>
                      <a:pt x="1267" y="960"/>
                      <a:pt x="1325" y="922"/>
                    </a:cubicBezTo>
                    <a:cubicBezTo>
                      <a:pt x="1498" y="691"/>
                      <a:pt x="1267" y="576"/>
                      <a:pt x="1267" y="576"/>
                    </a:cubicBezTo>
                    <a:cubicBezTo>
                      <a:pt x="1210" y="519"/>
                      <a:pt x="1095" y="461"/>
                      <a:pt x="979" y="403"/>
                    </a:cubicBezTo>
                    <a:lnTo>
                      <a:pt x="979" y="288"/>
                    </a:lnTo>
                    <a:cubicBezTo>
                      <a:pt x="979" y="115"/>
                      <a:pt x="922" y="58"/>
                      <a:pt x="7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5625825" y="5245225"/>
                <a:ext cx="341375" cy="174300"/>
              </a:xfrm>
              <a:custGeom>
                <a:avLst/>
                <a:gdLst/>
                <a:ahLst/>
                <a:cxnLst/>
                <a:rect l="l" t="t" r="r" b="b"/>
                <a:pathLst>
                  <a:path w="13655" h="6972" extrusionOk="0">
                    <a:moveTo>
                      <a:pt x="1556" y="462"/>
                    </a:moveTo>
                    <a:cubicBezTo>
                      <a:pt x="1441" y="980"/>
                      <a:pt x="1038" y="1441"/>
                      <a:pt x="519" y="1556"/>
                    </a:cubicBezTo>
                    <a:lnTo>
                      <a:pt x="519" y="462"/>
                    </a:lnTo>
                    <a:close/>
                    <a:moveTo>
                      <a:pt x="11638" y="462"/>
                    </a:moveTo>
                    <a:lnTo>
                      <a:pt x="11638" y="1556"/>
                    </a:lnTo>
                    <a:cubicBezTo>
                      <a:pt x="11120" y="1441"/>
                      <a:pt x="10659" y="980"/>
                      <a:pt x="10601" y="462"/>
                    </a:cubicBezTo>
                    <a:close/>
                    <a:moveTo>
                      <a:pt x="13194" y="2305"/>
                    </a:moveTo>
                    <a:lnTo>
                      <a:pt x="13194" y="2824"/>
                    </a:lnTo>
                    <a:lnTo>
                      <a:pt x="10716" y="2824"/>
                    </a:lnTo>
                    <a:lnTo>
                      <a:pt x="10716" y="2305"/>
                    </a:lnTo>
                    <a:close/>
                    <a:moveTo>
                      <a:pt x="13194" y="3285"/>
                    </a:moveTo>
                    <a:lnTo>
                      <a:pt x="13194" y="3746"/>
                    </a:lnTo>
                    <a:lnTo>
                      <a:pt x="10716" y="3746"/>
                    </a:lnTo>
                    <a:lnTo>
                      <a:pt x="10716" y="3285"/>
                    </a:lnTo>
                    <a:close/>
                    <a:moveTo>
                      <a:pt x="10256" y="4206"/>
                    </a:moveTo>
                    <a:lnTo>
                      <a:pt x="10256" y="4667"/>
                    </a:lnTo>
                    <a:lnTo>
                      <a:pt x="7778" y="4667"/>
                    </a:lnTo>
                    <a:lnTo>
                      <a:pt x="7778" y="4206"/>
                    </a:lnTo>
                    <a:close/>
                    <a:moveTo>
                      <a:pt x="13194" y="4206"/>
                    </a:moveTo>
                    <a:lnTo>
                      <a:pt x="13194" y="4667"/>
                    </a:lnTo>
                    <a:lnTo>
                      <a:pt x="10716" y="4667"/>
                    </a:lnTo>
                    <a:lnTo>
                      <a:pt x="10716" y="4206"/>
                    </a:lnTo>
                    <a:close/>
                    <a:moveTo>
                      <a:pt x="6050" y="1441"/>
                    </a:moveTo>
                    <a:cubicBezTo>
                      <a:pt x="7145" y="1441"/>
                      <a:pt x="8066" y="2363"/>
                      <a:pt x="8066" y="3457"/>
                    </a:cubicBezTo>
                    <a:cubicBezTo>
                      <a:pt x="8066" y="3573"/>
                      <a:pt x="8066" y="3630"/>
                      <a:pt x="8066" y="3746"/>
                    </a:cubicBezTo>
                    <a:lnTo>
                      <a:pt x="7490" y="3746"/>
                    </a:lnTo>
                    <a:cubicBezTo>
                      <a:pt x="7375" y="3746"/>
                      <a:pt x="7260" y="3861"/>
                      <a:pt x="7260" y="3976"/>
                    </a:cubicBezTo>
                    <a:lnTo>
                      <a:pt x="7260" y="5128"/>
                    </a:lnTo>
                    <a:cubicBezTo>
                      <a:pt x="6914" y="5416"/>
                      <a:pt x="6511" y="5531"/>
                      <a:pt x="6050" y="5531"/>
                    </a:cubicBezTo>
                    <a:cubicBezTo>
                      <a:pt x="4955" y="5531"/>
                      <a:pt x="4034" y="4610"/>
                      <a:pt x="4034" y="3457"/>
                    </a:cubicBezTo>
                    <a:cubicBezTo>
                      <a:pt x="4034" y="2363"/>
                      <a:pt x="4955" y="1441"/>
                      <a:pt x="6050" y="1441"/>
                    </a:cubicBezTo>
                    <a:close/>
                    <a:moveTo>
                      <a:pt x="10256" y="5128"/>
                    </a:moveTo>
                    <a:lnTo>
                      <a:pt x="10256" y="5589"/>
                    </a:lnTo>
                    <a:lnTo>
                      <a:pt x="7778" y="5589"/>
                    </a:lnTo>
                    <a:lnTo>
                      <a:pt x="7778" y="5128"/>
                    </a:lnTo>
                    <a:close/>
                    <a:moveTo>
                      <a:pt x="13194" y="5128"/>
                    </a:moveTo>
                    <a:lnTo>
                      <a:pt x="13194" y="5589"/>
                    </a:lnTo>
                    <a:lnTo>
                      <a:pt x="10716" y="5589"/>
                    </a:lnTo>
                    <a:lnTo>
                      <a:pt x="10716" y="5128"/>
                    </a:lnTo>
                    <a:close/>
                    <a:moveTo>
                      <a:pt x="519" y="5416"/>
                    </a:moveTo>
                    <a:cubicBezTo>
                      <a:pt x="1038" y="5531"/>
                      <a:pt x="1441" y="5935"/>
                      <a:pt x="1556" y="6511"/>
                    </a:cubicBezTo>
                    <a:lnTo>
                      <a:pt x="519" y="6511"/>
                    </a:lnTo>
                    <a:lnTo>
                      <a:pt x="519" y="5416"/>
                    </a:lnTo>
                    <a:close/>
                    <a:moveTo>
                      <a:pt x="10083" y="462"/>
                    </a:moveTo>
                    <a:cubicBezTo>
                      <a:pt x="10198" y="1095"/>
                      <a:pt x="10601" y="1614"/>
                      <a:pt x="11177" y="1902"/>
                    </a:cubicBezTo>
                    <a:lnTo>
                      <a:pt x="10486" y="1902"/>
                    </a:lnTo>
                    <a:cubicBezTo>
                      <a:pt x="10313" y="1902"/>
                      <a:pt x="10256" y="2017"/>
                      <a:pt x="10256" y="2132"/>
                    </a:cubicBezTo>
                    <a:lnTo>
                      <a:pt x="10256" y="3688"/>
                    </a:lnTo>
                    <a:lnTo>
                      <a:pt x="8527" y="3688"/>
                    </a:lnTo>
                    <a:cubicBezTo>
                      <a:pt x="8527" y="3630"/>
                      <a:pt x="8527" y="3515"/>
                      <a:pt x="8527" y="3457"/>
                    </a:cubicBezTo>
                    <a:cubicBezTo>
                      <a:pt x="8527" y="2075"/>
                      <a:pt x="7433" y="923"/>
                      <a:pt x="6050" y="923"/>
                    </a:cubicBezTo>
                    <a:cubicBezTo>
                      <a:pt x="4667" y="923"/>
                      <a:pt x="3573" y="2075"/>
                      <a:pt x="3573" y="3457"/>
                    </a:cubicBezTo>
                    <a:cubicBezTo>
                      <a:pt x="3573" y="4840"/>
                      <a:pt x="4667" y="5992"/>
                      <a:pt x="6050" y="5992"/>
                    </a:cubicBezTo>
                    <a:cubicBezTo>
                      <a:pt x="6511" y="5992"/>
                      <a:pt x="6914" y="5877"/>
                      <a:pt x="7260" y="5647"/>
                    </a:cubicBezTo>
                    <a:lnTo>
                      <a:pt x="7260" y="6511"/>
                    </a:lnTo>
                    <a:lnTo>
                      <a:pt x="2017" y="6511"/>
                    </a:lnTo>
                    <a:cubicBezTo>
                      <a:pt x="1902" y="5704"/>
                      <a:pt x="1268" y="5071"/>
                      <a:pt x="462" y="4955"/>
                    </a:cubicBezTo>
                    <a:lnTo>
                      <a:pt x="462" y="2017"/>
                    </a:lnTo>
                    <a:cubicBezTo>
                      <a:pt x="1268" y="1902"/>
                      <a:pt x="1902" y="1268"/>
                      <a:pt x="2017" y="462"/>
                    </a:cubicBezTo>
                    <a:close/>
                    <a:moveTo>
                      <a:pt x="10256" y="6050"/>
                    </a:moveTo>
                    <a:lnTo>
                      <a:pt x="10256" y="6511"/>
                    </a:lnTo>
                    <a:lnTo>
                      <a:pt x="7778" y="6511"/>
                    </a:lnTo>
                    <a:lnTo>
                      <a:pt x="7778" y="6050"/>
                    </a:lnTo>
                    <a:close/>
                    <a:moveTo>
                      <a:pt x="231" y="1"/>
                    </a:moveTo>
                    <a:cubicBezTo>
                      <a:pt x="116" y="1"/>
                      <a:pt x="1" y="58"/>
                      <a:pt x="1" y="231"/>
                    </a:cubicBezTo>
                    <a:lnTo>
                      <a:pt x="1" y="6741"/>
                    </a:lnTo>
                    <a:cubicBezTo>
                      <a:pt x="1" y="6857"/>
                      <a:pt x="116" y="6972"/>
                      <a:pt x="231" y="6972"/>
                    </a:cubicBezTo>
                    <a:lnTo>
                      <a:pt x="11350" y="6972"/>
                    </a:lnTo>
                    <a:cubicBezTo>
                      <a:pt x="11638" y="6972"/>
                      <a:pt x="11638" y="6511"/>
                      <a:pt x="11350" y="6511"/>
                    </a:cubicBezTo>
                    <a:lnTo>
                      <a:pt x="10716" y="6511"/>
                    </a:lnTo>
                    <a:lnTo>
                      <a:pt x="10716" y="6050"/>
                    </a:lnTo>
                    <a:lnTo>
                      <a:pt x="13194" y="6050"/>
                    </a:lnTo>
                    <a:lnTo>
                      <a:pt x="13194" y="6511"/>
                    </a:lnTo>
                    <a:lnTo>
                      <a:pt x="12560" y="6511"/>
                    </a:lnTo>
                    <a:cubicBezTo>
                      <a:pt x="12272" y="6511"/>
                      <a:pt x="12272" y="6972"/>
                      <a:pt x="12560" y="6972"/>
                    </a:cubicBezTo>
                    <a:lnTo>
                      <a:pt x="13424" y="6972"/>
                    </a:lnTo>
                    <a:cubicBezTo>
                      <a:pt x="13539" y="6972"/>
                      <a:pt x="13655" y="6857"/>
                      <a:pt x="13655" y="6741"/>
                    </a:cubicBezTo>
                    <a:lnTo>
                      <a:pt x="13655" y="2132"/>
                    </a:lnTo>
                    <a:cubicBezTo>
                      <a:pt x="13655" y="2017"/>
                      <a:pt x="13539" y="1902"/>
                      <a:pt x="13424" y="1902"/>
                    </a:cubicBezTo>
                    <a:lnTo>
                      <a:pt x="12099" y="1902"/>
                    </a:lnTo>
                    <a:lnTo>
                      <a:pt x="12099" y="231"/>
                    </a:lnTo>
                    <a:cubicBezTo>
                      <a:pt x="12099" y="58"/>
                      <a:pt x="12042" y="1"/>
                      <a:pt x="1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4"/>
              <p:cNvSpPr/>
              <p:nvPr/>
            </p:nvSpPr>
            <p:spPr>
              <a:xfrm>
                <a:off x="5643050" y="5123525"/>
                <a:ext cx="269500" cy="104450"/>
              </a:xfrm>
              <a:custGeom>
                <a:avLst/>
                <a:gdLst/>
                <a:ahLst/>
                <a:cxnLst/>
                <a:rect l="l" t="t" r="r" b="b"/>
                <a:pathLst>
                  <a:path w="10780" h="4178" extrusionOk="0">
                    <a:moveTo>
                      <a:pt x="5397" y="1"/>
                    </a:moveTo>
                    <a:cubicBezTo>
                      <a:pt x="5332" y="1"/>
                      <a:pt x="5275" y="30"/>
                      <a:pt x="5246" y="87"/>
                    </a:cubicBezTo>
                    <a:lnTo>
                      <a:pt x="4670" y="663"/>
                    </a:lnTo>
                    <a:cubicBezTo>
                      <a:pt x="4499" y="834"/>
                      <a:pt x="4644" y="1036"/>
                      <a:pt x="4825" y="1036"/>
                    </a:cubicBezTo>
                    <a:cubicBezTo>
                      <a:pt x="4888" y="1036"/>
                      <a:pt x="4955" y="1011"/>
                      <a:pt x="5015" y="951"/>
                    </a:cubicBezTo>
                    <a:lnTo>
                      <a:pt x="5188" y="836"/>
                    </a:lnTo>
                    <a:lnTo>
                      <a:pt x="5188" y="2737"/>
                    </a:lnTo>
                    <a:lnTo>
                      <a:pt x="1098" y="2737"/>
                    </a:lnTo>
                    <a:lnTo>
                      <a:pt x="1098" y="1873"/>
                    </a:lnTo>
                    <a:lnTo>
                      <a:pt x="1271" y="2046"/>
                    </a:lnTo>
                    <a:cubicBezTo>
                      <a:pt x="1325" y="2100"/>
                      <a:pt x="1383" y="2123"/>
                      <a:pt x="1437" y="2123"/>
                    </a:cubicBezTo>
                    <a:cubicBezTo>
                      <a:pt x="1611" y="2123"/>
                      <a:pt x="1748" y="1890"/>
                      <a:pt x="1616" y="1758"/>
                    </a:cubicBezTo>
                    <a:lnTo>
                      <a:pt x="1040" y="1182"/>
                    </a:lnTo>
                    <a:cubicBezTo>
                      <a:pt x="1011" y="1124"/>
                      <a:pt x="954" y="1095"/>
                      <a:pt x="889" y="1095"/>
                    </a:cubicBezTo>
                    <a:cubicBezTo>
                      <a:pt x="824" y="1095"/>
                      <a:pt x="752" y="1124"/>
                      <a:pt x="694" y="1182"/>
                    </a:cubicBezTo>
                    <a:lnTo>
                      <a:pt x="176" y="1758"/>
                    </a:lnTo>
                    <a:cubicBezTo>
                      <a:pt x="0" y="1890"/>
                      <a:pt x="160" y="2123"/>
                      <a:pt x="322" y="2123"/>
                    </a:cubicBezTo>
                    <a:cubicBezTo>
                      <a:pt x="373" y="2123"/>
                      <a:pt x="423" y="2100"/>
                      <a:pt x="464" y="2046"/>
                    </a:cubicBezTo>
                    <a:lnTo>
                      <a:pt x="637" y="1873"/>
                    </a:lnTo>
                    <a:lnTo>
                      <a:pt x="637" y="2968"/>
                    </a:lnTo>
                    <a:cubicBezTo>
                      <a:pt x="637" y="3083"/>
                      <a:pt x="752" y="3198"/>
                      <a:pt x="867" y="3198"/>
                    </a:cubicBezTo>
                    <a:lnTo>
                      <a:pt x="5188" y="3198"/>
                    </a:lnTo>
                    <a:lnTo>
                      <a:pt x="5188" y="3947"/>
                    </a:lnTo>
                    <a:cubicBezTo>
                      <a:pt x="5188" y="4062"/>
                      <a:pt x="5303" y="4178"/>
                      <a:pt x="5419" y="4178"/>
                    </a:cubicBezTo>
                    <a:cubicBezTo>
                      <a:pt x="5534" y="4178"/>
                      <a:pt x="5649" y="4062"/>
                      <a:pt x="5649" y="3947"/>
                    </a:cubicBezTo>
                    <a:lnTo>
                      <a:pt x="5649" y="3198"/>
                    </a:lnTo>
                    <a:lnTo>
                      <a:pt x="9912" y="3198"/>
                    </a:lnTo>
                    <a:cubicBezTo>
                      <a:pt x="9912" y="3198"/>
                      <a:pt x="10143" y="3083"/>
                      <a:pt x="10143" y="2968"/>
                    </a:cubicBezTo>
                    <a:lnTo>
                      <a:pt x="10143" y="1873"/>
                    </a:lnTo>
                    <a:lnTo>
                      <a:pt x="10258" y="2046"/>
                    </a:lnTo>
                    <a:cubicBezTo>
                      <a:pt x="10312" y="2100"/>
                      <a:pt x="10373" y="2123"/>
                      <a:pt x="10431" y="2123"/>
                    </a:cubicBezTo>
                    <a:cubicBezTo>
                      <a:pt x="10620" y="2123"/>
                      <a:pt x="10780" y="1890"/>
                      <a:pt x="10604" y="1758"/>
                    </a:cubicBezTo>
                    <a:lnTo>
                      <a:pt x="10085" y="1182"/>
                    </a:lnTo>
                    <a:cubicBezTo>
                      <a:pt x="10027" y="1124"/>
                      <a:pt x="9955" y="1095"/>
                      <a:pt x="9891" y="1095"/>
                    </a:cubicBezTo>
                    <a:cubicBezTo>
                      <a:pt x="9826" y="1095"/>
                      <a:pt x="9768" y="1124"/>
                      <a:pt x="9739" y="1182"/>
                    </a:cubicBezTo>
                    <a:lnTo>
                      <a:pt x="9163" y="1758"/>
                    </a:lnTo>
                    <a:cubicBezTo>
                      <a:pt x="9031" y="1890"/>
                      <a:pt x="9168" y="2123"/>
                      <a:pt x="9343" y="2123"/>
                    </a:cubicBezTo>
                    <a:cubicBezTo>
                      <a:pt x="9397" y="2123"/>
                      <a:pt x="9455" y="2100"/>
                      <a:pt x="9509" y="2046"/>
                    </a:cubicBezTo>
                    <a:lnTo>
                      <a:pt x="9682" y="1873"/>
                    </a:lnTo>
                    <a:lnTo>
                      <a:pt x="9682" y="2680"/>
                    </a:lnTo>
                    <a:lnTo>
                      <a:pt x="5649" y="2680"/>
                    </a:lnTo>
                    <a:lnTo>
                      <a:pt x="5649" y="836"/>
                    </a:lnTo>
                    <a:lnTo>
                      <a:pt x="5764" y="951"/>
                    </a:lnTo>
                    <a:cubicBezTo>
                      <a:pt x="5824" y="1011"/>
                      <a:pt x="5892" y="1036"/>
                      <a:pt x="5955" y="1036"/>
                    </a:cubicBezTo>
                    <a:cubicBezTo>
                      <a:pt x="6135" y="1036"/>
                      <a:pt x="6281" y="834"/>
                      <a:pt x="6110" y="663"/>
                    </a:cubicBezTo>
                    <a:lnTo>
                      <a:pt x="5591" y="87"/>
                    </a:lnTo>
                    <a:cubicBezTo>
                      <a:pt x="5534" y="30"/>
                      <a:pt x="5462" y="1"/>
                      <a:pt x="5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4"/>
              <p:cNvSpPr/>
              <p:nvPr/>
            </p:nvSpPr>
            <p:spPr>
              <a:xfrm>
                <a:off x="5620075" y="5046475"/>
                <a:ext cx="90750" cy="90775"/>
              </a:xfrm>
              <a:custGeom>
                <a:avLst/>
                <a:gdLst/>
                <a:ahLst/>
                <a:cxnLst/>
                <a:rect l="l" t="t" r="r" b="b"/>
                <a:pathLst>
                  <a:path w="3630" h="3631" extrusionOk="0">
                    <a:moveTo>
                      <a:pt x="1786" y="1"/>
                    </a:moveTo>
                    <a:cubicBezTo>
                      <a:pt x="1556" y="1"/>
                      <a:pt x="1268" y="58"/>
                      <a:pt x="1037" y="231"/>
                    </a:cubicBezTo>
                    <a:cubicBezTo>
                      <a:pt x="785" y="332"/>
                      <a:pt x="931" y="655"/>
                      <a:pt x="1126" y="655"/>
                    </a:cubicBezTo>
                    <a:cubicBezTo>
                      <a:pt x="1154" y="655"/>
                      <a:pt x="1182" y="648"/>
                      <a:pt x="1210" y="634"/>
                    </a:cubicBezTo>
                    <a:cubicBezTo>
                      <a:pt x="1383" y="519"/>
                      <a:pt x="1613" y="519"/>
                      <a:pt x="1786" y="519"/>
                    </a:cubicBezTo>
                    <a:cubicBezTo>
                      <a:pt x="2535" y="519"/>
                      <a:pt x="3169" y="1095"/>
                      <a:pt x="3169" y="1844"/>
                    </a:cubicBezTo>
                    <a:cubicBezTo>
                      <a:pt x="3169" y="2593"/>
                      <a:pt x="2535" y="3169"/>
                      <a:pt x="1786" y="3169"/>
                    </a:cubicBezTo>
                    <a:cubicBezTo>
                      <a:pt x="1037" y="3169"/>
                      <a:pt x="461" y="2593"/>
                      <a:pt x="461" y="1844"/>
                    </a:cubicBezTo>
                    <a:cubicBezTo>
                      <a:pt x="461" y="1671"/>
                      <a:pt x="461" y="1556"/>
                      <a:pt x="519" y="1383"/>
                    </a:cubicBezTo>
                    <a:cubicBezTo>
                      <a:pt x="588" y="1212"/>
                      <a:pt x="451" y="1101"/>
                      <a:pt x="318" y="1101"/>
                    </a:cubicBezTo>
                    <a:cubicBezTo>
                      <a:pt x="228" y="1101"/>
                      <a:pt x="139" y="1152"/>
                      <a:pt x="116" y="1268"/>
                    </a:cubicBezTo>
                    <a:cubicBezTo>
                      <a:pt x="0" y="1441"/>
                      <a:pt x="0" y="1614"/>
                      <a:pt x="0" y="1844"/>
                    </a:cubicBezTo>
                    <a:cubicBezTo>
                      <a:pt x="0" y="2824"/>
                      <a:pt x="807" y="3630"/>
                      <a:pt x="1786" y="3630"/>
                    </a:cubicBezTo>
                    <a:cubicBezTo>
                      <a:pt x="2823" y="3630"/>
                      <a:pt x="3630" y="2824"/>
                      <a:pt x="3630" y="1844"/>
                    </a:cubicBezTo>
                    <a:cubicBezTo>
                      <a:pt x="3630" y="865"/>
                      <a:pt x="2823" y="1"/>
                      <a:pt x="1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5844750" y="5046475"/>
                <a:ext cx="90775" cy="90775"/>
              </a:xfrm>
              <a:custGeom>
                <a:avLst/>
                <a:gdLst/>
                <a:ahLst/>
                <a:cxnLst/>
                <a:rect l="l" t="t" r="r" b="b"/>
                <a:pathLst>
                  <a:path w="3631" h="3631" extrusionOk="0">
                    <a:moveTo>
                      <a:pt x="1787" y="519"/>
                    </a:moveTo>
                    <a:cubicBezTo>
                      <a:pt x="2536" y="519"/>
                      <a:pt x="3169" y="1095"/>
                      <a:pt x="3169" y="1844"/>
                    </a:cubicBezTo>
                    <a:cubicBezTo>
                      <a:pt x="3169" y="2593"/>
                      <a:pt x="2536" y="3169"/>
                      <a:pt x="1787" y="3169"/>
                    </a:cubicBezTo>
                    <a:cubicBezTo>
                      <a:pt x="1038" y="3169"/>
                      <a:pt x="462" y="2593"/>
                      <a:pt x="462" y="1844"/>
                    </a:cubicBezTo>
                    <a:cubicBezTo>
                      <a:pt x="462" y="1095"/>
                      <a:pt x="1038" y="519"/>
                      <a:pt x="1787" y="519"/>
                    </a:cubicBezTo>
                    <a:close/>
                    <a:moveTo>
                      <a:pt x="1787" y="1"/>
                    </a:moveTo>
                    <a:cubicBezTo>
                      <a:pt x="807" y="1"/>
                      <a:pt x="1" y="865"/>
                      <a:pt x="1" y="1844"/>
                    </a:cubicBezTo>
                    <a:cubicBezTo>
                      <a:pt x="1" y="2824"/>
                      <a:pt x="807" y="3630"/>
                      <a:pt x="1787" y="3630"/>
                    </a:cubicBezTo>
                    <a:cubicBezTo>
                      <a:pt x="2824" y="3630"/>
                      <a:pt x="3630" y="2824"/>
                      <a:pt x="3630" y="1844"/>
                    </a:cubicBezTo>
                    <a:cubicBezTo>
                      <a:pt x="3630" y="865"/>
                      <a:pt x="2824" y="1"/>
                      <a:pt x="1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5732425" y="5017675"/>
                <a:ext cx="90750" cy="90750"/>
              </a:xfrm>
              <a:custGeom>
                <a:avLst/>
                <a:gdLst/>
                <a:ahLst/>
                <a:cxnLst/>
                <a:rect l="l" t="t" r="r" b="b"/>
                <a:pathLst>
                  <a:path w="3630" h="3630" extrusionOk="0">
                    <a:moveTo>
                      <a:pt x="1786" y="461"/>
                    </a:moveTo>
                    <a:cubicBezTo>
                      <a:pt x="2535" y="461"/>
                      <a:pt x="3169" y="1037"/>
                      <a:pt x="3169" y="1786"/>
                    </a:cubicBezTo>
                    <a:cubicBezTo>
                      <a:pt x="3169" y="2535"/>
                      <a:pt x="2535" y="3169"/>
                      <a:pt x="1786" y="3169"/>
                    </a:cubicBezTo>
                    <a:cubicBezTo>
                      <a:pt x="1037" y="3169"/>
                      <a:pt x="461" y="2535"/>
                      <a:pt x="461" y="1786"/>
                    </a:cubicBezTo>
                    <a:cubicBezTo>
                      <a:pt x="461" y="1095"/>
                      <a:pt x="1037" y="461"/>
                      <a:pt x="1786" y="461"/>
                    </a:cubicBezTo>
                    <a:close/>
                    <a:moveTo>
                      <a:pt x="1786" y="0"/>
                    </a:moveTo>
                    <a:cubicBezTo>
                      <a:pt x="807" y="0"/>
                      <a:pt x="0" y="807"/>
                      <a:pt x="0" y="1786"/>
                    </a:cubicBezTo>
                    <a:cubicBezTo>
                      <a:pt x="0" y="2823"/>
                      <a:pt x="807" y="3630"/>
                      <a:pt x="1786" y="3630"/>
                    </a:cubicBezTo>
                    <a:cubicBezTo>
                      <a:pt x="2823" y="3630"/>
                      <a:pt x="3630" y="2823"/>
                      <a:pt x="3630" y="1786"/>
                    </a:cubicBezTo>
                    <a:cubicBezTo>
                      <a:pt x="3630" y="807"/>
                      <a:pt x="2823"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0" name="Google Shape;1720;p64"/>
          <p:cNvGrpSpPr/>
          <p:nvPr/>
        </p:nvGrpSpPr>
        <p:grpSpPr>
          <a:xfrm>
            <a:off x="7601085" y="3353468"/>
            <a:ext cx="595348" cy="595358"/>
            <a:chOff x="6135703" y="3118238"/>
            <a:chExt cx="707400" cy="707413"/>
          </a:xfrm>
        </p:grpSpPr>
        <p:sp>
          <p:nvSpPr>
            <p:cNvPr id="1721" name="Google Shape;1721;p64"/>
            <p:cNvSpPr/>
            <p:nvPr/>
          </p:nvSpPr>
          <p:spPr>
            <a:xfrm flipH="1">
              <a:off x="6135703" y="31182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flipH="1">
              <a:off x="6135703" y="3118238"/>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3" name="Google Shape;1723;p64"/>
            <p:cNvGrpSpPr/>
            <p:nvPr/>
          </p:nvGrpSpPr>
          <p:grpSpPr>
            <a:xfrm>
              <a:off x="6334563" y="3271025"/>
              <a:ext cx="309675" cy="401850"/>
              <a:chOff x="5434625" y="3227625"/>
              <a:chExt cx="309675" cy="401850"/>
            </a:xfrm>
          </p:grpSpPr>
          <p:sp>
            <p:nvSpPr>
              <p:cNvPr id="1724" name="Google Shape;1724;p64"/>
              <p:cNvSpPr/>
              <p:nvPr/>
            </p:nvSpPr>
            <p:spPr>
              <a:xfrm>
                <a:off x="5643450" y="3263625"/>
                <a:ext cx="57650" cy="57650"/>
              </a:xfrm>
              <a:custGeom>
                <a:avLst/>
                <a:gdLst/>
                <a:ahLst/>
                <a:cxnLst/>
                <a:rect l="l" t="t" r="r" b="b"/>
                <a:pathLst>
                  <a:path w="2306" h="2306" extrusionOk="0">
                    <a:moveTo>
                      <a:pt x="1153" y="462"/>
                    </a:moveTo>
                    <a:cubicBezTo>
                      <a:pt x="1326" y="462"/>
                      <a:pt x="1499" y="577"/>
                      <a:pt x="1671" y="692"/>
                    </a:cubicBezTo>
                    <a:cubicBezTo>
                      <a:pt x="1787" y="807"/>
                      <a:pt x="1844" y="980"/>
                      <a:pt x="1844" y="1153"/>
                    </a:cubicBezTo>
                    <a:cubicBezTo>
                      <a:pt x="1844" y="1326"/>
                      <a:pt x="1787" y="1499"/>
                      <a:pt x="1671" y="1671"/>
                    </a:cubicBezTo>
                    <a:cubicBezTo>
                      <a:pt x="1556" y="1787"/>
                      <a:pt x="1383" y="1844"/>
                      <a:pt x="1153" y="1844"/>
                    </a:cubicBezTo>
                    <a:cubicBezTo>
                      <a:pt x="980" y="1844"/>
                      <a:pt x="807" y="1787"/>
                      <a:pt x="692" y="1671"/>
                    </a:cubicBezTo>
                    <a:cubicBezTo>
                      <a:pt x="577" y="1499"/>
                      <a:pt x="519" y="1326"/>
                      <a:pt x="519" y="1153"/>
                    </a:cubicBezTo>
                    <a:cubicBezTo>
                      <a:pt x="519" y="980"/>
                      <a:pt x="577" y="807"/>
                      <a:pt x="692" y="692"/>
                    </a:cubicBezTo>
                    <a:cubicBezTo>
                      <a:pt x="807" y="577"/>
                      <a:pt x="980" y="462"/>
                      <a:pt x="1153" y="462"/>
                    </a:cubicBezTo>
                    <a:close/>
                    <a:moveTo>
                      <a:pt x="1182" y="1"/>
                    </a:moveTo>
                    <a:cubicBezTo>
                      <a:pt x="879" y="1"/>
                      <a:pt x="577" y="116"/>
                      <a:pt x="346" y="346"/>
                    </a:cubicBezTo>
                    <a:cubicBezTo>
                      <a:pt x="173" y="577"/>
                      <a:pt x="1" y="865"/>
                      <a:pt x="1" y="1153"/>
                    </a:cubicBezTo>
                    <a:cubicBezTo>
                      <a:pt x="1" y="1499"/>
                      <a:pt x="173" y="1787"/>
                      <a:pt x="346" y="1959"/>
                    </a:cubicBezTo>
                    <a:cubicBezTo>
                      <a:pt x="577" y="2190"/>
                      <a:pt x="865" y="2305"/>
                      <a:pt x="1153" y="2305"/>
                    </a:cubicBezTo>
                    <a:cubicBezTo>
                      <a:pt x="1499" y="2305"/>
                      <a:pt x="1787" y="2190"/>
                      <a:pt x="2017" y="1959"/>
                    </a:cubicBezTo>
                    <a:cubicBezTo>
                      <a:pt x="2190" y="1787"/>
                      <a:pt x="2305" y="1499"/>
                      <a:pt x="2305" y="1153"/>
                    </a:cubicBezTo>
                    <a:cubicBezTo>
                      <a:pt x="2305" y="865"/>
                      <a:pt x="2190" y="577"/>
                      <a:pt x="2017" y="346"/>
                    </a:cubicBezTo>
                    <a:cubicBezTo>
                      <a:pt x="1787" y="116"/>
                      <a:pt x="1484" y="1"/>
                      <a:pt x="1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5607450" y="3227625"/>
                <a:ext cx="131075" cy="129650"/>
              </a:xfrm>
              <a:custGeom>
                <a:avLst/>
                <a:gdLst/>
                <a:ahLst/>
                <a:cxnLst/>
                <a:rect l="l" t="t" r="r" b="b"/>
                <a:pathLst>
                  <a:path w="5243" h="5186" extrusionOk="0">
                    <a:moveTo>
                      <a:pt x="2766" y="461"/>
                    </a:moveTo>
                    <a:lnTo>
                      <a:pt x="2823" y="922"/>
                    </a:lnTo>
                    <a:cubicBezTo>
                      <a:pt x="2823" y="1037"/>
                      <a:pt x="2939" y="1095"/>
                      <a:pt x="2996" y="1095"/>
                    </a:cubicBezTo>
                    <a:cubicBezTo>
                      <a:pt x="3111" y="1153"/>
                      <a:pt x="3284" y="1210"/>
                      <a:pt x="3399" y="1268"/>
                    </a:cubicBezTo>
                    <a:cubicBezTo>
                      <a:pt x="3428" y="1297"/>
                      <a:pt x="3471" y="1311"/>
                      <a:pt x="3515" y="1311"/>
                    </a:cubicBezTo>
                    <a:cubicBezTo>
                      <a:pt x="3558" y="1311"/>
                      <a:pt x="3601" y="1297"/>
                      <a:pt x="3630" y="1268"/>
                    </a:cubicBezTo>
                    <a:lnTo>
                      <a:pt x="4033" y="980"/>
                    </a:lnTo>
                    <a:lnTo>
                      <a:pt x="4206" y="1153"/>
                    </a:lnTo>
                    <a:lnTo>
                      <a:pt x="3976" y="1556"/>
                    </a:lnTo>
                    <a:cubicBezTo>
                      <a:pt x="3918" y="1613"/>
                      <a:pt x="3918" y="1729"/>
                      <a:pt x="3918" y="1844"/>
                    </a:cubicBezTo>
                    <a:cubicBezTo>
                      <a:pt x="4033" y="1959"/>
                      <a:pt x="4091" y="2074"/>
                      <a:pt x="4091" y="2190"/>
                    </a:cubicBezTo>
                    <a:cubicBezTo>
                      <a:pt x="4148" y="2305"/>
                      <a:pt x="4206" y="2362"/>
                      <a:pt x="4264" y="2362"/>
                    </a:cubicBezTo>
                    <a:lnTo>
                      <a:pt x="4724" y="2478"/>
                    </a:lnTo>
                    <a:lnTo>
                      <a:pt x="4724" y="2708"/>
                    </a:lnTo>
                    <a:lnTo>
                      <a:pt x="4264" y="2823"/>
                    </a:lnTo>
                    <a:cubicBezTo>
                      <a:pt x="4206" y="2823"/>
                      <a:pt x="4148" y="2881"/>
                      <a:pt x="4091" y="2996"/>
                    </a:cubicBezTo>
                    <a:cubicBezTo>
                      <a:pt x="4091" y="3111"/>
                      <a:pt x="4033" y="3227"/>
                      <a:pt x="3918" y="3399"/>
                    </a:cubicBezTo>
                    <a:cubicBezTo>
                      <a:pt x="3860" y="3457"/>
                      <a:pt x="3918" y="3572"/>
                      <a:pt x="3918" y="3630"/>
                    </a:cubicBezTo>
                    <a:lnTo>
                      <a:pt x="4206" y="4033"/>
                    </a:lnTo>
                    <a:lnTo>
                      <a:pt x="4033" y="4206"/>
                    </a:lnTo>
                    <a:lnTo>
                      <a:pt x="3630" y="3918"/>
                    </a:lnTo>
                    <a:cubicBezTo>
                      <a:pt x="3601" y="3889"/>
                      <a:pt x="3558" y="3875"/>
                      <a:pt x="3515" y="3875"/>
                    </a:cubicBezTo>
                    <a:cubicBezTo>
                      <a:pt x="3471" y="3875"/>
                      <a:pt x="3428" y="3889"/>
                      <a:pt x="3399" y="3918"/>
                    </a:cubicBezTo>
                    <a:cubicBezTo>
                      <a:pt x="3284" y="3976"/>
                      <a:pt x="3111" y="4033"/>
                      <a:pt x="2996" y="4091"/>
                    </a:cubicBezTo>
                    <a:cubicBezTo>
                      <a:pt x="2881" y="4091"/>
                      <a:pt x="2823" y="4206"/>
                      <a:pt x="2823" y="4264"/>
                    </a:cubicBezTo>
                    <a:lnTo>
                      <a:pt x="2708" y="4724"/>
                    </a:lnTo>
                    <a:lnTo>
                      <a:pt x="2478" y="4724"/>
                    </a:lnTo>
                    <a:lnTo>
                      <a:pt x="2362" y="4264"/>
                    </a:lnTo>
                    <a:cubicBezTo>
                      <a:pt x="2362" y="4206"/>
                      <a:pt x="2305" y="4091"/>
                      <a:pt x="2190" y="4091"/>
                    </a:cubicBezTo>
                    <a:cubicBezTo>
                      <a:pt x="2074" y="4033"/>
                      <a:pt x="1959" y="3976"/>
                      <a:pt x="1844" y="3918"/>
                    </a:cubicBezTo>
                    <a:cubicBezTo>
                      <a:pt x="1786" y="3889"/>
                      <a:pt x="1729" y="3875"/>
                      <a:pt x="1678" y="3875"/>
                    </a:cubicBezTo>
                    <a:cubicBezTo>
                      <a:pt x="1628" y="3875"/>
                      <a:pt x="1585" y="3889"/>
                      <a:pt x="1556" y="3918"/>
                    </a:cubicBezTo>
                    <a:lnTo>
                      <a:pt x="1210" y="4206"/>
                    </a:lnTo>
                    <a:lnTo>
                      <a:pt x="980" y="4033"/>
                    </a:lnTo>
                    <a:lnTo>
                      <a:pt x="1268" y="3630"/>
                    </a:lnTo>
                    <a:cubicBezTo>
                      <a:pt x="1325" y="3572"/>
                      <a:pt x="1325" y="3457"/>
                      <a:pt x="1268" y="3399"/>
                    </a:cubicBezTo>
                    <a:cubicBezTo>
                      <a:pt x="1210" y="3227"/>
                      <a:pt x="1153" y="3111"/>
                      <a:pt x="1095" y="2996"/>
                    </a:cubicBezTo>
                    <a:cubicBezTo>
                      <a:pt x="1095" y="2881"/>
                      <a:pt x="1037" y="2823"/>
                      <a:pt x="922" y="2823"/>
                    </a:cubicBezTo>
                    <a:lnTo>
                      <a:pt x="461" y="2708"/>
                    </a:lnTo>
                    <a:lnTo>
                      <a:pt x="461" y="2478"/>
                    </a:lnTo>
                    <a:lnTo>
                      <a:pt x="922" y="2362"/>
                    </a:lnTo>
                    <a:cubicBezTo>
                      <a:pt x="1037" y="2362"/>
                      <a:pt x="1095" y="2305"/>
                      <a:pt x="1095" y="2190"/>
                    </a:cubicBezTo>
                    <a:cubicBezTo>
                      <a:pt x="1153" y="2074"/>
                      <a:pt x="1210" y="1959"/>
                      <a:pt x="1268" y="1844"/>
                    </a:cubicBezTo>
                    <a:cubicBezTo>
                      <a:pt x="1325" y="1729"/>
                      <a:pt x="1325" y="1613"/>
                      <a:pt x="1268" y="1556"/>
                    </a:cubicBezTo>
                    <a:lnTo>
                      <a:pt x="1037" y="1153"/>
                    </a:lnTo>
                    <a:lnTo>
                      <a:pt x="1210" y="980"/>
                    </a:lnTo>
                    <a:lnTo>
                      <a:pt x="1556" y="1268"/>
                    </a:lnTo>
                    <a:cubicBezTo>
                      <a:pt x="1613" y="1297"/>
                      <a:pt x="1657" y="1311"/>
                      <a:pt x="1700" y="1311"/>
                    </a:cubicBezTo>
                    <a:cubicBezTo>
                      <a:pt x="1743" y="1311"/>
                      <a:pt x="1786" y="1297"/>
                      <a:pt x="1844" y="1268"/>
                    </a:cubicBezTo>
                    <a:cubicBezTo>
                      <a:pt x="1959" y="1210"/>
                      <a:pt x="2074" y="1153"/>
                      <a:pt x="2247" y="1095"/>
                    </a:cubicBezTo>
                    <a:cubicBezTo>
                      <a:pt x="2305" y="1095"/>
                      <a:pt x="2362" y="1037"/>
                      <a:pt x="2420" y="922"/>
                    </a:cubicBezTo>
                    <a:lnTo>
                      <a:pt x="2478" y="461"/>
                    </a:lnTo>
                    <a:close/>
                    <a:moveTo>
                      <a:pt x="2305" y="0"/>
                    </a:moveTo>
                    <a:cubicBezTo>
                      <a:pt x="2190" y="0"/>
                      <a:pt x="2074" y="58"/>
                      <a:pt x="2074" y="173"/>
                    </a:cubicBezTo>
                    <a:lnTo>
                      <a:pt x="1959" y="692"/>
                    </a:lnTo>
                    <a:cubicBezTo>
                      <a:pt x="1902" y="749"/>
                      <a:pt x="1786" y="749"/>
                      <a:pt x="1729" y="807"/>
                    </a:cubicBezTo>
                    <a:lnTo>
                      <a:pt x="1325" y="519"/>
                    </a:lnTo>
                    <a:cubicBezTo>
                      <a:pt x="1277" y="470"/>
                      <a:pt x="1228" y="452"/>
                      <a:pt x="1179" y="452"/>
                    </a:cubicBezTo>
                    <a:cubicBezTo>
                      <a:pt x="1113" y="452"/>
                      <a:pt x="1046" y="486"/>
                      <a:pt x="980" y="519"/>
                    </a:cubicBezTo>
                    <a:lnTo>
                      <a:pt x="519" y="980"/>
                    </a:lnTo>
                    <a:cubicBezTo>
                      <a:pt x="461" y="1095"/>
                      <a:pt x="461" y="1210"/>
                      <a:pt x="519" y="1268"/>
                    </a:cubicBezTo>
                    <a:lnTo>
                      <a:pt x="807" y="1729"/>
                    </a:lnTo>
                    <a:cubicBezTo>
                      <a:pt x="749" y="1786"/>
                      <a:pt x="749" y="1844"/>
                      <a:pt x="692" y="1959"/>
                    </a:cubicBezTo>
                    <a:lnTo>
                      <a:pt x="231" y="2017"/>
                    </a:lnTo>
                    <a:cubicBezTo>
                      <a:pt x="58" y="2074"/>
                      <a:pt x="0" y="2132"/>
                      <a:pt x="0" y="2247"/>
                    </a:cubicBezTo>
                    <a:lnTo>
                      <a:pt x="0" y="2939"/>
                    </a:lnTo>
                    <a:cubicBezTo>
                      <a:pt x="0" y="3054"/>
                      <a:pt x="116" y="3169"/>
                      <a:pt x="231" y="3169"/>
                    </a:cubicBezTo>
                    <a:lnTo>
                      <a:pt x="692" y="3284"/>
                    </a:lnTo>
                    <a:cubicBezTo>
                      <a:pt x="749" y="3342"/>
                      <a:pt x="749" y="3399"/>
                      <a:pt x="807" y="3457"/>
                    </a:cubicBezTo>
                    <a:lnTo>
                      <a:pt x="519" y="3918"/>
                    </a:lnTo>
                    <a:cubicBezTo>
                      <a:pt x="461" y="3976"/>
                      <a:pt x="461" y="4148"/>
                      <a:pt x="519" y="4206"/>
                    </a:cubicBezTo>
                    <a:lnTo>
                      <a:pt x="980" y="4667"/>
                    </a:lnTo>
                    <a:cubicBezTo>
                      <a:pt x="1047" y="4734"/>
                      <a:pt x="1115" y="4762"/>
                      <a:pt x="1182" y="4762"/>
                    </a:cubicBezTo>
                    <a:cubicBezTo>
                      <a:pt x="1230" y="4762"/>
                      <a:pt x="1278" y="4748"/>
                      <a:pt x="1325" y="4724"/>
                    </a:cubicBezTo>
                    <a:lnTo>
                      <a:pt x="1729" y="4436"/>
                    </a:lnTo>
                    <a:cubicBezTo>
                      <a:pt x="1786" y="4436"/>
                      <a:pt x="1902" y="4494"/>
                      <a:pt x="1959" y="4494"/>
                    </a:cubicBezTo>
                    <a:lnTo>
                      <a:pt x="2074" y="5013"/>
                    </a:lnTo>
                    <a:cubicBezTo>
                      <a:pt x="2074" y="5128"/>
                      <a:pt x="2190" y="5185"/>
                      <a:pt x="2305" y="5185"/>
                    </a:cubicBezTo>
                    <a:lnTo>
                      <a:pt x="2939" y="5185"/>
                    </a:lnTo>
                    <a:cubicBezTo>
                      <a:pt x="3054" y="5185"/>
                      <a:pt x="3169" y="5128"/>
                      <a:pt x="3169" y="5013"/>
                    </a:cubicBezTo>
                    <a:lnTo>
                      <a:pt x="3284" y="4494"/>
                    </a:lnTo>
                    <a:cubicBezTo>
                      <a:pt x="3342" y="4494"/>
                      <a:pt x="3399" y="4436"/>
                      <a:pt x="3515" y="4436"/>
                    </a:cubicBezTo>
                    <a:lnTo>
                      <a:pt x="3918" y="4724"/>
                    </a:lnTo>
                    <a:cubicBezTo>
                      <a:pt x="3966" y="4748"/>
                      <a:pt x="4013" y="4762"/>
                      <a:pt x="4057" y="4762"/>
                    </a:cubicBezTo>
                    <a:cubicBezTo>
                      <a:pt x="4119" y="4762"/>
                      <a:pt x="4172" y="4734"/>
                      <a:pt x="4206" y="4667"/>
                    </a:cubicBezTo>
                    <a:lnTo>
                      <a:pt x="4667" y="4206"/>
                    </a:lnTo>
                    <a:cubicBezTo>
                      <a:pt x="4782" y="4148"/>
                      <a:pt x="4782" y="3976"/>
                      <a:pt x="4724" y="3918"/>
                    </a:cubicBezTo>
                    <a:lnTo>
                      <a:pt x="4436" y="3457"/>
                    </a:lnTo>
                    <a:cubicBezTo>
                      <a:pt x="4436" y="3399"/>
                      <a:pt x="4494" y="3342"/>
                      <a:pt x="4494" y="3284"/>
                    </a:cubicBezTo>
                    <a:lnTo>
                      <a:pt x="5013" y="3169"/>
                    </a:lnTo>
                    <a:cubicBezTo>
                      <a:pt x="5128" y="3169"/>
                      <a:pt x="5243" y="3054"/>
                      <a:pt x="5243" y="2939"/>
                    </a:cubicBezTo>
                    <a:lnTo>
                      <a:pt x="5243" y="2247"/>
                    </a:lnTo>
                    <a:cubicBezTo>
                      <a:pt x="5243" y="2132"/>
                      <a:pt x="5128" y="2074"/>
                      <a:pt x="5013" y="2017"/>
                    </a:cubicBezTo>
                    <a:lnTo>
                      <a:pt x="4494" y="1959"/>
                    </a:lnTo>
                    <a:cubicBezTo>
                      <a:pt x="4494" y="1844"/>
                      <a:pt x="4436" y="1786"/>
                      <a:pt x="4436" y="1729"/>
                    </a:cubicBezTo>
                    <a:lnTo>
                      <a:pt x="4724" y="1268"/>
                    </a:lnTo>
                    <a:cubicBezTo>
                      <a:pt x="4782" y="1210"/>
                      <a:pt x="4782" y="1095"/>
                      <a:pt x="4667" y="980"/>
                    </a:cubicBezTo>
                    <a:lnTo>
                      <a:pt x="4206" y="519"/>
                    </a:lnTo>
                    <a:cubicBezTo>
                      <a:pt x="4173" y="486"/>
                      <a:pt x="4120" y="452"/>
                      <a:pt x="4060" y="452"/>
                    </a:cubicBezTo>
                    <a:cubicBezTo>
                      <a:pt x="4015" y="452"/>
                      <a:pt x="3967" y="470"/>
                      <a:pt x="3918" y="519"/>
                    </a:cubicBezTo>
                    <a:lnTo>
                      <a:pt x="3515" y="807"/>
                    </a:lnTo>
                    <a:cubicBezTo>
                      <a:pt x="3399" y="749"/>
                      <a:pt x="3342" y="692"/>
                      <a:pt x="3284" y="692"/>
                    </a:cubicBezTo>
                    <a:lnTo>
                      <a:pt x="3169" y="173"/>
                    </a:lnTo>
                    <a:cubicBezTo>
                      <a:pt x="3169" y="58"/>
                      <a:pt x="3054" y="0"/>
                      <a:pt x="2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5571450" y="3540150"/>
                <a:ext cx="36025" cy="63400"/>
              </a:xfrm>
              <a:custGeom>
                <a:avLst/>
                <a:gdLst/>
                <a:ahLst/>
                <a:cxnLst/>
                <a:rect l="l" t="t" r="r" b="b"/>
                <a:pathLst>
                  <a:path w="1441" h="2536" extrusionOk="0">
                    <a:moveTo>
                      <a:pt x="749" y="1"/>
                    </a:moveTo>
                    <a:cubicBezTo>
                      <a:pt x="576" y="1"/>
                      <a:pt x="461" y="58"/>
                      <a:pt x="461" y="231"/>
                    </a:cubicBezTo>
                    <a:lnTo>
                      <a:pt x="461" y="289"/>
                    </a:lnTo>
                    <a:cubicBezTo>
                      <a:pt x="461" y="289"/>
                      <a:pt x="173" y="519"/>
                      <a:pt x="115" y="750"/>
                    </a:cubicBezTo>
                    <a:cubicBezTo>
                      <a:pt x="58" y="923"/>
                      <a:pt x="173" y="1095"/>
                      <a:pt x="288" y="1211"/>
                    </a:cubicBezTo>
                    <a:cubicBezTo>
                      <a:pt x="403" y="1326"/>
                      <a:pt x="634" y="1441"/>
                      <a:pt x="807" y="1499"/>
                    </a:cubicBezTo>
                    <a:cubicBezTo>
                      <a:pt x="864" y="1499"/>
                      <a:pt x="922" y="1556"/>
                      <a:pt x="864" y="1614"/>
                    </a:cubicBezTo>
                    <a:cubicBezTo>
                      <a:pt x="864" y="1672"/>
                      <a:pt x="807" y="1787"/>
                      <a:pt x="691" y="1787"/>
                    </a:cubicBezTo>
                    <a:cubicBezTo>
                      <a:pt x="576" y="1787"/>
                      <a:pt x="519" y="1787"/>
                      <a:pt x="461" y="1729"/>
                    </a:cubicBezTo>
                    <a:cubicBezTo>
                      <a:pt x="413" y="1705"/>
                      <a:pt x="356" y="1691"/>
                      <a:pt x="300" y="1691"/>
                    </a:cubicBezTo>
                    <a:cubicBezTo>
                      <a:pt x="222" y="1691"/>
                      <a:pt x="149" y="1719"/>
                      <a:pt x="115" y="1787"/>
                    </a:cubicBezTo>
                    <a:cubicBezTo>
                      <a:pt x="0" y="1902"/>
                      <a:pt x="58" y="2017"/>
                      <a:pt x="173" y="2132"/>
                    </a:cubicBezTo>
                    <a:cubicBezTo>
                      <a:pt x="288" y="2190"/>
                      <a:pt x="519" y="2248"/>
                      <a:pt x="519" y="2248"/>
                    </a:cubicBezTo>
                    <a:lnTo>
                      <a:pt x="519" y="2305"/>
                    </a:lnTo>
                    <a:cubicBezTo>
                      <a:pt x="519" y="2421"/>
                      <a:pt x="576" y="2536"/>
                      <a:pt x="691" y="2536"/>
                    </a:cubicBezTo>
                    <a:lnTo>
                      <a:pt x="749" y="2536"/>
                    </a:lnTo>
                    <a:cubicBezTo>
                      <a:pt x="864" y="2536"/>
                      <a:pt x="922" y="2478"/>
                      <a:pt x="922" y="2363"/>
                    </a:cubicBezTo>
                    <a:lnTo>
                      <a:pt x="922" y="2248"/>
                    </a:lnTo>
                    <a:cubicBezTo>
                      <a:pt x="1152" y="2132"/>
                      <a:pt x="1325" y="1960"/>
                      <a:pt x="1383" y="1729"/>
                    </a:cubicBezTo>
                    <a:cubicBezTo>
                      <a:pt x="1440" y="1441"/>
                      <a:pt x="1268" y="1153"/>
                      <a:pt x="980" y="1038"/>
                    </a:cubicBezTo>
                    <a:cubicBezTo>
                      <a:pt x="864" y="1038"/>
                      <a:pt x="749" y="980"/>
                      <a:pt x="634" y="923"/>
                    </a:cubicBezTo>
                    <a:cubicBezTo>
                      <a:pt x="576" y="865"/>
                      <a:pt x="576" y="807"/>
                      <a:pt x="634" y="750"/>
                    </a:cubicBezTo>
                    <a:cubicBezTo>
                      <a:pt x="691" y="731"/>
                      <a:pt x="736" y="724"/>
                      <a:pt x="770" y="724"/>
                    </a:cubicBezTo>
                    <a:cubicBezTo>
                      <a:pt x="839" y="724"/>
                      <a:pt x="864" y="750"/>
                      <a:pt x="864" y="750"/>
                    </a:cubicBezTo>
                    <a:cubicBezTo>
                      <a:pt x="864" y="750"/>
                      <a:pt x="941" y="827"/>
                      <a:pt x="1026" y="827"/>
                    </a:cubicBezTo>
                    <a:cubicBezTo>
                      <a:pt x="1069" y="827"/>
                      <a:pt x="1114" y="807"/>
                      <a:pt x="1152" y="750"/>
                    </a:cubicBezTo>
                    <a:cubicBezTo>
                      <a:pt x="1325" y="577"/>
                      <a:pt x="1152" y="404"/>
                      <a:pt x="1152" y="404"/>
                    </a:cubicBezTo>
                    <a:cubicBezTo>
                      <a:pt x="1152" y="404"/>
                      <a:pt x="1037" y="347"/>
                      <a:pt x="922" y="289"/>
                    </a:cubicBezTo>
                    <a:lnTo>
                      <a:pt x="922" y="231"/>
                    </a:lnTo>
                    <a:cubicBezTo>
                      <a:pt x="922" y="116"/>
                      <a:pt x="864"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5434625" y="3255000"/>
                <a:ext cx="309675" cy="374475"/>
              </a:xfrm>
              <a:custGeom>
                <a:avLst/>
                <a:gdLst/>
                <a:ahLst/>
                <a:cxnLst/>
                <a:rect l="l" t="t" r="r" b="b"/>
                <a:pathLst>
                  <a:path w="12387" h="14979" extrusionOk="0">
                    <a:moveTo>
                      <a:pt x="3727" y="2472"/>
                    </a:moveTo>
                    <a:cubicBezTo>
                      <a:pt x="4263" y="2472"/>
                      <a:pt x="4724" y="2913"/>
                      <a:pt x="4724" y="3457"/>
                    </a:cubicBezTo>
                    <a:cubicBezTo>
                      <a:pt x="4724" y="3975"/>
                      <a:pt x="4321" y="4378"/>
                      <a:pt x="3802" y="4436"/>
                    </a:cubicBezTo>
                    <a:lnTo>
                      <a:pt x="3572" y="4436"/>
                    </a:lnTo>
                    <a:cubicBezTo>
                      <a:pt x="3053" y="4378"/>
                      <a:pt x="2650" y="3918"/>
                      <a:pt x="2708" y="3341"/>
                    </a:cubicBezTo>
                    <a:cubicBezTo>
                      <a:pt x="2765" y="2881"/>
                      <a:pt x="3111" y="2477"/>
                      <a:pt x="3630" y="2477"/>
                    </a:cubicBezTo>
                    <a:cubicBezTo>
                      <a:pt x="3662" y="2474"/>
                      <a:pt x="3695" y="2472"/>
                      <a:pt x="3727" y="2472"/>
                    </a:cubicBezTo>
                    <a:close/>
                    <a:moveTo>
                      <a:pt x="3918" y="518"/>
                    </a:moveTo>
                    <a:lnTo>
                      <a:pt x="4090" y="1152"/>
                    </a:lnTo>
                    <a:cubicBezTo>
                      <a:pt x="4090" y="1267"/>
                      <a:pt x="4148" y="1325"/>
                      <a:pt x="4263" y="1383"/>
                    </a:cubicBezTo>
                    <a:cubicBezTo>
                      <a:pt x="4436" y="1440"/>
                      <a:pt x="4609" y="1498"/>
                      <a:pt x="4782" y="1613"/>
                    </a:cubicBezTo>
                    <a:lnTo>
                      <a:pt x="5070" y="1613"/>
                    </a:lnTo>
                    <a:lnTo>
                      <a:pt x="5588" y="1210"/>
                    </a:lnTo>
                    <a:lnTo>
                      <a:pt x="5992" y="1555"/>
                    </a:lnTo>
                    <a:lnTo>
                      <a:pt x="5588" y="2132"/>
                    </a:lnTo>
                    <a:cubicBezTo>
                      <a:pt x="5531" y="2189"/>
                      <a:pt x="5531" y="2304"/>
                      <a:pt x="5588" y="2362"/>
                    </a:cubicBezTo>
                    <a:cubicBezTo>
                      <a:pt x="5646" y="2535"/>
                      <a:pt x="5761" y="2708"/>
                      <a:pt x="5819" y="2938"/>
                    </a:cubicBezTo>
                    <a:cubicBezTo>
                      <a:pt x="5819" y="2996"/>
                      <a:pt x="5876" y="3053"/>
                      <a:pt x="5992" y="3111"/>
                    </a:cubicBezTo>
                    <a:lnTo>
                      <a:pt x="6683" y="3226"/>
                    </a:lnTo>
                    <a:lnTo>
                      <a:pt x="6683" y="3687"/>
                    </a:lnTo>
                    <a:lnTo>
                      <a:pt x="5992" y="3860"/>
                    </a:lnTo>
                    <a:cubicBezTo>
                      <a:pt x="5876" y="3860"/>
                      <a:pt x="5819" y="3918"/>
                      <a:pt x="5819" y="4033"/>
                    </a:cubicBezTo>
                    <a:cubicBezTo>
                      <a:pt x="5761" y="4148"/>
                      <a:pt x="5704" y="4321"/>
                      <a:pt x="5646" y="4436"/>
                    </a:cubicBezTo>
                    <a:lnTo>
                      <a:pt x="4782" y="4436"/>
                    </a:lnTo>
                    <a:cubicBezTo>
                      <a:pt x="5070" y="4148"/>
                      <a:pt x="5185" y="3802"/>
                      <a:pt x="5185" y="3341"/>
                    </a:cubicBezTo>
                    <a:cubicBezTo>
                      <a:pt x="5127" y="2650"/>
                      <a:pt x="4551" y="2016"/>
                      <a:pt x="3802" y="1959"/>
                    </a:cubicBezTo>
                    <a:cubicBezTo>
                      <a:pt x="3769" y="1957"/>
                      <a:pt x="3735" y="1955"/>
                      <a:pt x="3702" y="1955"/>
                    </a:cubicBezTo>
                    <a:cubicBezTo>
                      <a:pt x="2885" y="1955"/>
                      <a:pt x="2247" y="2626"/>
                      <a:pt x="2247" y="3457"/>
                    </a:cubicBezTo>
                    <a:cubicBezTo>
                      <a:pt x="2247" y="3860"/>
                      <a:pt x="2362" y="4206"/>
                      <a:pt x="2593" y="4436"/>
                    </a:cubicBezTo>
                    <a:lnTo>
                      <a:pt x="1786" y="4436"/>
                    </a:lnTo>
                    <a:cubicBezTo>
                      <a:pt x="1728" y="4321"/>
                      <a:pt x="1671" y="4148"/>
                      <a:pt x="1613" y="3975"/>
                    </a:cubicBezTo>
                    <a:lnTo>
                      <a:pt x="1613" y="4033"/>
                    </a:lnTo>
                    <a:cubicBezTo>
                      <a:pt x="1556" y="3918"/>
                      <a:pt x="1498" y="3860"/>
                      <a:pt x="1383" y="3860"/>
                    </a:cubicBezTo>
                    <a:lnTo>
                      <a:pt x="749" y="3687"/>
                    </a:lnTo>
                    <a:lnTo>
                      <a:pt x="749" y="3226"/>
                    </a:lnTo>
                    <a:lnTo>
                      <a:pt x="1383" y="3111"/>
                    </a:lnTo>
                    <a:cubicBezTo>
                      <a:pt x="1498" y="3053"/>
                      <a:pt x="1556" y="2996"/>
                      <a:pt x="1613" y="2938"/>
                    </a:cubicBezTo>
                    <a:cubicBezTo>
                      <a:pt x="1613" y="2708"/>
                      <a:pt x="1728" y="2535"/>
                      <a:pt x="1844" y="2362"/>
                    </a:cubicBezTo>
                    <a:cubicBezTo>
                      <a:pt x="1844" y="2304"/>
                      <a:pt x="1844" y="2189"/>
                      <a:pt x="1786" y="2132"/>
                    </a:cubicBezTo>
                    <a:lnTo>
                      <a:pt x="1440" y="1555"/>
                    </a:lnTo>
                    <a:lnTo>
                      <a:pt x="1786" y="1210"/>
                    </a:lnTo>
                    <a:lnTo>
                      <a:pt x="2362" y="1613"/>
                    </a:lnTo>
                    <a:cubicBezTo>
                      <a:pt x="2401" y="1613"/>
                      <a:pt x="2465" y="1639"/>
                      <a:pt x="2520" y="1639"/>
                    </a:cubicBezTo>
                    <a:cubicBezTo>
                      <a:pt x="2548" y="1639"/>
                      <a:pt x="2573" y="1632"/>
                      <a:pt x="2593" y="1613"/>
                    </a:cubicBezTo>
                    <a:cubicBezTo>
                      <a:pt x="2765" y="1498"/>
                      <a:pt x="2938" y="1440"/>
                      <a:pt x="3169" y="1383"/>
                    </a:cubicBezTo>
                    <a:cubicBezTo>
                      <a:pt x="3226" y="1325"/>
                      <a:pt x="3284" y="1267"/>
                      <a:pt x="3342" y="1152"/>
                    </a:cubicBezTo>
                    <a:lnTo>
                      <a:pt x="3457" y="518"/>
                    </a:lnTo>
                    <a:close/>
                    <a:moveTo>
                      <a:pt x="11465" y="4955"/>
                    </a:moveTo>
                    <a:cubicBezTo>
                      <a:pt x="11753" y="4955"/>
                      <a:pt x="11753" y="5415"/>
                      <a:pt x="11465" y="5415"/>
                    </a:cubicBezTo>
                    <a:lnTo>
                      <a:pt x="4033" y="5415"/>
                    </a:lnTo>
                    <a:cubicBezTo>
                      <a:pt x="3918" y="5415"/>
                      <a:pt x="3802" y="5473"/>
                      <a:pt x="3745" y="5588"/>
                    </a:cubicBezTo>
                    <a:cubicBezTo>
                      <a:pt x="3745" y="5761"/>
                      <a:pt x="3860" y="5876"/>
                      <a:pt x="3975" y="5876"/>
                    </a:cubicBezTo>
                    <a:lnTo>
                      <a:pt x="10658" y="5876"/>
                    </a:lnTo>
                    <a:cubicBezTo>
                      <a:pt x="9909" y="6568"/>
                      <a:pt x="7432" y="8930"/>
                      <a:pt x="6913" y="9448"/>
                    </a:cubicBezTo>
                    <a:cubicBezTo>
                      <a:pt x="6856" y="9506"/>
                      <a:pt x="6856" y="9563"/>
                      <a:pt x="6856" y="9621"/>
                    </a:cubicBezTo>
                    <a:lnTo>
                      <a:pt x="6856" y="10485"/>
                    </a:lnTo>
                    <a:cubicBezTo>
                      <a:pt x="6654" y="10428"/>
                      <a:pt x="6438" y="10399"/>
                      <a:pt x="6222" y="10399"/>
                    </a:cubicBezTo>
                    <a:cubicBezTo>
                      <a:pt x="6006" y="10399"/>
                      <a:pt x="5790" y="10428"/>
                      <a:pt x="5588" y="10485"/>
                    </a:cubicBezTo>
                    <a:lnTo>
                      <a:pt x="5588" y="9851"/>
                    </a:lnTo>
                    <a:cubicBezTo>
                      <a:pt x="5588" y="9679"/>
                      <a:pt x="5588" y="9563"/>
                      <a:pt x="5473" y="9391"/>
                    </a:cubicBezTo>
                    <a:cubicBezTo>
                      <a:pt x="5300" y="9218"/>
                      <a:pt x="1786" y="5876"/>
                      <a:pt x="1786" y="5876"/>
                    </a:cubicBezTo>
                    <a:lnTo>
                      <a:pt x="2765" y="5876"/>
                    </a:lnTo>
                    <a:cubicBezTo>
                      <a:pt x="2881" y="5876"/>
                      <a:pt x="2996" y="5761"/>
                      <a:pt x="2996" y="5588"/>
                    </a:cubicBezTo>
                    <a:cubicBezTo>
                      <a:pt x="2938" y="5473"/>
                      <a:pt x="2823" y="5415"/>
                      <a:pt x="2765" y="5415"/>
                    </a:cubicBezTo>
                    <a:lnTo>
                      <a:pt x="979" y="5415"/>
                    </a:lnTo>
                    <a:cubicBezTo>
                      <a:pt x="634" y="5415"/>
                      <a:pt x="634" y="4955"/>
                      <a:pt x="979" y="4955"/>
                    </a:cubicBezTo>
                    <a:close/>
                    <a:moveTo>
                      <a:pt x="3226" y="0"/>
                    </a:moveTo>
                    <a:cubicBezTo>
                      <a:pt x="3111" y="0"/>
                      <a:pt x="2996" y="115"/>
                      <a:pt x="2996" y="230"/>
                    </a:cubicBezTo>
                    <a:lnTo>
                      <a:pt x="2881" y="922"/>
                    </a:lnTo>
                    <a:cubicBezTo>
                      <a:pt x="2708" y="979"/>
                      <a:pt x="2593" y="1037"/>
                      <a:pt x="2477" y="1095"/>
                    </a:cubicBezTo>
                    <a:lnTo>
                      <a:pt x="1844" y="691"/>
                    </a:lnTo>
                    <a:cubicBezTo>
                      <a:pt x="1815" y="663"/>
                      <a:pt x="1757" y="648"/>
                      <a:pt x="1700" y="648"/>
                    </a:cubicBezTo>
                    <a:cubicBezTo>
                      <a:pt x="1642" y="648"/>
                      <a:pt x="1584" y="663"/>
                      <a:pt x="1556" y="691"/>
                    </a:cubicBezTo>
                    <a:lnTo>
                      <a:pt x="922" y="1325"/>
                    </a:lnTo>
                    <a:cubicBezTo>
                      <a:pt x="864" y="1440"/>
                      <a:pt x="864" y="1555"/>
                      <a:pt x="922" y="1671"/>
                    </a:cubicBezTo>
                    <a:lnTo>
                      <a:pt x="1325" y="2247"/>
                    </a:lnTo>
                    <a:cubicBezTo>
                      <a:pt x="1268" y="2420"/>
                      <a:pt x="1210" y="2535"/>
                      <a:pt x="1152" y="2650"/>
                    </a:cubicBezTo>
                    <a:lnTo>
                      <a:pt x="461" y="2765"/>
                    </a:lnTo>
                    <a:cubicBezTo>
                      <a:pt x="346" y="2823"/>
                      <a:pt x="231" y="2881"/>
                      <a:pt x="231" y="2996"/>
                    </a:cubicBezTo>
                    <a:lnTo>
                      <a:pt x="231" y="4090"/>
                    </a:lnTo>
                    <a:lnTo>
                      <a:pt x="288" y="4090"/>
                    </a:lnTo>
                    <a:lnTo>
                      <a:pt x="1152" y="4263"/>
                    </a:lnTo>
                    <a:cubicBezTo>
                      <a:pt x="1210" y="4321"/>
                      <a:pt x="1210" y="4378"/>
                      <a:pt x="1210" y="4436"/>
                    </a:cubicBezTo>
                    <a:lnTo>
                      <a:pt x="922" y="4436"/>
                    </a:lnTo>
                    <a:cubicBezTo>
                      <a:pt x="58" y="4436"/>
                      <a:pt x="0" y="5876"/>
                      <a:pt x="922" y="5876"/>
                    </a:cubicBezTo>
                    <a:lnTo>
                      <a:pt x="1095" y="5876"/>
                    </a:lnTo>
                    <a:cubicBezTo>
                      <a:pt x="1095" y="5876"/>
                      <a:pt x="4897" y="9563"/>
                      <a:pt x="5070" y="9736"/>
                    </a:cubicBezTo>
                    <a:cubicBezTo>
                      <a:pt x="5070" y="10024"/>
                      <a:pt x="5070" y="10370"/>
                      <a:pt x="5070" y="10658"/>
                    </a:cubicBezTo>
                    <a:cubicBezTo>
                      <a:pt x="4379" y="11061"/>
                      <a:pt x="3860" y="11810"/>
                      <a:pt x="3860" y="12674"/>
                    </a:cubicBezTo>
                    <a:cubicBezTo>
                      <a:pt x="3860" y="13942"/>
                      <a:pt x="4897" y="14979"/>
                      <a:pt x="6222" y="14979"/>
                    </a:cubicBezTo>
                    <a:cubicBezTo>
                      <a:pt x="6683" y="14979"/>
                      <a:pt x="7144" y="14864"/>
                      <a:pt x="7547" y="14575"/>
                    </a:cubicBezTo>
                    <a:cubicBezTo>
                      <a:pt x="7720" y="14460"/>
                      <a:pt x="7662" y="14172"/>
                      <a:pt x="7374" y="14115"/>
                    </a:cubicBezTo>
                    <a:lnTo>
                      <a:pt x="7317" y="14115"/>
                    </a:lnTo>
                    <a:cubicBezTo>
                      <a:pt x="7007" y="14368"/>
                      <a:pt x="6616" y="14511"/>
                      <a:pt x="6202" y="14511"/>
                    </a:cubicBezTo>
                    <a:cubicBezTo>
                      <a:pt x="5768" y="14511"/>
                      <a:pt x="5310" y="14353"/>
                      <a:pt x="4897" y="13999"/>
                    </a:cubicBezTo>
                    <a:lnTo>
                      <a:pt x="4839" y="13999"/>
                    </a:lnTo>
                    <a:cubicBezTo>
                      <a:pt x="3724" y="12482"/>
                      <a:pt x="4786" y="10827"/>
                      <a:pt x="6231" y="10827"/>
                    </a:cubicBezTo>
                    <a:cubicBezTo>
                      <a:pt x="6652" y="10827"/>
                      <a:pt x="7106" y="10967"/>
                      <a:pt x="7547" y="11292"/>
                    </a:cubicBezTo>
                    <a:cubicBezTo>
                      <a:pt x="7547" y="11349"/>
                      <a:pt x="7605" y="11349"/>
                      <a:pt x="7605" y="11349"/>
                    </a:cubicBezTo>
                    <a:cubicBezTo>
                      <a:pt x="8066" y="12041"/>
                      <a:pt x="8181" y="12790"/>
                      <a:pt x="7893" y="13423"/>
                    </a:cubicBezTo>
                    <a:cubicBezTo>
                      <a:pt x="7954" y="13575"/>
                      <a:pt x="8063" y="13647"/>
                      <a:pt x="8160" y="13647"/>
                    </a:cubicBezTo>
                    <a:cubicBezTo>
                      <a:pt x="8248" y="13647"/>
                      <a:pt x="8326" y="13590"/>
                      <a:pt x="8354" y="13481"/>
                    </a:cubicBezTo>
                    <a:cubicBezTo>
                      <a:pt x="8469" y="13250"/>
                      <a:pt x="8526" y="12962"/>
                      <a:pt x="8526" y="12674"/>
                    </a:cubicBezTo>
                    <a:cubicBezTo>
                      <a:pt x="8526" y="11810"/>
                      <a:pt x="8008" y="11061"/>
                      <a:pt x="7317" y="10658"/>
                    </a:cubicBezTo>
                    <a:cubicBezTo>
                      <a:pt x="7317" y="10312"/>
                      <a:pt x="7317" y="10024"/>
                      <a:pt x="7317" y="9736"/>
                    </a:cubicBezTo>
                    <a:lnTo>
                      <a:pt x="11292" y="5876"/>
                    </a:lnTo>
                    <a:lnTo>
                      <a:pt x="11465" y="5876"/>
                    </a:lnTo>
                    <a:cubicBezTo>
                      <a:pt x="12329" y="5876"/>
                      <a:pt x="12386" y="4436"/>
                      <a:pt x="11465" y="4436"/>
                    </a:cubicBezTo>
                    <a:lnTo>
                      <a:pt x="6107" y="4436"/>
                    </a:lnTo>
                    <a:cubicBezTo>
                      <a:pt x="6107" y="4378"/>
                      <a:pt x="6164" y="4321"/>
                      <a:pt x="6164" y="4263"/>
                    </a:cubicBezTo>
                    <a:lnTo>
                      <a:pt x="6913" y="4148"/>
                    </a:lnTo>
                    <a:cubicBezTo>
                      <a:pt x="7029" y="4090"/>
                      <a:pt x="7086" y="4033"/>
                      <a:pt x="7086" y="3918"/>
                    </a:cubicBezTo>
                    <a:lnTo>
                      <a:pt x="7086" y="2996"/>
                    </a:lnTo>
                    <a:cubicBezTo>
                      <a:pt x="7086" y="2881"/>
                      <a:pt x="7029" y="2823"/>
                      <a:pt x="6913" y="2765"/>
                    </a:cubicBezTo>
                    <a:lnTo>
                      <a:pt x="6164" y="2650"/>
                    </a:lnTo>
                    <a:cubicBezTo>
                      <a:pt x="6107" y="2535"/>
                      <a:pt x="6107" y="2362"/>
                      <a:pt x="5992" y="2247"/>
                    </a:cubicBezTo>
                    <a:lnTo>
                      <a:pt x="6453" y="1671"/>
                    </a:lnTo>
                    <a:cubicBezTo>
                      <a:pt x="6510" y="1555"/>
                      <a:pt x="6510" y="1440"/>
                      <a:pt x="6395" y="1325"/>
                    </a:cubicBezTo>
                    <a:lnTo>
                      <a:pt x="5761" y="691"/>
                    </a:lnTo>
                    <a:cubicBezTo>
                      <a:pt x="5732" y="663"/>
                      <a:pt x="5689" y="648"/>
                      <a:pt x="5639" y="648"/>
                    </a:cubicBezTo>
                    <a:cubicBezTo>
                      <a:pt x="5588" y="648"/>
                      <a:pt x="5531" y="663"/>
                      <a:pt x="5473" y="691"/>
                    </a:cubicBezTo>
                    <a:lnTo>
                      <a:pt x="4897" y="1095"/>
                    </a:lnTo>
                    <a:cubicBezTo>
                      <a:pt x="4724" y="1037"/>
                      <a:pt x="4609" y="979"/>
                      <a:pt x="4494" y="922"/>
                    </a:cubicBezTo>
                    <a:lnTo>
                      <a:pt x="4321" y="230"/>
                    </a:lnTo>
                    <a:cubicBezTo>
                      <a:pt x="4321" y="115"/>
                      <a:pt x="4206" y="0"/>
                      <a:pt x="4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8" name="Google Shape;1728;p64"/>
          <p:cNvGrpSpPr/>
          <p:nvPr/>
        </p:nvGrpSpPr>
        <p:grpSpPr>
          <a:xfrm>
            <a:off x="7601085" y="2627504"/>
            <a:ext cx="595348" cy="595348"/>
            <a:chOff x="6135703" y="2255638"/>
            <a:chExt cx="707400" cy="707400"/>
          </a:xfrm>
        </p:grpSpPr>
        <p:sp>
          <p:nvSpPr>
            <p:cNvPr id="1729" name="Google Shape;1729;p64"/>
            <p:cNvSpPr/>
            <p:nvPr/>
          </p:nvSpPr>
          <p:spPr>
            <a:xfrm flipH="1">
              <a:off x="6135703" y="2255638"/>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0" name="Google Shape;1730;p64"/>
            <p:cNvGrpSpPr/>
            <p:nvPr/>
          </p:nvGrpSpPr>
          <p:grpSpPr>
            <a:xfrm>
              <a:off x="6283600" y="2408425"/>
              <a:ext cx="401875" cy="401850"/>
              <a:chOff x="5891175" y="3227625"/>
              <a:chExt cx="401875" cy="401850"/>
            </a:xfrm>
          </p:grpSpPr>
          <p:sp>
            <p:nvSpPr>
              <p:cNvPr id="1731" name="Google Shape;1731;p64"/>
              <p:cNvSpPr/>
              <p:nvPr/>
            </p:nvSpPr>
            <p:spPr>
              <a:xfrm>
                <a:off x="6190750" y="3305400"/>
                <a:ext cx="31725" cy="57625"/>
              </a:xfrm>
              <a:custGeom>
                <a:avLst/>
                <a:gdLst/>
                <a:ahLst/>
                <a:cxnLst/>
                <a:rect l="l" t="t" r="r" b="b"/>
                <a:pathLst>
                  <a:path w="1269" h="2305" extrusionOk="0">
                    <a:moveTo>
                      <a:pt x="635" y="0"/>
                    </a:moveTo>
                    <a:cubicBezTo>
                      <a:pt x="519" y="0"/>
                      <a:pt x="404" y="116"/>
                      <a:pt x="404" y="231"/>
                    </a:cubicBezTo>
                    <a:lnTo>
                      <a:pt x="404" y="288"/>
                    </a:lnTo>
                    <a:cubicBezTo>
                      <a:pt x="231" y="346"/>
                      <a:pt x="116" y="519"/>
                      <a:pt x="116" y="692"/>
                    </a:cubicBezTo>
                    <a:cubicBezTo>
                      <a:pt x="58" y="865"/>
                      <a:pt x="116" y="1037"/>
                      <a:pt x="231" y="1153"/>
                    </a:cubicBezTo>
                    <a:cubicBezTo>
                      <a:pt x="404" y="1210"/>
                      <a:pt x="519" y="1268"/>
                      <a:pt x="692" y="1325"/>
                    </a:cubicBezTo>
                    <a:cubicBezTo>
                      <a:pt x="807" y="1383"/>
                      <a:pt x="750" y="1556"/>
                      <a:pt x="635" y="1556"/>
                    </a:cubicBezTo>
                    <a:lnTo>
                      <a:pt x="635" y="1613"/>
                    </a:lnTo>
                    <a:cubicBezTo>
                      <a:pt x="519" y="1613"/>
                      <a:pt x="519" y="1556"/>
                      <a:pt x="404" y="1498"/>
                    </a:cubicBezTo>
                    <a:cubicBezTo>
                      <a:pt x="387" y="1481"/>
                      <a:pt x="360" y="1474"/>
                      <a:pt x="330" y="1474"/>
                    </a:cubicBezTo>
                    <a:cubicBezTo>
                      <a:pt x="255" y="1474"/>
                      <a:pt x="157" y="1515"/>
                      <a:pt x="116" y="1556"/>
                    </a:cubicBezTo>
                    <a:cubicBezTo>
                      <a:pt x="1" y="1671"/>
                      <a:pt x="1" y="1844"/>
                      <a:pt x="174" y="1902"/>
                    </a:cubicBezTo>
                    <a:cubicBezTo>
                      <a:pt x="231" y="1959"/>
                      <a:pt x="346" y="2017"/>
                      <a:pt x="404" y="2017"/>
                    </a:cubicBezTo>
                    <a:lnTo>
                      <a:pt x="404" y="2074"/>
                    </a:lnTo>
                    <a:cubicBezTo>
                      <a:pt x="404" y="2190"/>
                      <a:pt x="462" y="2305"/>
                      <a:pt x="577" y="2305"/>
                    </a:cubicBezTo>
                    <a:cubicBezTo>
                      <a:pt x="750" y="2305"/>
                      <a:pt x="865" y="2190"/>
                      <a:pt x="865" y="2074"/>
                    </a:cubicBezTo>
                    <a:lnTo>
                      <a:pt x="865" y="2017"/>
                    </a:lnTo>
                    <a:cubicBezTo>
                      <a:pt x="1038" y="1902"/>
                      <a:pt x="1211" y="1729"/>
                      <a:pt x="1211" y="1556"/>
                    </a:cubicBezTo>
                    <a:cubicBezTo>
                      <a:pt x="1268" y="1268"/>
                      <a:pt x="1153" y="1037"/>
                      <a:pt x="865" y="922"/>
                    </a:cubicBezTo>
                    <a:cubicBezTo>
                      <a:pt x="750" y="865"/>
                      <a:pt x="577" y="865"/>
                      <a:pt x="577" y="807"/>
                    </a:cubicBezTo>
                    <a:cubicBezTo>
                      <a:pt x="577" y="739"/>
                      <a:pt x="616" y="711"/>
                      <a:pt x="661" y="711"/>
                    </a:cubicBezTo>
                    <a:cubicBezTo>
                      <a:pt x="692" y="711"/>
                      <a:pt x="726" y="725"/>
                      <a:pt x="750" y="749"/>
                    </a:cubicBezTo>
                    <a:cubicBezTo>
                      <a:pt x="750" y="749"/>
                      <a:pt x="827" y="801"/>
                      <a:pt x="929" y="801"/>
                    </a:cubicBezTo>
                    <a:cubicBezTo>
                      <a:pt x="980" y="801"/>
                      <a:pt x="1038" y="788"/>
                      <a:pt x="1095" y="749"/>
                    </a:cubicBezTo>
                    <a:cubicBezTo>
                      <a:pt x="1211" y="576"/>
                      <a:pt x="1038" y="404"/>
                      <a:pt x="1038" y="404"/>
                    </a:cubicBezTo>
                    <a:cubicBezTo>
                      <a:pt x="1038" y="404"/>
                      <a:pt x="980" y="346"/>
                      <a:pt x="865" y="288"/>
                    </a:cubicBezTo>
                    <a:lnTo>
                      <a:pt x="865" y="231"/>
                    </a:lnTo>
                    <a:cubicBezTo>
                      <a:pt x="865" y="116"/>
                      <a:pt x="807"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6075525" y="3360125"/>
                <a:ext cx="31725" cy="58000"/>
              </a:xfrm>
              <a:custGeom>
                <a:avLst/>
                <a:gdLst/>
                <a:ahLst/>
                <a:cxnLst/>
                <a:rect l="l" t="t" r="r" b="b"/>
                <a:pathLst>
                  <a:path w="1269" h="2320" extrusionOk="0">
                    <a:moveTo>
                      <a:pt x="692" y="1"/>
                    </a:moveTo>
                    <a:cubicBezTo>
                      <a:pt x="519" y="1"/>
                      <a:pt x="404" y="116"/>
                      <a:pt x="404" y="231"/>
                    </a:cubicBezTo>
                    <a:lnTo>
                      <a:pt x="404" y="289"/>
                    </a:lnTo>
                    <a:cubicBezTo>
                      <a:pt x="231" y="404"/>
                      <a:pt x="116" y="519"/>
                      <a:pt x="116" y="692"/>
                    </a:cubicBezTo>
                    <a:cubicBezTo>
                      <a:pt x="59" y="865"/>
                      <a:pt x="116" y="1038"/>
                      <a:pt x="289" y="1153"/>
                    </a:cubicBezTo>
                    <a:cubicBezTo>
                      <a:pt x="404" y="1268"/>
                      <a:pt x="577" y="1326"/>
                      <a:pt x="750" y="1383"/>
                    </a:cubicBezTo>
                    <a:cubicBezTo>
                      <a:pt x="865" y="1441"/>
                      <a:pt x="750" y="1614"/>
                      <a:pt x="635" y="1614"/>
                    </a:cubicBezTo>
                    <a:cubicBezTo>
                      <a:pt x="577" y="1614"/>
                      <a:pt x="519" y="1614"/>
                      <a:pt x="462" y="1556"/>
                    </a:cubicBezTo>
                    <a:cubicBezTo>
                      <a:pt x="404" y="1527"/>
                      <a:pt x="347" y="1513"/>
                      <a:pt x="289" y="1513"/>
                    </a:cubicBezTo>
                    <a:cubicBezTo>
                      <a:pt x="231" y="1513"/>
                      <a:pt x="174" y="1527"/>
                      <a:pt x="116" y="1556"/>
                    </a:cubicBezTo>
                    <a:cubicBezTo>
                      <a:pt x="1" y="1671"/>
                      <a:pt x="59" y="1844"/>
                      <a:pt x="174" y="1959"/>
                    </a:cubicBezTo>
                    <a:cubicBezTo>
                      <a:pt x="289" y="2017"/>
                      <a:pt x="347" y="2017"/>
                      <a:pt x="404" y="2075"/>
                    </a:cubicBezTo>
                    <a:cubicBezTo>
                      <a:pt x="404" y="2190"/>
                      <a:pt x="519" y="2305"/>
                      <a:pt x="635" y="2305"/>
                    </a:cubicBezTo>
                    <a:cubicBezTo>
                      <a:pt x="655" y="2315"/>
                      <a:pt x="675" y="2320"/>
                      <a:pt x="695" y="2320"/>
                    </a:cubicBezTo>
                    <a:cubicBezTo>
                      <a:pt x="787" y="2320"/>
                      <a:pt x="865" y="2217"/>
                      <a:pt x="865" y="2075"/>
                    </a:cubicBezTo>
                    <a:lnTo>
                      <a:pt x="865" y="2017"/>
                    </a:lnTo>
                    <a:cubicBezTo>
                      <a:pt x="1096" y="1959"/>
                      <a:pt x="1211" y="1786"/>
                      <a:pt x="1268" y="1556"/>
                    </a:cubicBezTo>
                    <a:cubicBezTo>
                      <a:pt x="1268" y="1326"/>
                      <a:pt x="1153" y="1038"/>
                      <a:pt x="865" y="922"/>
                    </a:cubicBezTo>
                    <a:cubicBezTo>
                      <a:pt x="750" y="922"/>
                      <a:pt x="577" y="865"/>
                      <a:pt x="577" y="807"/>
                    </a:cubicBezTo>
                    <a:cubicBezTo>
                      <a:pt x="577" y="750"/>
                      <a:pt x="620" y="735"/>
                      <a:pt x="663" y="735"/>
                    </a:cubicBezTo>
                    <a:cubicBezTo>
                      <a:pt x="707" y="735"/>
                      <a:pt x="750" y="750"/>
                      <a:pt x="750" y="750"/>
                    </a:cubicBezTo>
                    <a:cubicBezTo>
                      <a:pt x="750" y="750"/>
                      <a:pt x="852" y="826"/>
                      <a:pt x="955" y="826"/>
                    </a:cubicBezTo>
                    <a:cubicBezTo>
                      <a:pt x="1006" y="826"/>
                      <a:pt x="1057" y="807"/>
                      <a:pt x="1096" y="750"/>
                    </a:cubicBezTo>
                    <a:cubicBezTo>
                      <a:pt x="1268" y="577"/>
                      <a:pt x="1096" y="404"/>
                      <a:pt x="1096" y="404"/>
                    </a:cubicBezTo>
                    <a:cubicBezTo>
                      <a:pt x="1096" y="404"/>
                      <a:pt x="980" y="346"/>
                      <a:pt x="865" y="289"/>
                    </a:cubicBezTo>
                    <a:cubicBezTo>
                      <a:pt x="865" y="173"/>
                      <a:pt x="807" y="58"/>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5891175" y="3283800"/>
                <a:ext cx="401875" cy="345675"/>
              </a:xfrm>
              <a:custGeom>
                <a:avLst/>
                <a:gdLst/>
                <a:ahLst/>
                <a:cxnLst/>
                <a:rect l="l" t="t" r="r" b="b"/>
                <a:pathLst>
                  <a:path w="16075" h="13827" extrusionOk="0">
                    <a:moveTo>
                      <a:pt x="12618" y="461"/>
                    </a:moveTo>
                    <a:cubicBezTo>
                      <a:pt x="13482" y="461"/>
                      <a:pt x="14173" y="1152"/>
                      <a:pt x="14173" y="2017"/>
                    </a:cubicBezTo>
                    <a:cubicBezTo>
                      <a:pt x="14173" y="2881"/>
                      <a:pt x="13482" y="3572"/>
                      <a:pt x="12618" y="3572"/>
                    </a:cubicBezTo>
                    <a:cubicBezTo>
                      <a:pt x="11753" y="3572"/>
                      <a:pt x="11062" y="2881"/>
                      <a:pt x="11062" y="2017"/>
                    </a:cubicBezTo>
                    <a:cubicBezTo>
                      <a:pt x="11062" y="1152"/>
                      <a:pt x="11753" y="461"/>
                      <a:pt x="12618" y="461"/>
                    </a:cubicBezTo>
                    <a:close/>
                    <a:moveTo>
                      <a:pt x="6223" y="3226"/>
                    </a:moveTo>
                    <a:cubicBezTo>
                      <a:pt x="5935" y="3860"/>
                      <a:pt x="5877" y="4551"/>
                      <a:pt x="6223" y="5185"/>
                    </a:cubicBezTo>
                    <a:lnTo>
                      <a:pt x="462" y="5185"/>
                    </a:lnTo>
                    <a:lnTo>
                      <a:pt x="462" y="3975"/>
                    </a:lnTo>
                    <a:cubicBezTo>
                      <a:pt x="462" y="3572"/>
                      <a:pt x="807" y="3226"/>
                      <a:pt x="1153" y="3226"/>
                    </a:cubicBezTo>
                    <a:close/>
                    <a:moveTo>
                      <a:pt x="14922" y="3226"/>
                    </a:moveTo>
                    <a:cubicBezTo>
                      <a:pt x="15325" y="3226"/>
                      <a:pt x="15613" y="3572"/>
                      <a:pt x="15613" y="3918"/>
                    </a:cubicBezTo>
                    <a:lnTo>
                      <a:pt x="15613" y="5185"/>
                    </a:lnTo>
                    <a:lnTo>
                      <a:pt x="9852" y="5185"/>
                    </a:lnTo>
                    <a:cubicBezTo>
                      <a:pt x="10198" y="4551"/>
                      <a:pt x="10140" y="3860"/>
                      <a:pt x="9852" y="3226"/>
                    </a:cubicBezTo>
                    <a:lnTo>
                      <a:pt x="11004" y="3226"/>
                    </a:lnTo>
                    <a:cubicBezTo>
                      <a:pt x="11350" y="3745"/>
                      <a:pt x="11984" y="4033"/>
                      <a:pt x="12618" y="4033"/>
                    </a:cubicBezTo>
                    <a:cubicBezTo>
                      <a:pt x="13251" y="4033"/>
                      <a:pt x="13885" y="3745"/>
                      <a:pt x="14231" y="3226"/>
                    </a:cubicBezTo>
                    <a:close/>
                    <a:moveTo>
                      <a:pt x="8066" y="2650"/>
                    </a:moveTo>
                    <a:cubicBezTo>
                      <a:pt x="8930" y="2650"/>
                      <a:pt x="9622" y="3342"/>
                      <a:pt x="9622" y="4206"/>
                    </a:cubicBezTo>
                    <a:cubicBezTo>
                      <a:pt x="9622" y="5070"/>
                      <a:pt x="8930" y="5819"/>
                      <a:pt x="8066" y="5819"/>
                    </a:cubicBezTo>
                    <a:cubicBezTo>
                      <a:pt x="7202" y="5819"/>
                      <a:pt x="6511" y="5070"/>
                      <a:pt x="6511" y="4206"/>
                    </a:cubicBezTo>
                    <a:cubicBezTo>
                      <a:pt x="6511" y="3342"/>
                      <a:pt x="7202" y="2650"/>
                      <a:pt x="8066" y="2650"/>
                    </a:cubicBezTo>
                    <a:close/>
                    <a:moveTo>
                      <a:pt x="12618" y="0"/>
                    </a:moveTo>
                    <a:cubicBezTo>
                      <a:pt x="11465" y="0"/>
                      <a:pt x="10544" y="922"/>
                      <a:pt x="10544" y="2017"/>
                    </a:cubicBezTo>
                    <a:cubicBezTo>
                      <a:pt x="10544" y="2305"/>
                      <a:pt x="10601" y="2535"/>
                      <a:pt x="10716" y="2766"/>
                    </a:cubicBezTo>
                    <a:lnTo>
                      <a:pt x="9449" y="2766"/>
                    </a:lnTo>
                    <a:cubicBezTo>
                      <a:pt x="9103" y="2420"/>
                      <a:pt x="8585" y="2189"/>
                      <a:pt x="8009" y="2189"/>
                    </a:cubicBezTo>
                    <a:cubicBezTo>
                      <a:pt x="7490" y="2189"/>
                      <a:pt x="6972" y="2420"/>
                      <a:pt x="6626" y="2766"/>
                    </a:cubicBezTo>
                    <a:lnTo>
                      <a:pt x="1153" y="2766"/>
                    </a:lnTo>
                    <a:cubicBezTo>
                      <a:pt x="519" y="2766"/>
                      <a:pt x="1" y="3284"/>
                      <a:pt x="1" y="3975"/>
                    </a:cubicBezTo>
                    <a:lnTo>
                      <a:pt x="1" y="13596"/>
                    </a:lnTo>
                    <a:cubicBezTo>
                      <a:pt x="1" y="13712"/>
                      <a:pt x="116" y="13827"/>
                      <a:pt x="231" y="13827"/>
                    </a:cubicBezTo>
                    <a:lnTo>
                      <a:pt x="12041" y="13827"/>
                    </a:lnTo>
                    <a:cubicBezTo>
                      <a:pt x="12272" y="13596"/>
                      <a:pt x="12099" y="13366"/>
                      <a:pt x="11926" y="13366"/>
                    </a:cubicBezTo>
                    <a:lnTo>
                      <a:pt x="1153" y="13366"/>
                    </a:lnTo>
                    <a:cubicBezTo>
                      <a:pt x="750" y="13366"/>
                      <a:pt x="462" y="13020"/>
                      <a:pt x="462" y="12675"/>
                    </a:cubicBezTo>
                    <a:lnTo>
                      <a:pt x="462" y="5646"/>
                    </a:lnTo>
                    <a:lnTo>
                      <a:pt x="6568" y="5646"/>
                    </a:lnTo>
                    <a:cubicBezTo>
                      <a:pt x="6914" y="6049"/>
                      <a:pt x="7433" y="6280"/>
                      <a:pt x="8009" y="6280"/>
                    </a:cubicBezTo>
                    <a:cubicBezTo>
                      <a:pt x="8642" y="6280"/>
                      <a:pt x="9161" y="5992"/>
                      <a:pt x="9507" y="5646"/>
                    </a:cubicBezTo>
                    <a:lnTo>
                      <a:pt x="15613" y="5646"/>
                    </a:lnTo>
                    <a:lnTo>
                      <a:pt x="15613" y="13135"/>
                    </a:lnTo>
                    <a:cubicBezTo>
                      <a:pt x="15613" y="13251"/>
                      <a:pt x="15498" y="13366"/>
                      <a:pt x="15383" y="13366"/>
                    </a:cubicBezTo>
                    <a:lnTo>
                      <a:pt x="13251" y="13366"/>
                    </a:lnTo>
                    <a:cubicBezTo>
                      <a:pt x="13021" y="13596"/>
                      <a:pt x="13194" y="13827"/>
                      <a:pt x="13366" y="13827"/>
                    </a:cubicBezTo>
                    <a:lnTo>
                      <a:pt x="14922" y="13827"/>
                    </a:lnTo>
                    <a:cubicBezTo>
                      <a:pt x="15556" y="13827"/>
                      <a:pt x="16074" y="13308"/>
                      <a:pt x="16074" y="12675"/>
                    </a:cubicBezTo>
                    <a:lnTo>
                      <a:pt x="16074" y="3975"/>
                    </a:lnTo>
                    <a:cubicBezTo>
                      <a:pt x="16074" y="3284"/>
                      <a:pt x="15556" y="2766"/>
                      <a:pt x="14922" y="2766"/>
                    </a:cubicBezTo>
                    <a:lnTo>
                      <a:pt x="14519" y="2766"/>
                    </a:lnTo>
                    <a:cubicBezTo>
                      <a:pt x="14576" y="2535"/>
                      <a:pt x="14634" y="2305"/>
                      <a:pt x="14634" y="2017"/>
                    </a:cubicBezTo>
                    <a:cubicBezTo>
                      <a:pt x="14634" y="922"/>
                      <a:pt x="13712" y="0"/>
                      <a:pt x="12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5921425" y="3383175"/>
                <a:ext cx="14425" cy="11550"/>
              </a:xfrm>
              <a:custGeom>
                <a:avLst/>
                <a:gdLst/>
                <a:ahLst/>
                <a:cxnLst/>
                <a:rect l="l" t="t" r="r" b="b"/>
                <a:pathLst>
                  <a:path w="577"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5945900" y="3383175"/>
                <a:ext cx="14450" cy="11550"/>
              </a:xfrm>
              <a:custGeom>
                <a:avLst/>
                <a:gdLst/>
                <a:ahLst/>
                <a:cxnLst/>
                <a:rect l="l" t="t" r="r" b="b"/>
                <a:pathLst>
                  <a:path w="578"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5970400" y="3383175"/>
                <a:ext cx="15875" cy="11550"/>
              </a:xfrm>
              <a:custGeom>
                <a:avLst/>
                <a:gdLst/>
                <a:ahLst/>
                <a:cxnLst/>
                <a:rect l="l" t="t" r="r" b="b"/>
                <a:pathLst>
                  <a:path w="635"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5930075" y="3453750"/>
                <a:ext cx="95075" cy="80675"/>
              </a:xfrm>
              <a:custGeom>
                <a:avLst/>
                <a:gdLst/>
                <a:ahLst/>
                <a:cxnLst/>
                <a:rect l="l" t="t" r="r" b="b"/>
                <a:pathLst>
                  <a:path w="3803" h="3227" extrusionOk="0">
                    <a:moveTo>
                      <a:pt x="3342" y="519"/>
                    </a:moveTo>
                    <a:lnTo>
                      <a:pt x="3342" y="2766"/>
                    </a:lnTo>
                    <a:lnTo>
                      <a:pt x="461" y="2766"/>
                    </a:lnTo>
                    <a:lnTo>
                      <a:pt x="461" y="519"/>
                    </a:lnTo>
                    <a:close/>
                    <a:moveTo>
                      <a:pt x="231" y="0"/>
                    </a:moveTo>
                    <a:cubicBezTo>
                      <a:pt x="115" y="0"/>
                      <a:pt x="0" y="115"/>
                      <a:pt x="0" y="288"/>
                    </a:cubicBezTo>
                    <a:lnTo>
                      <a:pt x="0" y="2938"/>
                    </a:lnTo>
                    <a:cubicBezTo>
                      <a:pt x="0" y="3111"/>
                      <a:pt x="115" y="3226"/>
                      <a:pt x="231" y="3226"/>
                    </a:cubicBezTo>
                    <a:lnTo>
                      <a:pt x="3572" y="3226"/>
                    </a:lnTo>
                    <a:cubicBezTo>
                      <a:pt x="3687" y="3226"/>
                      <a:pt x="3803" y="3111"/>
                      <a:pt x="3803" y="2938"/>
                    </a:cubicBezTo>
                    <a:lnTo>
                      <a:pt x="3803" y="231"/>
                    </a:lnTo>
                    <a:cubicBezTo>
                      <a:pt x="3803" y="115"/>
                      <a:pt x="3745" y="0"/>
                      <a:pt x="3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6045300" y="3453750"/>
                <a:ext cx="95075" cy="80675"/>
              </a:xfrm>
              <a:custGeom>
                <a:avLst/>
                <a:gdLst/>
                <a:ahLst/>
                <a:cxnLst/>
                <a:rect l="l" t="t" r="r" b="b"/>
                <a:pathLst>
                  <a:path w="3803" h="3227" extrusionOk="0">
                    <a:moveTo>
                      <a:pt x="3342" y="519"/>
                    </a:moveTo>
                    <a:lnTo>
                      <a:pt x="3342" y="2766"/>
                    </a:lnTo>
                    <a:lnTo>
                      <a:pt x="461" y="2766"/>
                    </a:lnTo>
                    <a:lnTo>
                      <a:pt x="461" y="519"/>
                    </a:lnTo>
                    <a:close/>
                    <a:moveTo>
                      <a:pt x="231" y="0"/>
                    </a:moveTo>
                    <a:cubicBezTo>
                      <a:pt x="115" y="0"/>
                      <a:pt x="0" y="115"/>
                      <a:pt x="0" y="288"/>
                    </a:cubicBezTo>
                    <a:lnTo>
                      <a:pt x="0" y="2938"/>
                    </a:lnTo>
                    <a:cubicBezTo>
                      <a:pt x="0" y="3111"/>
                      <a:pt x="115" y="3226"/>
                      <a:pt x="231" y="3226"/>
                    </a:cubicBezTo>
                    <a:lnTo>
                      <a:pt x="3572" y="3226"/>
                    </a:lnTo>
                    <a:cubicBezTo>
                      <a:pt x="3687" y="3226"/>
                      <a:pt x="3802" y="3111"/>
                      <a:pt x="3802" y="2938"/>
                    </a:cubicBezTo>
                    <a:lnTo>
                      <a:pt x="3802" y="231"/>
                    </a:lnTo>
                    <a:cubicBezTo>
                      <a:pt x="3802" y="115"/>
                      <a:pt x="3687" y="0"/>
                      <a:pt x="3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6159075" y="3455175"/>
                <a:ext cx="95075" cy="79250"/>
              </a:xfrm>
              <a:custGeom>
                <a:avLst/>
                <a:gdLst/>
                <a:ahLst/>
                <a:cxnLst/>
                <a:rect l="l" t="t" r="r" b="b"/>
                <a:pathLst>
                  <a:path w="3803" h="3170" extrusionOk="0">
                    <a:moveTo>
                      <a:pt x="3342" y="462"/>
                    </a:moveTo>
                    <a:lnTo>
                      <a:pt x="3342" y="2709"/>
                    </a:lnTo>
                    <a:lnTo>
                      <a:pt x="461" y="2709"/>
                    </a:lnTo>
                    <a:lnTo>
                      <a:pt x="461" y="462"/>
                    </a:lnTo>
                    <a:close/>
                    <a:moveTo>
                      <a:pt x="231" y="1"/>
                    </a:moveTo>
                    <a:cubicBezTo>
                      <a:pt x="116" y="1"/>
                      <a:pt x="0" y="58"/>
                      <a:pt x="0" y="231"/>
                    </a:cubicBezTo>
                    <a:lnTo>
                      <a:pt x="0" y="2939"/>
                    </a:lnTo>
                    <a:cubicBezTo>
                      <a:pt x="0" y="3054"/>
                      <a:pt x="116" y="3169"/>
                      <a:pt x="231" y="3169"/>
                    </a:cubicBezTo>
                    <a:lnTo>
                      <a:pt x="3572" y="3169"/>
                    </a:lnTo>
                    <a:cubicBezTo>
                      <a:pt x="3687" y="3169"/>
                      <a:pt x="3803" y="3054"/>
                      <a:pt x="3803" y="2939"/>
                    </a:cubicBezTo>
                    <a:lnTo>
                      <a:pt x="3803" y="231"/>
                    </a:lnTo>
                    <a:cubicBezTo>
                      <a:pt x="3803" y="58"/>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5930075" y="3551675"/>
                <a:ext cx="96525" cy="11550"/>
              </a:xfrm>
              <a:custGeom>
                <a:avLst/>
                <a:gdLst/>
                <a:ahLst/>
                <a:cxnLst/>
                <a:rect l="l" t="t" r="r" b="b"/>
                <a:pathLst>
                  <a:path w="3861" h="462" extrusionOk="0">
                    <a:moveTo>
                      <a:pt x="288" y="1"/>
                    </a:moveTo>
                    <a:cubicBezTo>
                      <a:pt x="115" y="1"/>
                      <a:pt x="58" y="58"/>
                      <a:pt x="0" y="174"/>
                    </a:cubicBezTo>
                    <a:cubicBezTo>
                      <a:pt x="0" y="346"/>
                      <a:pt x="115" y="462"/>
                      <a:pt x="231" y="462"/>
                    </a:cubicBezTo>
                    <a:lnTo>
                      <a:pt x="3572" y="462"/>
                    </a:lnTo>
                    <a:cubicBezTo>
                      <a:pt x="3745" y="462"/>
                      <a:pt x="3860" y="346"/>
                      <a:pt x="3803" y="174"/>
                    </a:cubicBezTo>
                    <a:cubicBezTo>
                      <a:pt x="3803" y="58"/>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5945900" y="3576175"/>
                <a:ext cx="64850" cy="11550"/>
              </a:xfrm>
              <a:custGeom>
                <a:avLst/>
                <a:gdLst/>
                <a:ahLst/>
                <a:cxnLst/>
                <a:rect l="l" t="t" r="r" b="b"/>
                <a:pathLst>
                  <a:path w="2594" h="462" extrusionOk="0">
                    <a:moveTo>
                      <a:pt x="231" y="0"/>
                    </a:moveTo>
                    <a:cubicBezTo>
                      <a:pt x="116" y="0"/>
                      <a:pt x="1" y="115"/>
                      <a:pt x="1" y="288"/>
                    </a:cubicBezTo>
                    <a:cubicBezTo>
                      <a:pt x="59" y="403"/>
                      <a:pt x="174" y="461"/>
                      <a:pt x="289" y="461"/>
                    </a:cubicBezTo>
                    <a:lnTo>
                      <a:pt x="2305" y="461"/>
                    </a:lnTo>
                    <a:cubicBezTo>
                      <a:pt x="2421" y="461"/>
                      <a:pt x="2536" y="403"/>
                      <a:pt x="2536" y="288"/>
                    </a:cubicBezTo>
                    <a:cubicBezTo>
                      <a:pt x="2593" y="115"/>
                      <a:pt x="2478"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6043850" y="3551675"/>
                <a:ext cx="96525" cy="11550"/>
              </a:xfrm>
              <a:custGeom>
                <a:avLst/>
                <a:gdLst/>
                <a:ahLst/>
                <a:cxnLst/>
                <a:rect l="l" t="t" r="r" b="b"/>
                <a:pathLst>
                  <a:path w="3861" h="462" extrusionOk="0">
                    <a:moveTo>
                      <a:pt x="289" y="1"/>
                    </a:moveTo>
                    <a:cubicBezTo>
                      <a:pt x="173" y="1"/>
                      <a:pt x="58" y="58"/>
                      <a:pt x="58" y="174"/>
                    </a:cubicBezTo>
                    <a:cubicBezTo>
                      <a:pt x="0" y="346"/>
                      <a:pt x="116" y="462"/>
                      <a:pt x="289" y="462"/>
                    </a:cubicBezTo>
                    <a:lnTo>
                      <a:pt x="3572" y="462"/>
                    </a:lnTo>
                    <a:cubicBezTo>
                      <a:pt x="3745" y="462"/>
                      <a:pt x="3860" y="346"/>
                      <a:pt x="3803" y="174"/>
                    </a:cubicBezTo>
                    <a:cubicBezTo>
                      <a:pt x="3803" y="58"/>
                      <a:pt x="3688"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6059700" y="3576175"/>
                <a:ext cx="64825" cy="11550"/>
              </a:xfrm>
              <a:custGeom>
                <a:avLst/>
                <a:gdLst/>
                <a:ahLst/>
                <a:cxnLst/>
                <a:rect l="l" t="t" r="r" b="b"/>
                <a:pathLst>
                  <a:path w="2593" h="462" extrusionOk="0">
                    <a:moveTo>
                      <a:pt x="288" y="0"/>
                    </a:moveTo>
                    <a:cubicBezTo>
                      <a:pt x="115" y="0"/>
                      <a:pt x="0" y="115"/>
                      <a:pt x="58" y="288"/>
                    </a:cubicBezTo>
                    <a:cubicBezTo>
                      <a:pt x="58" y="403"/>
                      <a:pt x="173" y="461"/>
                      <a:pt x="288" y="461"/>
                    </a:cubicBezTo>
                    <a:lnTo>
                      <a:pt x="2362" y="461"/>
                    </a:lnTo>
                    <a:cubicBezTo>
                      <a:pt x="2477" y="461"/>
                      <a:pt x="2593" y="403"/>
                      <a:pt x="2593" y="288"/>
                    </a:cubicBezTo>
                    <a:cubicBezTo>
                      <a:pt x="2593" y="115"/>
                      <a:pt x="2477" y="0"/>
                      <a:pt x="2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6159075" y="3551675"/>
                <a:ext cx="95075" cy="11550"/>
              </a:xfrm>
              <a:custGeom>
                <a:avLst/>
                <a:gdLst/>
                <a:ahLst/>
                <a:cxnLst/>
                <a:rect l="l" t="t" r="r" b="b"/>
                <a:pathLst>
                  <a:path w="3803" h="462" extrusionOk="0">
                    <a:moveTo>
                      <a:pt x="231" y="1"/>
                    </a:moveTo>
                    <a:cubicBezTo>
                      <a:pt x="116" y="1"/>
                      <a:pt x="0" y="58"/>
                      <a:pt x="0" y="174"/>
                    </a:cubicBezTo>
                    <a:cubicBezTo>
                      <a:pt x="0" y="346"/>
                      <a:pt x="116" y="462"/>
                      <a:pt x="231" y="462"/>
                    </a:cubicBezTo>
                    <a:lnTo>
                      <a:pt x="3572" y="462"/>
                    </a:lnTo>
                    <a:cubicBezTo>
                      <a:pt x="3687" y="462"/>
                      <a:pt x="3803" y="346"/>
                      <a:pt x="3803" y="231"/>
                    </a:cubicBezTo>
                    <a:cubicBezTo>
                      <a:pt x="3803" y="116"/>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6174925" y="3576175"/>
                <a:ext cx="63375" cy="11550"/>
              </a:xfrm>
              <a:custGeom>
                <a:avLst/>
                <a:gdLst/>
                <a:ahLst/>
                <a:cxnLst/>
                <a:rect l="l" t="t" r="r" b="b"/>
                <a:pathLst>
                  <a:path w="2535" h="462" extrusionOk="0">
                    <a:moveTo>
                      <a:pt x="231" y="0"/>
                    </a:moveTo>
                    <a:cubicBezTo>
                      <a:pt x="115" y="0"/>
                      <a:pt x="0" y="58"/>
                      <a:pt x="0" y="231"/>
                    </a:cubicBezTo>
                    <a:cubicBezTo>
                      <a:pt x="0" y="346"/>
                      <a:pt x="115" y="461"/>
                      <a:pt x="231" y="461"/>
                    </a:cubicBezTo>
                    <a:lnTo>
                      <a:pt x="2305" y="461"/>
                    </a:lnTo>
                    <a:cubicBezTo>
                      <a:pt x="2420" y="461"/>
                      <a:pt x="2535" y="403"/>
                      <a:pt x="2535" y="288"/>
                    </a:cubicBezTo>
                    <a:cubicBezTo>
                      <a:pt x="2535" y="115"/>
                      <a:pt x="2420"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6185000" y="3227625"/>
                <a:ext cx="12975" cy="43225"/>
              </a:xfrm>
              <a:custGeom>
                <a:avLst/>
                <a:gdLst/>
                <a:ahLst/>
                <a:cxnLst/>
                <a:rect l="l" t="t" r="r" b="b"/>
                <a:pathLst>
                  <a:path w="519" h="1729" extrusionOk="0">
                    <a:moveTo>
                      <a:pt x="288" y="0"/>
                    </a:moveTo>
                    <a:cubicBezTo>
                      <a:pt x="173" y="0"/>
                      <a:pt x="0" y="116"/>
                      <a:pt x="0" y="231"/>
                    </a:cubicBezTo>
                    <a:lnTo>
                      <a:pt x="0" y="1498"/>
                    </a:lnTo>
                    <a:cubicBezTo>
                      <a:pt x="0" y="1613"/>
                      <a:pt x="173" y="1729"/>
                      <a:pt x="288" y="1729"/>
                    </a:cubicBezTo>
                    <a:cubicBezTo>
                      <a:pt x="404" y="1671"/>
                      <a:pt x="519" y="1613"/>
                      <a:pt x="519" y="1441"/>
                    </a:cubicBezTo>
                    <a:lnTo>
                      <a:pt x="519" y="231"/>
                    </a:lnTo>
                    <a:cubicBezTo>
                      <a:pt x="519" y="116"/>
                      <a:pt x="40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6215250" y="3234825"/>
                <a:ext cx="11550" cy="36025"/>
              </a:xfrm>
              <a:custGeom>
                <a:avLst/>
                <a:gdLst/>
                <a:ahLst/>
                <a:cxnLst/>
                <a:rect l="l" t="t" r="r" b="b"/>
                <a:pathLst>
                  <a:path w="462" h="1441" extrusionOk="0">
                    <a:moveTo>
                      <a:pt x="288" y="0"/>
                    </a:moveTo>
                    <a:cubicBezTo>
                      <a:pt x="115" y="0"/>
                      <a:pt x="0" y="116"/>
                      <a:pt x="0" y="231"/>
                    </a:cubicBezTo>
                    <a:lnTo>
                      <a:pt x="0" y="1210"/>
                    </a:lnTo>
                    <a:cubicBezTo>
                      <a:pt x="0" y="1325"/>
                      <a:pt x="115" y="1441"/>
                      <a:pt x="288" y="1441"/>
                    </a:cubicBezTo>
                    <a:cubicBezTo>
                      <a:pt x="403" y="1383"/>
                      <a:pt x="461" y="1268"/>
                      <a:pt x="461" y="1153"/>
                    </a:cubicBezTo>
                    <a:lnTo>
                      <a:pt x="461" y="289"/>
                    </a:lnTo>
                    <a:cubicBezTo>
                      <a:pt x="461" y="116"/>
                      <a:pt x="403" y="58"/>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5927200" y="3227625"/>
                <a:ext cx="102275" cy="102275"/>
              </a:xfrm>
              <a:custGeom>
                <a:avLst/>
                <a:gdLst/>
                <a:ahLst/>
                <a:cxnLst/>
                <a:rect l="l" t="t" r="r" b="b"/>
                <a:pathLst>
                  <a:path w="4091" h="4091" extrusionOk="0">
                    <a:moveTo>
                      <a:pt x="2016" y="0"/>
                    </a:moveTo>
                    <a:cubicBezTo>
                      <a:pt x="1728" y="0"/>
                      <a:pt x="1440" y="58"/>
                      <a:pt x="1152" y="173"/>
                    </a:cubicBezTo>
                    <a:cubicBezTo>
                      <a:pt x="1037" y="231"/>
                      <a:pt x="979" y="404"/>
                      <a:pt x="1037" y="519"/>
                    </a:cubicBezTo>
                    <a:cubicBezTo>
                      <a:pt x="1079" y="603"/>
                      <a:pt x="1183" y="657"/>
                      <a:pt x="1281" y="657"/>
                    </a:cubicBezTo>
                    <a:cubicBezTo>
                      <a:pt x="1317" y="657"/>
                      <a:pt x="1352" y="650"/>
                      <a:pt x="1383" y="634"/>
                    </a:cubicBezTo>
                    <a:cubicBezTo>
                      <a:pt x="1613" y="519"/>
                      <a:pt x="1786" y="461"/>
                      <a:pt x="2016" y="461"/>
                    </a:cubicBezTo>
                    <a:cubicBezTo>
                      <a:pt x="2881" y="461"/>
                      <a:pt x="3629" y="1153"/>
                      <a:pt x="3629" y="2017"/>
                    </a:cubicBezTo>
                    <a:cubicBezTo>
                      <a:pt x="3629" y="2881"/>
                      <a:pt x="2881" y="3572"/>
                      <a:pt x="2016" y="3572"/>
                    </a:cubicBezTo>
                    <a:cubicBezTo>
                      <a:pt x="1152" y="3572"/>
                      <a:pt x="461" y="2881"/>
                      <a:pt x="461" y="2017"/>
                    </a:cubicBezTo>
                    <a:cubicBezTo>
                      <a:pt x="461" y="1786"/>
                      <a:pt x="519" y="1556"/>
                      <a:pt x="634" y="1325"/>
                    </a:cubicBezTo>
                    <a:cubicBezTo>
                      <a:pt x="691" y="1210"/>
                      <a:pt x="634" y="1095"/>
                      <a:pt x="519" y="1037"/>
                    </a:cubicBezTo>
                    <a:cubicBezTo>
                      <a:pt x="488" y="1022"/>
                      <a:pt x="457" y="1015"/>
                      <a:pt x="427" y="1015"/>
                    </a:cubicBezTo>
                    <a:cubicBezTo>
                      <a:pt x="346" y="1015"/>
                      <a:pt x="273" y="1068"/>
                      <a:pt x="230" y="1153"/>
                    </a:cubicBezTo>
                    <a:cubicBezTo>
                      <a:pt x="58" y="1441"/>
                      <a:pt x="0" y="1729"/>
                      <a:pt x="0" y="2017"/>
                    </a:cubicBezTo>
                    <a:cubicBezTo>
                      <a:pt x="0" y="3159"/>
                      <a:pt x="906" y="4075"/>
                      <a:pt x="2045" y="4091"/>
                    </a:cubicBezTo>
                    <a:lnTo>
                      <a:pt x="2045" y="4091"/>
                    </a:lnTo>
                    <a:cubicBezTo>
                      <a:pt x="3184" y="4075"/>
                      <a:pt x="4090" y="3159"/>
                      <a:pt x="4090" y="2017"/>
                    </a:cubicBezTo>
                    <a:cubicBezTo>
                      <a:pt x="4090" y="922"/>
                      <a:pt x="3169" y="0"/>
                      <a:pt x="2016" y="0"/>
                    </a:cubicBezTo>
                    <a:close/>
                    <a:moveTo>
                      <a:pt x="2045" y="4091"/>
                    </a:moveTo>
                    <a:cubicBezTo>
                      <a:pt x="2036" y="4091"/>
                      <a:pt x="2026" y="4091"/>
                      <a:pt x="2016" y="4091"/>
                    </a:cubicBezTo>
                    <a:lnTo>
                      <a:pt x="2074" y="4091"/>
                    </a:lnTo>
                    <a:cubicBezTo>
                      <a:pt x="2064" y="4091"/>
                      <a:pt x="2055" y="4091"/>
                      <a:pt x="2045" y="40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5961750" y="3249225"/>
                <a:ext cx="31725" cy="58000"/>
              </a:xfrm>
              <a:custGeom>
                <a:avLst/>
                <a:gdLst/>
                <a:ahLst/>
                <a:cxnLst/>
                <a:rect l="l" t="t" r="r" b="b"/>
                <a:pathLst>
                  <a:path w="1269" h="2320" extrusionOk="0">
                    <a:moveTo>
                      <a:pt x="692" y="1"/>
                    </a:moveTo>
                    <a:cubicBezTo>
                      <a:pt x="519" y="1"/>
                      <a:pt x="404" y="116"/>
                      <a:pt x="404" y="231"/>
                    </a:cubicBezTo>
                    <a:lnTo>
                      <a:pt x="404" y="289"/>
                    </a:lnTo>
                    <a:cubicBezTo>
                      <a:pt x="231" y="404"/>
                      <a:pt x="116" y="519"/>
                      <a:pt x="116" y="692"/>
                    </a:cubicBezTo>
                    <a:cubicBezTo>
                      <a:pt x="58" y="865"/>
                      <a:pt x="116" y="1038"/>
                      <a:pt x="289" y="1153"/>
                    </a:cubicBezTo>
                    <a:cubicBezTo>
                      <a:pt x="404" y="1268"/>
                      <a:pt x="577" y="1326"/>
                      <a:pt x="692" y="1383"/>
                    </a:cubicBezTo>
                    <a:cubicBezTo>
                      <a:pt x="865" y="1441"/>
                      <a:pt x="750" y="1614"/>
                      <a:pt x="634" y="1614"/>
                    </a:cubicBezTo>
                    <a:cubicBezTo>
                      <a:pt x="577" y="1614"/>
                      <a:pt x="519" y="1614"/>
                      <a:pt x="462" y="1556"/>
                    </a:cubicBezTo>
                    <a:cubicBezTo>
                      <a:pt x="404" y="1527"/>
                      <a:pt x="332" y="1513"/>
                      <a:pt x="267" y="1513"/>
                    </a:cubicBezTo>
                    <a:cubicBezTo>
                      <a:pt x="202" y="1513"/>
                      <a:pt x="145" y="1527"/>
                      <a:pt x="116" y="1556"/>
                    </a:cubicBezTo>
                    <a:cubicBezTo>
                      <a:pt x="1" y="1671"/>
                      <a:pt x="58" y="1844"/>
                      <a:pt x="174" y="1959"/>
                    </a:cubicBezTo>
                    <a:cubicBezTo>
                      <a:pt x="231" y="2017"/>
                      <a:pt x="346" y="2017"/>
                      <a:pt x="404" y="2075"/>
                    </a:cubicBezTo>
                    <a:cubicBezTo>
                      <a:pt x="404" y="2190"/>
                      <a:pt x="519" y="2305"/>
                      <a:pt x="634" y="2305"/>
                    </a:cubicBezTo>
                    <a:cubicBezTo>
                      <a:pt x="655" y="2315"/>
                      <a:pt x="675" y="2320"/>
                      <a:pt x="695" y="2320"/>
                    </a:cubicBezTo>
                    <a:cubicBezTo>
                      <a:pt x="787" y="2320"/>
                      <a:pt x="865" y="2217"/>
                      <a:pt x="865" y="2075"/>
                    </a:cubicBezTo>
                    <a:lnTo>
                      <a:pt x="865" y="2017"/>
                    </a:lnTo>
                    <a:cubicBezTo>
                      <a:pt x="1095" y="1959"/>
                      <a:pt x="1211" y="1786"/>
                      <a:pt x="1268" y="1556"/>
                    </a:cubicBezTo>
                    <a:cubicBezTo>
                      <a:pt x="1268" y="1326"/>
                      <a:pt x="1153" y="1038"/>
                      <a:pt x="865" y="980"/>
                    </a:cubicBezTo>
                    <a:cubicBezTo>
                      <a:pt x="750" y="922"/>
                      <a:pt x="577" y="865"/>
                      <a:pt x="577" y="807"/>
                    </a:cubicBezTo>
                    <a:cubicBezTo>
                      <a:pt x="577" y="749"/>
                      <a:pt x="606" y="735"/>
                      <a:pt x="642" y="735"/>
                    </a:cubicBezTo>
                    <a:cubicBezTo>
                      <a:pt x="678" y="735"/>
                      <a:pt x="721" y="749"/>
                      <a:pt x="750" y="749"/>
                    </a:cubicBezTo>
                    <a:cubicBezTo>
                      <a:pt x="750" y="749"/>
                      <a:pt x="826" y="826"/>
                      <a:pt x="929" y="826"/>
                    </a:cubicBezTo>
                    <a:cubicBezTo>
                      <a:pt x="980" y="826"/>
                      <a:pt x="1038" y="807"/>
                      <a:pt x="1095" y="749"/>
                    </a:cubicBezTo>
                    <a:cubicBezTo>
                      <a:pt x="1268" y="577"/>
                      <a:pt x="1095" y="404"/>
                      <a:pt x="1095" y="404"/>
                    </a:cubicBezTo>
                    <a:cubicBezTo>
                      <a:pt x="1038" y="404"/>
                      <a:pt x="980" y="346"/>
                      <a:pt x="865" y="289"/>
                    </a:cubicBezTo>
                    <a:cubicBezTo>
                      <a:pt x="865" y="173"/>
                      <a:pt x="807" y="58"/>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6071225" y="3291000"/>
                <a:ext cx="11525" cy="36025"/>
              </a:xfrm>
              <a:custGeom>
                <a:avLst/>
                <a:gdLst/>
                <a:ahLst/>
                <a:cxnLst/>
                <a:rect l="l" t="t" r="r" b="b"/>
                <a:pathLst>
                  <a:path w="461" h="1441" extrusionOk="0">
                    <a:moveTo>
                      <a:pt x="231" y="0"/>
                    </a:moveTo>
                    <a:cubicBezTo>
                      <a:pt x="115" y="0"/>
                      <a:pt x="0" y="115"/>
                      <a:pt x="0" y="231"/>
                    </a:cubicBezTo>
                    <a:lnTo>
                      <a:pt x="0" y="1210"/>
                    </a:lnTo>
                    <a:cubicBezTo>
                      <a:pt x="0" y="1325"/>
                      <a:pt x="115" y="1441"/>
                      <a:pt x="231" y="1441"/>
                    </a:cubicBezTo>
                    <a:cubicBezTo>
                      <a:pt x="403" y="1383"/>
                      <a:pt x="461" y="1268"/>
                      <a:pt x="461" y="1152"/>
                    </a:cubicBezTo>
                    <a:lnTo>
                      <a:pt x="461" y="288"/>
                    </a:lnTo>
                    <a:cubicBezTo>
                      <a:pt x="461" y="173"/>
                      <a:pt x="403" y="58"/>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6101450" y="3260375"/>
                <a:ext cx="11550" cy="66650"/>
              </a:xfrm>
              <a:custGeom>
                <a:avLst/>
                <a:gdLst/>
                <a:ahLst/>
                <a:cxnLst/>
                <a:rect l="l" t="t" r="r" b="b"/>
                <a:pathLst>
                  <a:path w="462" h="2666" extrusionOk="0">
                    <a:moveTo>
                      <a:pt x="203" y="0"/>
                    </a:moveTo>
                    <a:cubicBezTo>
                      <a:pt x="79" y="0"/>
                      <a:pt x="1" y="104"/>
                      <a:pt x="1" y="246"/>
                    </a:cubicBezTo>
                    <a:lnTo>
                      <a:pt x="1" y="2435"/>
                    </a:lnTo>
                    <a:cubicBezTo>
                      <a:pt x="1" y="2550"/>
                      <a:pt x="116" y="2666"/>
                      <a:pt x="289" y="2666"/>
                    </a:cubicBezTo>
                    <a:cubicBezTo>
                      <a:pt x="404" y="2608"/>
                      <a:pt x="462" y="2550"/>
                      <a:pt x="462" y="2377"/>
                    </a:cubicBezTo>
                    <a:lnTo>
                      <a:pt x="462" y="246"/>
                    </a:lnTo>
                    <a:cubicBezTo>
                      <a:pt x="462" y="131"/>
                      <a:pt x="404" y="15"/>
                      <a:pt x="289" y="15"/>
                    </a:cubicBezTo>
                    <a:cubicBezTo>
                      <a:pt x="258" y="5"/>
                      <a:pt x="23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2" name="Google Shape;1752;p64"/>
          <p:cNvGrpSpPr/>
          <p:nvPr/>
        </p:nvGrpSpPr>
        <p:grpSpPr>
          <a:xfrm>
            <a:off x="7601085" y="1901540"/>
            <a:ext cx="595348" cy="595348"/>
            <a:chOff x="6135703" y="1393038"/>
            <a:chExt cx="707400" cy="707400"/>
          </a:xfrm>
        </p:grpSpPr>
        <p:sp>
          <p:nvSpPr>
            <p:cNvPr id="1753" name="Google Shape;1753;p64"/>
            <p:cNvSpPr/>
            <p:nvPr/>
          </p:nvSpPr>
          <p:spPr>
            <a:xfrm flipH="1">
              <a:off x="6135703" y="1393038"/>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4" name="Google Shape;1754;p64"/>
            <p:cNvGrpSpPr/>
            <p:nvPr/>
          </p:nvGrpSpPr>
          <p:grpSpPr>
            <a:xfrm>
              <a:off x="6292088" y="1545763"/>
              <a:ext cx="394650" cy="401975"/>
              <a:chOff x="6376550" y="3227625"/>
              <a:chExt cx="394650" cy="401975"/>
            </a:xfrm>
          </p:grpSpPr>
          <p:sp>
            <p:nvSpPr>
              <p:cNvPr id="1755" name="Google Shape;1755;p64"/>
              <p:cNvSpPr/>
              <p:nvPr/>
            </p:nvSpPr>
            <p:spPr>
              <a:xfrm>
                <a:off x="6376550" y="3227625"/>
                <a:ext cx="394650" cy="401975"/>
              </a:xfrm>
              <a:custGeom>
                <a:avLst/>
                <a:gdLst/>
                <a:ahLst/>
                <a:cxnLst/>
                <a:rect l="l" t="t" r="r" b="b"/>
                <a:pathLst>
                  <a:path w="15786" h="16079" extrusionOk="0">
                    <a:moveTo>
                      <a:pt x="3342" y="3457"/>
                    </a:moveTo>
                    <a:lnTo>
                      <a:pt x="3342" y="4436"/>
                    </a:lnTo>
                    <a:lnTo>
                      <a:pt x="2363" y="4436"/>
                    </a:lnTo>
                    <a:lnTo>
                      <a:pt x="3342" y="3457"/>
                    </a:lnTo>
                    <a:close/>
                    <a:moveTo>
                      <a:pt x="10889" y="5761"/>
                    </a:moveTo>
                    <a:lnTo>
                      <a:pt x="10889" y="6165"/>
                    </a:lnTo>
                    <a:cubicBezTo>
                      <a:pt x="10889" y="6338"/>
                      <a:pt x="10774" y="6453"/>
                      <a:pt x="10601" y="6453"/>
                    </a:cubicBezTo>
                    <a:lnTo>
                      <a:pt x="9967" y="6453"/>
                    </a:lnTo>
                    <a:cubicBezTo>
                      <a:pt x="9794" y="6453"/>
                      <a:pt x="9679" y="6338"/>
                      <a:pt x="9679" y="6165"/>
                    </a:cubicBezTo>
                    <a:lnTo>
                      <a:pt x="9679" y="5761"/>
                    </a:lnTo>
                    <a:close/>
                    <a:moveTo>
                      <a:pt x="12387" y="7893"/>
                    </a:moveTo>
                    <a:lnTo>
                      <a:pt x="12733" y="8239"/>
                    </a:lnTo>
                    <a:cubicBezTo>
                      <a:pt x="12675" y="8296"/>
                      <a:pt x="12560" y="8296"/>
                      <a:pt x="12445" y="8296"/>
                    </a:cubicBezTo>
                    <a:cubicBezTo>
                      <a:pt x="12387" y="8316"/>
                      <a:pt x="12336" y="8322"/>
                      <a:pt x="12291" y="8322"/>
                    </a:cubicBezTo>
                    <a:cubicBezTo>
                      <a:pt x="12201" y="8322"/>
                      <a:pt x="12137" y="8296"/>
                      <a:pt x="12099" y="8296"/>
                    </a:cubicBezTo>
                    <a:lnTo>
                      <a:pt x="12387" y="7893"/>
                    </a:lnTo>
                    <a:close/>
                    <a:moveTo>
                      <a:pt x="1789" y="9087"/>
                    </a:moveTo>
                    <a:cubicBezTo>
                      <a:pt x="1864" y="9087"/>
                      <a:pt x="1902" y="9171"/>
                      <a:pt x="1902" y="9218"/>
                    </a:cubicBezTo>
                    <a:lnTo>
                      <a:pt x="1902" y="9794"/>
                    </a:lnTo>
                    <a:lnTo>
                      <a:pt x="1614" y="9794"/>
                    </a:lnTo>
                    <a:lnTo>
                      <a:pt x="1614" y="9218"/>
                    </a:lnTo>
                    <a:cubicBezTo>
                      <a:pt x="1614" y="9160"/>
                      <a:pt x="1671" y="9103"/>
                      <a:pt x="1729" y="9103"/>
                    </a:cubicBezTo>
                    <a:cubicBezTo>
                      <a:pt x="1751" y="9092"/>
                      <a:pt x="1771" y="9087"/>
                      <a:pt x="1789" y="9087"/>
                    </a:cubicBezTo>
                    <a:close/>
                    <a:moveTo>
                      <a:pt x="14807" y="9909"/>
                    </a:moveTo>
                    <a:lnTo>
                      <a:pt x="15152" y="10255"/>
                    </a:lnTo>
                    <a:lnTo>
                      <a:pt x="14864" y="10601"/>
                    </a:lnTo>
                    <a:cubicBezTo>
                      <a:pt x="14691" y="10428"/>
                      <a:pt x="14691" y="10140"/>
                      <a:pt x="14807" y="9909"/>
                    </a:cubicBezTo>
                    <a:close/>
                    <a:moveTo>
                      <a:pt x="11541" y="10719"/>
                    </a:moveTo>
                    <a:cubicBezTo>
                      <a:pt x="11772" y="10719"/>
                      <a:pt x="12010" y="10793"/>
                      <a:pt x="12214" y="10946"/>
                    </a:cubicBezTo>
                    <a:cubicBezTo>
                      <a:pt x="12617" y="11292"/>
                      <a:pt x="12675" y="11926"/>
                      <a:pt x="12329" y="12387"/>
                    </a:cubicBezTo>
                    <a:cubicBezTo>
                      <a:pt x="12099" y="12617"/>
                      <a:pt x="11753" y="12732"/>
                      <a:pt x="11408" y="12732"/>
                    </a:cubicBezTo>
                    <a:cubicBezTo>
                      <a:pt x="11235" y="12675"/>
                      <a:pt x="11004" y="12617"/>
                      <a:pt x="10889" y="12502"/>
                    </a:cubicBezTo>
                    <a:cubicBezTo>
                      <a:pt x="10486" y="12099"/>
                      <a:pt x="10428" y="11465"/>
                      <a:pt x="10774" y="11062"/>
                    </a:cubicBezTo>
                    <a:cubicBezTo>
                      <a:pt x="10967" y="10837"/>
                      <a:pt x="11249" y="10719"/>
                      <a:pt x="11541" y="10719"/>
                    </a:cubicBezTo>
                    <a:close/>
                    <a:moveTo>
                      <a:pt x="7605" y="3111"/>
                    </a:moveTo>
                    <a:cubicBezTo>
                      <a:pt x="7720" y="3860"/>
                      <a:pt x="8181" y="4552"/>
                      <a:pt x="8930" y="4955"/>
                    </a:cubicBezTo>
                    <a:lnTo>
                      <a:pt x="8873" y="4955"/>
                    </a:lnTo>
                    <a:lnTo>
                      <a:pt x="8873" y="5185"/>
                    </a:lnTo>
                    <a:cubicBezTo>
                      <a:pt x="8873" y="5416"/>
                      <a:pt x="8988" y="5589"/>
                      <a:pt x="9218" y="5704"/>
                    </a:cubicBezTo>
                    <a:lnTo>
                      <a:pt x="9218" y="6165"/>
                    </a:lnTo>
                    <a:cubicBezTo>
                      <a:pt x="9218" y="6592"/>
                      <a:pt x="9565" y="6920"/>
                      <a:pt x="9936" y="6920"/>
                    </a:cubicBezTo>
                    <a:cubicBezTo>
                      <a:pt x="9966" y="6920"/>
                      <a:pt x="9995" y="6918"/>
                      <a:pt x="10025" y="6914"/>
                    </a:cubicBezTo>
                    <a:lnTo>
                      <a:pt x="10025" y="14000"/>
                    </a:lnTo>
                    <a:lnTo>
                      <a:pt x="2593" y="14000"/>
                    </a:lnTo>
                    <a:lnTo>
                      <a:pt x="2593" y="10255"/>
                    </a:lnTo>
                    <a:cubicBezTo>
                      <a:pt x="2708" y="10255"/>
                      <a:pt x="2824" y="10197"/>
                      <a:pt x="2824" y="10082"/>
                    </a:cubicBezTo>
                    <a:cubicBezTo>
                      <a:pt x="2881" y="9967"/>
                      <a:pt x="2766" y="9794"/>
                      <a:pt x="2593" y="9794"/>
                    </a:cubicBezTo>
                    <a:lnTo>
                      <a:pt x="2420" y="9794"/>
                    </a:lnTo>
                    <a:lnTo>
                      <a:pt x="2420" y="9218"/>
                    </a:lnTo>
                    <a:cubicBezTo>
                      <a:pt x="2420" y="8988"/>
                      <a:pt x="2247" y="8757"/>
                      <a:pt x="2017" y="8642"/>
                    </a:cubicBezTo>
                    <a:lnTo>
                      <a:pt x="2017" y="4897"/>
                    </a:lnTo>
                    <a:lnTo>
                      <a:pt x="3630" y="4897"/>
                    </a:lnTo>
                    <a:cubicBezTo>
                      <a:pt x="3745" y="4897"/>
                      <a:pt x="3861" y="4782"/>
                      <a:pt x="3861" y="4667"/>
                    </a:cubicBezTo>
                    <a:lnTo>
                      <a:pt x="3861" y="3111"/>
                    </a:lnTo>
                    <a:close/>
                    <a:moveTo>
                      <a:pt x="13136" y="8527"/>
                    </a:moveTo>
                    <a:lnTo>
                      <a:pt x="14403" y="9621"/>
                    </a:lnTo>
                    <a:cubicBezTo>
                      <a:pt x="14173" y="10025"/>
                      <a:pt x="14231" y="10601"/>
                      <a:pt x="14519" y="10946"/>
                    </a:cubicBezTo>
                    <a:lnTo>
                      <a:pt x="11292" y="14806"/>
                    </a:lnTo>
                    <a:cubicBezTo>
                      <a:pt x="11062" y="14691"/>
                      <a:pt x="10831" y="14633"/>
                      <a:pt x="10601" y="14633"/>
                    </a:cubicBezTo>
                    <a:cubicBezTo>
                      <a:pt x="10371" y="14633"/>
                      <a:pt x="10140" y="14749"/>
                      <a:pt x="9910" y="14922"/>
                    </a:cubicBezTo>
                    <a:lnTo>
                      <a:pt x="9449" y="14461"/>
                    </a:lnTo>
                    <a:lnTo>
                      <a:pt x="10255" y="14461"/>
                    </a:lnTo>
                    <a:cubicBezTo>
                      <a:pt x="10371" y="14461"/>
                      <a:pt x="10486" y="14345"/>
                      <a:pt x="10486" y="14230"/>
                    </a:cubicBezTo>
                    <a:lnTo>
                      <a:pt x="10486" y="12790"/>
                    </a:lnTo>
                    <a:cubicBezTo>
                      <a:pt x="10780" y="13057"/>
                      <a:pt x="11149" y="13188"/>
                      <a:pt x="11517" y="13188"/>
                    </a:cubicBezTo>
                    <a:cubicBezTo>
                      <a:pt x="11942" y="13188"/>
                      <a:pt x="12366" y="13014"/>
                      <a:pt x="12675" y="12675"/>
                    </a:cubicBezTo>
                    <a:cubicBezTo>
                      <a:pt x="13194" y="12041"/>
                      <a:pt x="13078" y="11119"/>
                      <a:pt x="12502" y="10543"/>
                    </a:cubicBezTo>
                    <a:cubicBezTo>
                      <a:pt x="12239" y="10333"/>
                      <a:pt x="11917" y="10231"/>
                      <a:pt x="11589" y="10231"/>
                    </a:cubicBezTo>
                    <a:cubicBezTo>
                      <a:pt x="11198" y="10231"/>
                      <a:pt x="10799" y="10376"/>
                      <a:pt x="10486" y="10658"/>
                    </a:cubicBezTo>
                    <a:lnTo>
                      <a:pt x="10486" y="10140"/>
                    </a:lnTo>
                    <a:lnTo>
                      <a:pt x="11753" y="8642"/>
                    </a:lnTo>
                    <a:cubicBezTo>
                      <a:pt x="11922" y="8738"/>
                      <a:pt x="12120" y="8784"/>
                      <a:pt x="12323" y="8784"/>
                    </a:cubicBezTo>
                    <a:cubicBezTo>
                      <a:pt x="12607" y="8784"/>
                      <a:pt x="12901" y="8695"/>
                      <a:pt x="13136" y="8527"/>
                    </a:cubicBezTo>
                    <a:close/>
                    <a:moveTo>
                      <a:pt x="10659" y="15094"/>
                    </a:moveTo>
                    <a:cubicBezTo>
                      <a:pt x="10774" y="15094"/>
                      <a:pt x="10889" y="15094"/>
                      <a:pt x="11004" y="15152"/>
                    </a:cubicBezTo>
                    <a:lnTo>
                      <a:pt x="10716" y="15498"/>
                    </a:lnTo>
                    <a:lnTo>
                      <a:pt x="10313" y="15210"/>
                    </a:lnTo>
                    <a:cubicBezTo>
                      <a:pt x="10428" y="15152"/>
                      <a:pt x="10543" y="15094"/>
                      <a:pt x="10659" y="15094"/>
                    </a:cubicBezTo>
                    <a:close/>
                    <a:moveTo>
                      <a:pt x="10255" y="0"/>
                    </a:moveTo>
                    <a:cubicBezTo>
                      <a:pt x="9564" y="0"/>
                      <a:pt x="8930" y="288"/>
                      <a:pt x="8412" y="807"/>
                    </a:cubicBezTo>
                    <a:cubicBezTo>
                      <a:pt x="7951" y="1268"/>
                      <a:pt x="7663" y="1902"/>
                      <a:pt x="7663" y="2593"/>
                    </a:cubicBezTo>
                    <a:lnTo>
                      <a:pt x="3572" y="2593"/>
                    </a:lnTo>
                    <a:cubicBezTo>
                      <a:pt x="3515" y="2593"/>
                      <a:pt x="3457" y="2650"/>
                      <a:pt x="3457" y="2708"/>
                    </a:cubicBezTo>
                    <a:lnTo>
                      <a:pt x="1614" y="4494"/>
                    </a:lnTo>
                    <a:cubicBezTo>
                      <a:pt x="1614" y="4494"/>
                      <a:pt x="1556" y="4609"/>
                      <a:pt x="1556" y="4667"/>
                    </a:cubicBezTo>
                    <a:lnTo>
                      <a:pt x="1556" y="8642"/>
                    </a:lnTo>
                    <a:cubicBezTo>
                      <a:pt x="1326" y="8700"/>
                      <a:pt x="1095" y="8988"/>
                      <a:pt x="1095" y="9276"/>
                    </a:cubicBezTo>
                    <a:lnTo>
                      <a:pt x="1095" y="9794"/>
                    </a:lnTo>
                    <a:lnTo>
                      <a:pt x="865" y="9794"/>
                    </a:lnTo>
                    <a:cubicBezTo>
                      <a:pt x="865" y="9794"/>
                      <a:pt x="1" y="10197"/>
                      <a:pt x="1" y="10658"/>
                    </a:cubicBezTo>
                    <a:lnTo>
                      <a:pt x="1" y="11926"/>
                    </a:lnTo>
                    <a:cubicBezTo>
                      <a:pt x="1" y="12070"/>
                      <a:pt x="130" y="12142"/>
                      <a:pt x="253" y="12142"/>
                    </a:cubicBezTo>
                    <a:cubicBezTo>
                      <a:pt x="375" y="12142"/>
                      <a:pt x="490" y="12070"/>
                      <a:pt x="461" y="11926"/>
                    </a:cubicBezTo>
                    <a:lnTo>
                      <a:pt x="461" y="10658"/>
                    </a:lnTo>
                    <a:cubicBezTo>
                      <a:pt x="461" y="10428"/>
                      <a:pt x="865" y="10255"/>
                      <a:pt x="865" y="10255"/>
                    </a:cubicBezTo>
                    <a:lnTo>
                      <a:pt x="922" y="10255"/>
                    </a:lnTo>
                    <a:lnTo>
                      <a:pt x="922" y="12444"/>
                    </a:lnTo>
                    <a:cubicBezTo>
                      <a:pt x="922" y="12617"/>
                      <a:pt x="1038" y="12704"/>
                      <a:pt x="1153" y="12704"/>
                    </a:cubicBezTo>
                    <a:cubicBezTo>
                      <a:pt x="1268" y="12704"/>
                      <a:pt x="1383" y="12617"/>
                      <a:pt x="1383" y="12444"/>
                    </a:cubicBezTo>
                    <a:lnTo>
                      <a:pt x="1383" y="10255"/>
                    </a:lnTo>
                    <a:lnTo>
                      <a:pt x="2132" y="10255"/>
                    </a:lnTo>
                    <a:lnTo>
                      <a:pt x="2132" y="14403"/>
                    </a:lnTo>
                    <a:cubicBezTo>
                      <a:pt x="2132" y="14576"/>
                      <a:pt x="2017" y="14749"/>
                      <a:pt x="1844" y="14806"/>
                    </a:cubicBezTo>
                    <a:cubicBezTo>
                      <a:pt x="1820" y="14812"/>
                      <a:pt x="1795" y="14815"/>
                      <a:pt x="1771" y="14815"/>
                    </a:cubicBezTo>
                    <a:cubicBezTo>
                      <a:pt x="1568" y="14815"/>
                      <a:pt x="1383" y="14609"/>
                      <a:pt x="1383" y="14403"/>
                    </a:cubicBezTo>
                    <a:lnTo>
                      <a:pt x="1383" y="13712"/>
                    </a:lnTo>
                    <a:cubicBezTo>
                      <a:pt x="1383" y="13568"/>
                      <a:pt x="1268" y="13496"/>
                      <a:pt x="1153" y="13496"/>
                    </a:cubicBezTo>
                    <a:cubicBezTo>
                      <a:pt x="1038" y="13496"/>
                      <a:pt x="922" y="13568"/>
                      <a:pt x="922" y="13712"/>
                    </a:cubicBezTo>
                    <a:lnTo>
                      <a:pt x="922" y="14461"/>
                    </a:lnTo>
                    <a:cubicBezTo>
                      <a:pt x="922" y="14806"/>
                      <a:pt x="1153" y="15152"/>
                      <a:pt x="1498" y="15210"/>
                    </a:cubicBezTo>
                    <a:lnTo>
                      <a:pt x="1498" y="15786"/>
                    </a:lnTo>
                    <a:cubicBezTo>
                      <a:pt x="1498" y="15901"/>
                      <a:pt x="1614" y="16016"/>
                      <a:pt x="1729" y="16016"/>
                    </a:cubicBezTo>
                    <a:cubicBezTo>
                      <a:pt x="1844" y="16016"/>
                      <a:pt x="1959" y="15901"/>
                      <a:pt x="1959" y="15786"/>
                    </a:cubicBezTo>
                    <a:lnTo>
                      <a:pt x="1959" y="15210"/>
                    </a:lnTo>
                    <a:cubicBezTo>
                      <a:pt x="2305" y="15152"/>
                      <a:pt x="2593" y="14806"/>
                      <a:pt x="2593" y="14461"/>
                    </a:cubicBezTo>
                    <a:lnTo>
                      <a:pt x="8700" y="14461"/>
                    </a:lnTo>
                    <a:lnTo>
                      <a:pt x="10543" y="16016"/>
                    </a:lnTo>
                    <a:cubicBezTo>
                      <a:pt x="10587" y="16060"/>
                      <a:pt x="10640" y="16079"/>
                      <a:pt x="10691" y="16079"/>
                    </a:cubicBezTo>
                    <a:cubicBezTo>
                      <a:pt x="10774" y="16079"/>
                      <a:pt x="10853" y="16030"/>
                      <a:pt x="10889" y="15959"/>
                    </a:cubicBezTo>
                    <a:lnTo>
                      <a:pt x="15728" y="10370"/>
                    </a:lnTo>
                    <a:cubicBezTo>
                      <a:pt x="15786" y="10255"/>
                      <a:pt x="15786" y="10082"/>
                      <a:pt x="15671" y="10025"/>
                    </a:cubicBezTo>
                    <a:lnTo>
                      <a:pt x="12502" y="7375"/>
                    </a:lnTo>
                    <a:cubicBezTo>
                      <a:pt x="12478" y="7351"/>
                      <a:pt x="12435" y="7337"/>
                      <a:pt x="12384" y="7337"/>
                    </a:cubicBezTo>
                    <a:cubicBezTo>
                      <a:pt x="12311" y="7337"/>
                      <a:pt x="12224" y="7365"/>
                      <a:pt x="12157" y="7432"/>
                    </a:cubicBezTo>
                    <a:lnTo>
                      <a:pt x="10486" y="9391"/>
                    </a:lnTo>
                    <a:lnTo>
                      <a:pt x="10486" y="6914"/>
                    </a:lnTo>
                    <a:cubicBezTo>
                      <a:pt x="10520" y="6918"/>
                      <a:pt x="10553" y="6920"/>
                      <a:pt x="10586" y="6920"/>
                    </a:cubicBezTo>
                    <a:cubicBezTo>
                      <a:pt x="11004" y="6920"/>
                      <a:pt x="11350" y="6592"/>
                      <a:pt x="11350" y="6165"/>
                    </a:cubicBezTo>
                    <a:lnTo>
                      <a:pt x="11350" y="5646"/>
                    </a:lnTo>
                    <a:cubicBezTo>
                      <a:pt x="11523" y="5589"/>
                      <a:pt x="11638" y="5416"/>
                      <a:pt x="11638" y="5185"/>
                    </a:cubicBezTo>
                    <a:lnTo>
                      <a:pt x="11638" y="4897"/>
                    </a:lnTo>
                    <a:cubicBezTo>
                      <a:pt x="12445" y="4436"/>
                      <a:pt x="12905" y="3572"/>
                      <a:pt x="12905" y="2650"/>
                    </a:cubicBezTo>
                    <a:cubicBezTo>
                      <a:pt x="12905" y="2074"/>
                      <a:pt x="12733" y="1498"/>
                      <a:pt x="12387" y="1037"/>
                    </a:cubicBezTo>
                    <a:cubicBezTo>
                      <a:pt x="12342" y="978"/>
                      <a:pt x="12282" y="953"/>
                      <a:pt x="12220" y="953"/>
                    </a:cubicBezTo>
                    <a:cubicBezTo>
                      <a:pt x="12044" y="953"/>
                      <a:pt x="11856" y="1155"/>
                      <a:pt x="11984" y="1325"/>
                    </a:cubicBezTo>
                    <a:cubicBezTo>
                      <a:pt x="12272" y="1729"/>
                      <a:pt x="12445" y="2190"/>
                      <a:pt x="12445" y="2650"/>
                    </a:cubicBezTo>
                    <a:cubicBezTo>
                      <a:pt x="12445" y="3457"/>
                      <a:pt x="11984" y="4206"/>
                      <a:pt x="11292" y="4552"/>
                    </a:cubicBezTo>
                    <a:cubicBezTo>
                      <a:pt x="11235" y="4609"/>
                      <a:pt x="11177" y="4724"/>
                      <a:pt x="11177" y="4782"/>
                    </a:cubicBezTo>
                    <a:lnTo>
                      <a:pt x="11177" y="5185"/>
                    </a:lnTo>
                    <a:cubicBezTo>
                      <a:pt x="11177" y="5185"/>
                      <a:pt x="11120" y="5243"/>
                      <a:pt x="11120" y="5243"/>
                    </a:cubicBezTo>
                    <a:lnTo>
                      <a:pt x="9449" y="5243"/>
                    </a:lnTo>
                    <a:cubicBezTo>
                      <a:pt x="9449" y="5243"/>
                      <a:pt x="9391" y="5243"/>
                      <a:pt x="9391" y="5185"/>
                    </a:cubicBezTo>
                    <a:lnTo>
                      <a:pt x="9391" y="4782"/>
                    </a:lnTo>
                    <a:cubicBezTo>
                      <a:pt x="9391" y="4724"/>
                      <a:pt x="9334" y="4609"/>
                      <a:pt x="9276" y="4609"/>
                    </a:cubicBezTo>
                    <a:cubicBezTo>
                      <a:pt x="8527" y="4206"/>
                      <a:pt x="8124" y="3457"/>
                      <a:pt x="8124" y="2650"/>
                    </a:cubicBezTo>
                    <a:cubicBezTo>
                      <a:pt x="8124" y="1441"/>
                      <a:pt x="9103" y="519"/>
                      <a:pt x="10255" y="461"/>
                    </a:cubicBezTo>
                    <a:cubicBezTo>
                      <a:pt x="10543" y="461"/>
                      <a:pt x="10831" y="519"/>
                      <a:pt x="11120" y="634"/>
                    </a:cubicBezTo>
                    <a:cubicBezTo>
                      <a:pt x="11151" y="647"/>
                      <a:pt x="11181" y="652"/>
                      <a:pt x="11210" y="652"/>
                    </a:cubicBezTo>
                    <a:cubicBezTo>
                      <a:pt x="11440" y="652"/>
                      <a:pt x="11549" y="276"/>
                      <a:pt x="11292" y="173"/>
                    </a:cubicBezTo>
                    <a:cubicBezTo>
                      <a:pt x="10947" y="58"/>
                      <a:pt x="10601" y="0"/>
                      <a:pt x="10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6471100" y="3484000"/>
                <a:ext cx="105425" cy="73900"/>
              </a:xfrm>
              <a:custGeom>
                <a:avLst/>
                <a:gdLst/>
                <a:ahLst/>
                <a:cxnLst/>
                <a:rect l="l" t="t" r="r" b="b"/>
                <a:pathLst>
                  <a:path w="4217" h="2956" extrusionOk="0">
                    <a:moveTo>
                      <a:pt x="1762" y="0"/>
                    </a:moveTo>
                    <a:cubicBezTo>
                      <a:pt x="1679" y="0"/>
                      <a:pt x="1596" y="19"/>
                      <a:pt x="1519" y="58"/>
                    </a:cubicBezTo>
                    <a:cubicBezTo>
                      <a:pt x="1231" y="231"/>
                      <a:pt x="1058" y="576"/>
                      <a:pt x="885" y="864"/>
                    </a:cubicBezTo>
                    <a:cubicBezTo>
                      <a:pt x="597" y="1440"/>
                      <a:pt x="367" y="2016"/>
                      <a:pt x="79" y="2593"/>
                    </a:cubicBezTo>
                    <a:cubicBezTo>
                      <a:pt x="1" y="2787"/>
                      <a:pt x="159" y="2955"/>
                      <a:pt x="306" y="2955"/>
                    </a:cubicBezTo>
                    <a:cubicBezTo>
                      <a:pt x="377" y="2955"/>
                      <a:pt x="444" y="2916"/>
                      <a:pt x="482" y="2823"/>
                    </a:cubicBezTo>
                    <a:cubicBezTo>
                      <a:pt x="827" y="2132"/>
                      <a:pt x="1116" y="1383"/>
                      <a:pt x="1519" y="691"/>
                    </a:cubicBezTo>
                    <a:cubicBezTo>
                      <a:pt x="1576" y="634"/>
                      <a:pt x="1692" y="519"/>
                      <a:pt x="1749" y="461"/>
                    </a:cubicBezTo>
                    <a:cubicBezTo>
                      <a:pt x="1864" y="461"/>
                      <a:pt x="1692" y="864"/>
                      <a:pt x="1692" y="864"/>
                    </a:cubicBezTo>
                    <a:cubicBezTo>
                      <a:pt x="1519" y="1325"/>
                      <a:pt x="1231" y="1844"/>
                      <a:pt x="1231" y="2362"/>
                    </a:cubicBezTo>
                    <a:cubicBezTo>
                      <a:pt x="1231" y="2598"/>
                      <a:pt x="1424" y="2796"/>
                      <a:pt x="1653" y="2796"/>
                    </a:cubicBezTo>
                    <a:cubicBezTo>
                      <a:pt x="1703" y="2796"/>
                      <a:pt x="1755" y="2786"/>
                      <a:pt x="1807" y="2765"/>
                    </a:cubicBezTo>
                    <a:cubicBezTo>
                      <a:pt x="2153" y="2593"/>
                      <a:pt x="2383" y="2189"/>
                      <a:pt x="2671" y="2016"/>
                    </a:cubicBezTo>
                    <a:cubicBezTo>
                      <a:pt x="2671" y="2016"/>
                      <a:pt x="2729" y="2247"/>
                      <a:pt x="2959" y="2304"/>
                    </a:cubicBezTo>
                    <a:cubicBezTo>
                      <a:pt x="3045" y="2333"/>
                      <a:pt x="3118" y="2348"/>
                      <a:pt x="3182" y="2348"/>
                    </a:cubicBezTo>
                    <a:cubicBezTo>
                      <a:pt x="3247" y="2348"/>
                      <a:pt x="3305" y="2333"/>
                      <a:pt x="3362" y="2304"/>
                    </a:cubicBezTo>
                    <a:cubicBezTo>
                      <a:pt x="3478" y="2247"/>
                      <a:pt x="3593" y="2189"/>
                      <a:pt x="3708" y="2132"/>
                    </a:cubicBezTo>
                    <a:cubicBezTo>
                      <a:pt x="3708" y="2253"/>
                      <a:pt x="3820" y="2327"/>
                      <a:pt x="3935" y="2327"/>
                    </a:cubicBezTo>
                    <a:cubicBezTo>
                      <a:pt x="4037" y="2327"/>
                      <a:pt x="4142" y="2268"/>
                      <a:pt x="4169" y="2132"/>
                    </a:cubicBezTo>
                    <a:cubicBezTo>
                      <a:pt x="4216" y="1847"/>
                      <a:pt x="3991" y="1641"/>
                      <a:pt x="3717" y="1641"/>
                    </a:cubicBezTo>
                    <a:cubicBezTo>
                      <a:pt x="3658" y="1641"/>
                      <a:pt x="3596" y="1650"/>
                      <a:pt x="3535" y="1671"/>
                    </a:cubicBezTo>
                    <a:cubicBezTo>
                      <a:pt x="3420" y="1728"/>
                      <a:pt x="3247" y="1844"/>
                      <a:pt x="3132" y="1901"/>
                    </a:cubicBezTo>
                    <a:cubicBezTo>
                      <a:pt x="3132" y="1786"/>
                      <a:pt x="3074" y="1728"/>
                      <a:pt x="2959" y="1613"/>
                    </a:cubicBezTo>
                    <a:cubicBezTo>
                      <a:pt x="2875" y="1546"/>
                      <a:pt x="2790" y="1518"/>
                      <a:pt x="2707" y="1518"/>
                    </a:cubicBezTo>
                    <a:cubicBezTo>
                      <a:pt x="2507" y="1518"/>
                      <a:pt x="2315" y="1681"/>
                      <a:pt x="2153" y="1844"/>
                    </a:cubicBezTo>
                    <a:cubicBezTo>
                      <a:pt x="1980" y="1959"/>
                      <a:pt x="1922" y="2074"/>
                      <a:pt x="1749" y="2189"/>
                    </a:cubicBezTo>
                    <a:cubicBezTo>
                      <a:pt x="1864" y="1844"/>
                      <a:pt x="1980" y="1498"/>
                      <a:pt x="2095" y="1152"/>
                    </a:cubicBezTo>
                    <a:cubicBezTo>
                      <a:pt x="2210" y="864"/>
                      <a:pt x="2325" y="519"/>
                      <a:pt x="2210" y="231"/>
                    </a:cubicBezTo>
                    <a:cubicBezTo>
                      <a:pt x="2095" y="77"/>
                      <a:pt x="1928" y="0"/>
                      <a:pt x="1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6494650" y="3357250"/>
                <a:ext cx="64850" cy="12975"/>
              </a:xfrm>
              <a:custGeom>
                <a:avLst/>
                <a:gdLst/>
                <a:ahLst/>
                <a:cxnLst/>
                <a:rect l="l" t="t" r="r" b="b"/>
                <a:pathLst>
                  <a:path w="2594" h="519" extrusionOk="0">
                    <a:moveTo>
                      <a:pt x="289" y="0"/>
                    </a:moveTo>
                    <a:cubicBezTo>
                      <a:pt x="174" y="0"/>
                      <a:pt x="58" y="116"/>
                      <a:pt x="58" y="231"/>
                    </a:cubicBezTo>
                    <a:cubicBezTo>
                      <a:pt x="1" y="404"/>
                      <a:pt x="116" y="519"/>
                      <a:pt x="289" y="519"/>
                    </a:cubicBezTo>
                    <a:lnTo>
                      <a:pt x="2363" y="519"/>
                    </a:lnTo>
                    <a:cubicBezTo>
                      <a:pt x="2478" y="519"/>
                      <a:pt x="2593" y="404"/>
                      <a:pt x="2593" y="288"/>
                    </a:cubicBezTo>
                    <a:cubicBezTo>
                      <a:pt x="2593" y="116"/>
                      <a:pt x="2478"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6458650" y="3390375"/>
                <a:ext cx="139725" cy="12975"/>
              </a:xfrm>
              <a:custGeom>
                <a:avLst/>
                <a:gdLst/>
                <a:ahLst/>
                <a:cxnLst/>
                <a:rect l="l" t="t" r="r" b="b"/>
                <a:pathLst>
                  <a:path w="5589" h="519" extrusionOk="0">
                    <a:moveTo>
                      <a:pt x="231" y="0"/>
                    </a:moveTo>
                    <a:cubicBezTo>
                      <a:pt x="116" y="0"/>
                      <a:pt x="0" y="116"/>
                      <a:pt x="0" y="231"/>
                    </a:cubicBezTo>
                    <a:cubicBezTo>
                      <a:pt x="0" y="404"/>
                      <a:pt x="116" y="519"/>
                      <a:pt x="231" y="519"/>
                    </a:cubicBezTo>
                    <a:lnTo>
                      <a:pt x="5301" y="519"/>
                    </a:lnTo>
                    <a:cubicBezTo>
                      <a:pt x="5589" y="519"/>
                      <a:pt x="5589" y="0"/>
                      <a:pt x="5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6457200" y="3423500"/>
                <a:ext cx="141175" cy="11550"/>
              </a:xfrm>
              <a:custGeom>
                <a:avLst/>
                <a:gdLst/>
                <a:ahLst/>
                <a:cxnLst/>
                <a:rect l="l" t="t" r="r" b="b"/>
                <a:pathLst>
                  <a:path w="5647" h="462" extrusionOk="0">
                    <a:moveTo>
                      <a:pt x="289" y="0"/>
                    </a:moveTo>
                    <a:cubicBezTo>
                      <a:pt x="1" y="0"/>
                      <a:pt x="1" y="461"/>
                      <a:pt x="289" y="461"/>
                    </a:cubicBezTo>
                    <a:lnTo>
                      <a:pt x="5359" y="461"/>
                    </a:lnTo>
                    <a:cubicBezTo>
                      <a:pt x="5647" y="461"/>
                      <a:pt x="5647" y="0"/>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6457200" y="3453750"/>
                <a:ext cx="141175" cy="12975"/>
              </a:xfrm>
              <a:custGeom>
                <a:avLst/>
                <a:gdLst/>
                <a:ahLst/>
                <a:cxnLst/>
                <a:rect l="l" t="t" r="r" b="b"/>
                <a:pathLst>
                  <a:path w="5647" h="519" extrusionOk="0">
                    <a:moveTo>
                      <a:pt x="289" y="0"/>
                    </a:moveTo>
                    <a:cubicBezTo>
                      <a:pt x="1" y="0"/>
                      <a:pt x="1" y="519"/>
                      <a:pt x="289" y="519"/>
                    </a:cubicBezTo>
                    <a:lnTo>
                      <a:pt x="5359" y="519"/>
                    </a:lnTo>
                    <a:cubicBezTo>
                      <a:pt x="5647" y="519"/>
                      <a:pt x="5647" y="0"/>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6599800" y="3263275"/>
                <a:ext cx="67700" cy="61800"/>
              </a:xfrm>
              <a:custGeom>
                <a:avLst/>
                <a:gdLst/>
                <a:ahLst/>
                <a:cxnLst/>
                <a:rect l="l" t="t" r="r" b="b"/>
                <a:pathLst>
                  <a:path w="2708" h="2472" extrusionOk="0">
                    <a:moveTo>
                      <a:pt x="1383" y="764"/>
                    </a:moveTo>
                    <a:lnTo>
                      <a:pt x="1498" y="994"/>
                    </a:lnTo>
                    <a:cubicBezTo>
                      <a:pt x="1498" y="1052"/>
                      <a:pt x="1556" y="1109"/>
                      <a:pt x="1671" y="1109"/>
                    </a:cubicBezTo>
                    <a:lnTo>
                      <a:pt x="1901" y="1167"/>
                    </a:lnTo>
                    <a:lnTo>
                      <a:pt x="1729" y="1340"/>
                    </a:lnTo>
                    <a:cubicBezTo>
                      <a:pt x="1671" y="1397"/>
                      <a:pt x="1613" y="1455"/>
                      <a:pt x="1671" y="1570"/>
                    </a:cubicBezTo>
                    <a:lnTo>
                      <a:pt x="1671" y="1801"/>
                    </a:lnTo>
                    <a:lnTo>
                      <a:pt x="1441" y="1685"/>
                    </a:lnTo>
                    <a:cubicBezTo>
                      <a:pt x="1412" y="1657"/>
                      <a:pt x="1383" y="1642"/>
                      <a:pt x="1354" y="1642"/>
                    </a:cubicBezTo>
                    <a:cubicBezTo>
                      <a:pt x="1325" y="1642"/>
                      <a:pt x="1297" y="1657"/>
                      <a:pt x="1268" y="1685"/>
                    </a:cubicBezTo>
                    <a:lnTo>
                      <a:pt x="1037" y="1801"/>
                    </a:lnTo>
                    <a:lnTo>
                      <a:pt x="1037" y="1570"/>
                    </a:lnTo>
                    <a:cubicBezTo>
                      <a:pt x="1095" y="1455"/>
                      <a:pt x="1037" y="1397"/>
                      <a:pt x="980" y="1340"/>
                    </a:cubicBezTo>
                    <a:lnTo>
                      <a:pt x="807" y="1167"/>
                    </a:lnTo>
                    <a:lnTo>
                      <a:pt x="1095" y="1109"/>
                    </a:lnTo>
                    <a:cubicBezTo>
                      <a:pt x="1153" y="1109"/>
                      <a:pt x="1210" y="1052"/>
                      <a:pt x="1268" y="994"/>
                    </a:cubicBezTo>
                    <a:lnTo>
                      <a:pt x="1383" y="764"/>
                    </a:lnTo>
                    <a:close/>
                    <a:moveTo>
                      <a:pt x="1354" y="0"/>
                    </a:moveTo>
                    <a:cubicBezTo>
                      <a:pt x="1268" y="0"/>
                      <a:pt x="1181" y="43"/>
                      <a:pt x="1153" y="130"/>
                    </a:cubicBezTo>
                    <a:lnTo>
                      <a:pt x="864" y="648"/>
                    </a:lnTo>
                    <a:lnTo>
                      <a:pt x="288" y="764"/>
                    </a:lnTo>
                    <a:cubicBezTo>
                      <a:pt x="58" y="764"/>
                      <a:pt x="0" y="994"/>
                      <a:pt x="116" y="1167"/>
                    </a:cubicBezTo>
                    <a:lnTo>
                      <a:pt x="576" y="1570"/>
                    </a:lnTo>
                    <a:lnTo>
                      <a:pt x="461" y="2204"/>
                    </a:lnTo>
                    <a:cubicBezTo>
                      <a:pt x="461" y="2338"/>
                      <a:pt x="565" y="2472"/>
                      <a:pt x="692" y="2472"/>
                    </a:cubicBezTo>
                    <a:cubicBezTo>
                      <a:pt x="729" y="2472"/>
                      <a:pt x="768" y="2460"/>
                      <a:pt x="807" y="2434"/>
                    </a:cubicBezTo>
                    <a:lnTo>
                      <a:pt x="1325" y="2146"/>
                    </a:lnTo>
                    <a:lnTo>
                      <a:pt x="1901" y="2434"/>
                    </a:lnTo>
                    <a:cubicBezTo>
                      <a:pt x="1940" y="2460"/>
                      <a:pt x="1979" y="2472"/>
                      <a:pt x="2016" y="2472"/>
                    </a:cubicBezTo>
                    <a:cubicBezTo>
                      <a:pt x="2143" y="2472"/>
                      <a:pt x="2247" y="2338"/>
                      <a:pt x="2247" y="2204"/>
                    </a:cubicBezTo>
                    <a:lnTo>
                      <a:pt x="2132" y="1570"/>
                    </a:lnTo>
                    <a:lnTo>
                      <a:pt x="2593" y="1167"/>
                    </a:lnTo>
                    <a:cubicBezTo>
                      <a:pt x="2708" y="994"/>
                      <a:pt x="2650" y="764"/>
                      <a:pt x="2420" y="764"/>
                    </a:cubicBezTo>
                    <a:lnTo>
                      <a:pt x="1844" y="648"/>
                    </a:lnTo>
                    <a:lnTo>
                      <a:pt x="1556" y="130"/>
                    </a:lnTo>
                    <a:cubicBezTo>
                      <a:pt x="1527" y="43"/>
                      <a:pt x="1441" y="0"/>
                      <a:pt x="1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2" name="Google Shape;1762;p64"/>
          <p:cNvGrpSpPr/>
          <p:nvPr/>
        </p:nvGrpSpPr>
        <p:grpSpPr>
          <a:xfrm>
            <a:off x="7601085" y="1175575"/>
            <a:ext cx="595348" cy="595348"/>
            <a:chOff x="6135703" y="530438"/>
            <a:chExt cx="707400" cy="707400"/>
          </a:xfrm>
        </p:grpSpPr>
        <p:sp>
          <p:nvSpPr>
            <p:cNvPr id="1763" name="Google Shape;1763;p64"/>
            <p:cNvSpPr/>
            <p:nvPr/>
          </p:nvSpPr>
          <p:spPr>
            <a:xfrm flipH="1">
              <a:off x="6135703" y="530438"/>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6287775" y="683225"/>
              <a:ext cx="403300" cy="401850"/>
            </a:xfrm>
            <a:custGeom>
              <a:avLst/>
              <a:gdLst/>
              <a:ahLst/>
              <a:cxnLst/>
              <a:rect l="l" t="t" r="r" b="b"/>
              <a:pathLst>
                <a:path w="16132" h="16074" extrusionOk="0">
                  <a:moveTo>
                    <a:pt x="5243" y="5761"/>
                  </a:moveTo>
                  <a:lnTo>
                    <a:pt x="5243" y="10428"/>
                  </a:lnTo>
                  <a:lnTo>
                    <a:pt x="3169" y="10428"/>
                  </a:lnTo>
                  <a:lnTo>
                    <a:pt x="3169" y="5761"/>
                  </a:lnTo>
                  <a:close/>
                  <a:moveTo>
                    <a:pt x="7836" y="461"/>
                  </a:moveTo>
                  <a:lnTo>
                    <a:pt x="7836" y="10428"/>
                  </a:lnTo>
                  <a:lnTo>
                    <a:pt x="5704" y="10428"/>
                  </a:lnTo>
                  <a:lnTo>
                    <a:pt x="5704" y="461"/>
                  </a:lnTo>
                  <a:close/>
                  <a:moveTo>
                    <a:pt x="10428" y="2132"/>
                  </a:moveTo>
                  <a:lnTo>
                    <a:pt x="10428" y="10428"/>
                  </a:lnTo>
                  <a:lnTo>
                    <a:pt x="8354" y="10428"/>
                  </a:lnTo>
                  <a:lnTo>
                    <a:pt x="8354" y="2132"/>
                  </a:lnTo>
                  <a:close/>
                  <a:moveTo>
                    <a:pt x="14922" y="3399"/>
                  </a:moveTo>
                  <a:cubicBezTo>
                    <a:pt x="15325" y="3399"/>
                    <a:pt x="15671" y="3745"/>
                    <a:pt x="15671" y="4148"/>
                  </a:cubicBezTo>
                  <a:lnTo>
                    <a:pt x="15671" y="10428"/>
                  </a:lnTo>
                  <a:lnTo>
                    <a:pt x="13481" y="10428"/>
                  </a:lnTo>
                  <a:lnTo>
                    <a:pt x="13481" y="9563"/>
                  </a:lnTo>
                  <a:cubicBezTo>
                    <a:pt x="13481" y="9419"/>
                    <a:pt x="13366" y="9347"/>
                    <a:pt x="13251" y="9347"/>
                  </a:cubicBezTo>
                  <a:cubicBezTo>
                    <a:pt x="13136" y="9347"/>
                    <a:pt x="13020" y="9419"/>
                    <a:pt x="13020" y="9563"/>
                  </a:cubicBezTo>
                  <a:lnTo>
                    <a:pt x="13020" y="10428"/>
                  </a:lnTo>
                  <a:lnTo>
                    <a:pt x="10889" y="10428"/>
                  </a:lnTo>
                  <a:lnTo>
                    <a:pt x="10889" y="7374"/>
                  </a:lnTo>
                  <a:lnTo>
                    <a:pt x="13020" y="7374"/>
                  </a:lnTo>
                  <a:lnTo>
                    <a:pt x="13020" y="8354"/>
                  </a:lnTo>
                  <a:cubicBezTo>
                    <a:pt x="13020" y="8498"/>
                    <a:pt x="13136" y="8570"/>
                    <a:pt x="13251" y="8570"/>
                  </a:cubicBezTo>
                  <a:cubicBezTo>
                    <a:pt x="13366" y="8570"/>
                    <a:pt x="13481" y="8498"/>
                    <a:pt x="13481" y="8354"/>
                  </a:cubicBezTo>
                  <a:lnTo>
                    <a:pt x="13481" y="7144"/>
                  </a:lnTo>
                  <a:cubicBezTo>
                    <a:pt x="13481" y="7029"/>
                    <a:pt x="13366" y="6913"/>
                    <a:pt x="13251" y="6913"/>
                  </a:cubicBezTo>
                  <a:lnTo>
                    <a:pt x="10889" y="6913"/>
                  </a:lnTo>
                  <a:lnTo>
                    <a:pt x="10889" y="3399"/>
                  </a:lnTo>
                  <a:close/>
                  <a:moveTo>
                    <a:pt x="15671" y="10889"/>
                  </a:moveTo>
                  <a:lnTo>
                    <a:pt x="15671" y="12156"/>
                  </a:lnTo>
                  <a:cubicBezTo>
                    <a:pt x="15671" y="12559"/>
                    <a:pt x="15325" y="12905"/>
                    <a:pt x="14922" y="12905"/>
                  </a:cubicBezTo>
                  <a:lnTo>
                    <a:pt x="1210" y="12905"/>
                  </a:lnTo>
                  <a:cubicBezTo>
                    <a:pt x="807" y="12905"/>
                    <a:pt x="519" y="12559"/>
                    <a:pt x="519" y="12156"/>
                  </a:cubicBezTo>
                  <a:lnTo>
                    <a:pt x="519" y="10889"/>
                  </a:lnTo>
                  <a:close/>
                  <a:moveTo>
                    <a:pt x="9449" y="13366"/>
                  </a:moveTo>
                  <a:lnTo>
                    <a:pt x="10313" y="15152"/>
                  </a:lnTo>
                  <a:cubicBezTo>
                    <a:pt x="10428" y="15382"/>
                    <a:pt x="10255" y="15613"/>
                    <a:pt x="10025" y="15613"/>
                  </a:cubicBezTo>
                  <a:lnTo>
                    <a:pt x="6222" y="15613"/>
                  </a:lnTo>
                  <a:cubicBezTo>
                    <a:pt x="5992" y="15613"/>
                    <a:pt x="5877" y="15382"/>
                    <a:pt x="5934" y="15152"/>
                  </a:cubicBezTo>
                  <a:lnTo>
                    <a:pt x="6799" y="13366"/>
                  </a:lnTo>
                  <a:close/>
                  <a:moveTo>
                    <a:pt x="5473" y="0"/>
                  </a:moveTo>
                  <a:cubicBezTo>
                    <a:pt x="5358" y="0"/>
                    <a:pt x="5243" y="115"/>
                    <a:pt x="5243" y="231"/>
                  </a:cubicBezTo>
                  <a:lnTo>
                    <a:pt x="5243" y="2938"/>
                  </a:lnTo>
                  <a:lnTo>
                    <a:pt x="1210" y="2938"/>
                  </a:lnTo>
                  <a:cubicBezTo>
                    <a:pt x="519" y="2938"/>
                    <a:pt x="0" y="3457"/>
                    <a:pt x="0" y="4148"/>
                  </a:cubicBezTo>
                  <a:lnTo>
                    <a:pt x="0" y="4782"/>
                  </a:lnTo>
                  <a:cubicBezTo>
                    <a:pt x="0" y="4926"/>
                    <a:pt x="116" y="4998"/>
                    <a:pt x="231" y="4998"/>
                  </a:cubicBezTo>
                  <a:cubicBezTo>
                    <a:pt x="346" y="4998"/>
                    <a:pt x="461" y="4926"/>
                    <a:pt x="461" y="4782"/>
                  </a:cubicBezTo>
                  <a:lnTo>
                    <a:pt x="461" y="4148"/>
                  </a:lnTo>
                  <a:cubicBezTo>
                    <a:pt x="461" y="3745"/>
                    <a:pt x="807" y="3399"/>
                    <a:pt x="1210" y="3399"/>
                  </a:cubicBezTo>
                  <a:lnTo>
                    <a:pt x="5243" y="3399"/>
                  </a:lnTo>
                  <a:lnTo>
                    <a:pt x="5243" y="5243"/>
                  </a:lnTo>
                  <a:lnTo>
                    <a:pt x="2881" y="5243"/>
                  </a:lnTo>
                  <a:cubicBezTo>
                    <a:pt x="2766" y="5243"/>
                    <a:pt x="2651" y="5358"/>
                    <a:pt x="2651" y="5473"/>
                  </a:cubicBezTo>
                  <a:lnTo>
                    <a:pt x="2651" y="10428"/>
                  </a:lnTo>
                  <a:lnTo>
                    <a:pt x="461" y="10428"/>
                  </a:lnTo>
                  <a:lnTo>
                    <a:pt x="461" y="6049"/>
                  </a:lnTo>
                  <a:cubicBezTo>
                    <a:pt x="461" y="5876"/>
                    <a:pt x="346" y="5790"/>
                    <a:pt x="231" y="5790"/>
                  </a:cubicBezTo>
                  <a:cubicBezTo>
                    <a:pt x="116" y="5790"/>
                    <a:pt x="0" y="5876"/>
                    <a:pt x="0" y="6049"/>
                  </a:cubicBezTo>
                  <a:lnTo>
                    <a:pt x="0" y="12156"/>
                  </a:lnTo>
                  <a:cubicBezTo>
                    <a:pt x="0" y="12847"/>
                    <a:pt x="519" y="13366"/>
                    <a:pt x="1210" y="13366"/>
                  </a:cubicBezTo>
                  <a:lnTo>
                    <a:pt x="6280" y="13366"/>
                  </a:lnTo>
                  <a:lnTo>
                    <a:pt x="5531" y="14979"/>
                  </a:lnTo>
                  <a:cubicBezTo>
                    <a:pt x="5301" y="15497"/>
                    <a:pt x="5646" y="16073"/>
                    <a:pt x="6222" y="16073"/>
                  </a:cubicBezTo>
                  <a:lnTo>
                    <a:pt x="10025" y="16073"/>
                  </a:lnTo>
                  <a:cubicBezTo>
                    <a:pt x="10543" y="16073"/>
                    <a:pt x="10946" y="15497"/>
                    <a:pt x="10716" y="14979"/>
                  </a:cubicBezTo>
                  <a:lnTo>
                    <a:pt x="9967" y="13366"/>
                  </a:lnTo>
                  <a:lnTo>
                    <a:pt x="14922" y="13366"/>
                  </a:lnTo>
                  <a:cubicBezTo>
                    <a:pt x="15613" y="13366"/>
                    <a:pt x="16131" y="12847"/>
                    <a:pt x="16131" y="12156"/>
                  </a:cubicBezTo>
                  <a:lnTo>
                    <a:pt x="16131" y="4148"/>
                  </a:lnTo>
                  <a:cubicBezTo>
                    <a:pt x="16131" y="3457"/>
                    <a:pt x="15613" y="2938"/>
                    <a:pt x="14922" y="2938"/>
                  </a:cubicBezTo>
                  <a:lnTo>
                    <a:pt x="10889" y="2938"/>
                  </a:lnTo>
                  <a:lnTo>
                    <a:pt x="10889" y="1901"/>
                  </a:lnTo>
                  <a:cubicBezTo>
                    <a:pt x="10889" y="1786"/>
                    <a:pt x="10774" y="1671"/>
                    <a:pt x="10658" y="1671"/>
                  </a:cubicBezTo>
                  <a:lnTo>
                    <a:pt x="8296" y="1671"/>
                  </a:lnTo>
                  <a:lnTo>
                    <a:pt x="8296" y="231"/>
                  </a:lnTo>
                  <a:cubicBezTo>
                    <a:pt x="8296" y="115"/>
                    <a:pt x="8181" y="0"/>
                    <a:pt x="8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68"/>
        <p:cNvGrpSpPr/>
        <p:nvPr/>
      </p:nvGrpSpPr>
      <p:grpSpPr>
        <a:xfrm>
          <a:off x="0" y="0"/>
          <a:ext cx="0" cy="0"/>
          <a:chOff x="0" y="0"/>
          <a:chExt cx="0" cy="0"/>
        </a:xfrm>
      </p:grpSpPr>
      <p:sp>
        <p:nvSpPr>
          <p:cNvPr id="1769" name="Google Shape;1769;p65"/>
          <p:cNvSpPr txBox="1">
            <a:spLocks noGrp="1"/>
          </p:cNvSpPr>
          <p:nvPr>
            <p:ph type="body" idx="4294967295"/>
          </p:nvPr>
        </p:nvSpPr>
        <p:spPr>
          <a:xfrm>
            <a:off x="720000" y="1152500"/>
            <a:ext cx="7704000" cy="6165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that of this template:</a:t>
            </a:r>
            <a:endParaRPr sz="1200"/>
          </a:p>
          <a:p>
            <a:pPr marL="457200" marR="0" lvl="0" indent="-304800" algn="l" rtl="0">
              <a:lnSpc>
                <a:spcPct val="100000"/>
              </a:lnSpc>
              <a:spcBef>
                <a:spcPts val="0"/>
              </a:spcBef>
              <a:spcAft>
                <a:spcPts val="0"/>
              </a:spcAft>
              <a:buSzPts val="1200"/>
              <a:buChar char="●"/>
            </a:pPr>
            <a:r>
              <a:rPr lang="en" sz="1200">
                <a:uFill>
                  <a:noFill/>
                </a:uFill>
                <a:hlinkClick r:id="rId3"/>
              </a:rPr>
              <a:t>Abstract style classic blue background</a:t>
            </a:r>
            <a:endParaRPr sz="1200"/>
          </a:p>
        </p:txBody>
      </p:sp>
      <p:sp>
        <p:nvSpPr>
          <p:cNvPr id="1770" name="Google Shape;1770;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1771" name="Google Shape;1771;p65"/>
          <p:cNvGrpSpPr/>
          <p:nvPr/>
        </p:nvGrpSpPr>
        <p:grpSpPr>
          <a:xfrm>
            <a:off x="834295" y="1823187"/>
            <a:ext cx="1051388" cy="1051388"/>
            <a:chOff x="1688825" y="294050"/>
            <a:chExt cx="1507150" cy="1507150"/>
          </a:xfrm>
        </p:grpSpPr>
        <p:sp>
          <p:nvSpPr>
            <p:cNvPr id="1772" name="Google Shape;1772;p65"/>
            <p:cNvSpPr/>
            <p:nvPr/>
          </p:nvSpPr>
          <p:spPr>
            <a:xfrm>
              <a:off x="1793325" y="398550"/>
              <a:ext cx="265200" cy="265200"/>
            </a:xfrm>
            <a:custGeom>
              <a:avLst/>
              <a:gdLst/>
              <a:ahLst/>
              <a:cxnLst/>
              <a:rect l="l" t="t" r="r" b="b"/>
              <a:pathLst>
                <a:path w="10608" h="10608" extrusionOk="0">
                  <a:moveTo>
                    <a:pt x="10607" y="0"/>
                  </a:moveTo>
                  <a:cubicBezTo>
                    <a:pt x="9612" y="597"/>
                    <a:pt x="8673" y="1223"/>
                    <a:pt x="7763" y="1905"/>
                  </a:cubicBezTo>
                  <a:lnTo>
                    <a:pt x="1905" y="7763"/>
                  </a:lnTo>
                  <a:cubicBezTo>
                    <a:pt x="1223" y="8673"/>
                    <a:pt x="597" y="9640"/>
                    <a:pt x="0" y="10607"/>
                  </a:cubicBezTo>
                  <a:lnTo>
                    <a:pt x="10607" y="0"/>
                  </a:ln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5"/>
            <p:cNvSpPr/>
            <p:nvPr/>
          </p:nvSpPr>
          <p:spPr>
            <a:xfrm>
              <a:off x="1722925" y="328150"/>
              <a:ext cx="493400" cy="493425"/>
            </a:xfrm>
            <a:custGeom>
              <a:avLst/>
              <a:gdLst/>
              <a:ahLst/>
              <a:cxnLst/>
              <a:rect l="l" t="t" r="r" b="b"/>
              <a:pathLst>
                <a:path w="19736" h="19737" extrusionOk="0">
                  <a:moveTo>
                    <a:pt x="19736" y="1"/>
                  </a:moveTo>
                  <a:cubicBezTo>
                    <a:pt x="19253" y="143"/>
                    <a:pt x="18798" y="314"/>
                    <a:pt x="18314" y="484"/>
                  </a:cubicBezTo>
                  <a:lnTo>
                    <a:pt x="484" y="18314"/>
                  </a:lnTo>
                  <a:cubicBezTo>
                    <a:pt x="314" y="18798"/>
                    <a:pt x="143" y="19281"/>
                    <a:pt x="1" y="19736"/>
                  </a:cubicBezTo>
                  <a:lnTo>
                    <a:pt x="19736" y="1"/>
                  </a:ln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5"/>
            <p:cNvSpPr/>
            <p:nvPr/>
          </p:nvSpPr>
          <p:spPr>
            <a:xfrm>
              <a:off x="1696625" y="301850"/>
              <a:ext cx="633450" cy="633450"/>
            </a:xfrm>
            <a:custGeom>
              <a:avLst/>
              <a:gdLst/>
              <a:ahLst/>
              <a:cxnLst/>
              <a:rect l="l" t="t" r="r" b="b"/>
              <a:pathLst>
                <a:path w="25338" h="25338" extrusionOk="0">
                  <a:moveTo>
                    <a:pt x="25338" y="1"/>
                  </a:moveTo>
                  <a:lnTo>
                    <a:pt x="25338" y="1"/>
                  </a:lnTo>
                  <a:cubicBezTo>
                    <a:pt x="24940" y="58"/>
                    <a:pt x="24570" y="143"/>
                    <a:pt x="24200" y="200"/>
                  </a:cubicBezTo>
                  <a:lnTo>
                    <a:pt x="200" y="24200"/>
                  </a:lnTo>
                  <a:cubicBezTo>
                    <a:pt x="143" y="24570"/>
                    <a:pt x="58" y="24940"/>
                    <a:pt x="1" y="25338"/>
                  </a:cubicBezTo>
                  <a:lnTo>
                    <a:pt x="25338" y="1"/>
                  </a:ln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5"/>
            <p:cNvSpPr/>
            <p:nvPr/>
          </p:nvSpPr>
          <p:spPr>
            <a:xfrm>
              <a:off x="1688825" y="294050"/>
              <a:ext cx="736525" cy="736525"/>
            </a:xfrm>
            <a:custGeom>
              <a:avLst/>
              <a:gdLst/>
              <a:ahLst/>
              <a:cxnLst/>
              <a:rect l="l" t="t" r="r" b="b"/>
              <a:pathLst>
                <a:path w="29461" h="29461" extrusionOk="0">
                  <a:moveTo>
                    <a:pt x="29460" y="0"/>
                  </a:moveTo>
                  <a:cubicBezTo>
                    <a:pt x="29148" y="0"/>
                    <a:pt x="28806" y="0"/>
                    <a:pt x="28494" y="28"/>
                  </a:cubicBezTo>
                  <a:lnTo>
                    <a:pt x="28" y="28494"/>
                  </a:lnTo>
                  <a:cubicBezTo>
                    <a:pt x="0" y="28806"/>
                    <a:pt x="0" y="29148"/>
                    <a:pt x="0" y="29460"/>
                  </a:cubicBezTo>
                  <a:lnTo>
                    <a:pt x="29460" y="0"/>
                  </a:ln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5"/>
            <p:cNvSpPr/>
            <p:nvPr/>
          </p:nvSpPr>
          <p:spPr>
            <a:xfrm>
              <a:off x="1690225" y="294750"/>
              <a:ext cx="819725" cy="820425"/>
            </a:xfrm>
            <a:custGeom>
              <a:avLst/>
              <a:gdLst/>
              <a:ahLst/>
              <a:cxnLst/>
              <a:rect l="l" t="t" r="r" b="b"/>
              <a:pathLst>
                <a:path w="32789" h="32817" extrusionOk="0">
                  <a:moveTo>
                    <a:pt x="31907" y="0"/>
                  </a:moveTo>
                  <a:lnTo>
                    <a:pt x="1" y="31935"/>
                  </a:lnTo>
                  <a:cubicBezTo>
                    <a:pt x="1" y="32248"/>
                    <a:pt x="29" y="32532"/>
                    <a:pt x="58" y="32816"/>
                  </a:cubicBezTo>
                  <a:lnTo>
                    <a:pt x="32788" y="86"/>
                  </a:lnTo>
                  <a:cubicBezTo>
                    <a:pt x="32504" y="57"/>
                    <a:pt x="32220" y="29"/>
                    <a:pt x="31907"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5"/>
            <p:cNvSpPr/>
            <p:nvPr/>
          </p:nvSpPr>
          <p:spPr>
            <a:xfrm>
              <a:off x="1698775" y="304000"/>
              <a:ext cx="887950" cy="887950"/>
            </a:xfrm>
            <a:custGeom>
              <a:avLst/>
              <a:gdLst/>
              <a:ahLst/>
              <a:cxnLst/>
              <a:rect l="l" t="t" r="r" b="b"/>
              <a:pathLst>
                <a:path w="35518" h="35518" extrusionOk="0">
                  <a:moveTo>
                    <a:pt x="34721" y="0"/>
                  </a:moveTo>
                  <a:lnTo>
                    <a:pt x="0" y="34721"/>
                  </a:lnTo>
                  <a:cubicBezTo>
                    <a:pt x="29" y="34977"/>
                    <a:pt x="85" y="35233"/>
                    <a:pt x="142" y="35518"/>
                  </a:cubicBezTo>
                  <a:lnTo>
                    <a:pt x="35518" y="142"/>
                  </a:lnTo>
                  <a:cubicBezTo>
                    <a:pt x="35233" y="85"/>
                    <a:pt x="34977" y="57"/>
                    <a:pt x="34721"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5"/>
            <p:cNvSpPr/>
            <p:nvPr/>
          </p:nvSpPr>
          <p:spPr>
            <a:xfrm>
              <a:off x="1714400" y="319625"/>
              <a:ext cx="942000" cy="942000"/>
            </a:xfrm>
            <a:custGeom>
              <a:avLst/>
              <a:gdLst/>
              <a:ahLst/>
              <a:cxnLst/>
              <a:rect l="l" t="t" r="r" b="b"/>
              <a:pathLst>
                <a:path w="37680" h="37680" extrusionOk="0">
                  <a:moveTo>
                    <a:pt x="36968" y="1"/>
                  </a:moveTo>
                  <a:lnTo>
                    <a:pt x="1" y="36968"/>
                  </a:lnTo>
                  <a:cubicBezTo>
                    <a:pt x="58" y="37196"/>
                    <a:pt x="143" y="37452"/>
                    <a:pt x="200" y="37679"/>
                  </a:cubicBezTo>
                  <a:lnTo>
                    <a:pt x="37679" y="200"/>
                  </a:lnTo>
                  <a:cubicBezTo>
                    <a:pt x="37452" y="143"/>
                    <a:pt x="37196" y="58"/>
                    <a:pt x="36968"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5"/>
            <p:cNvSpPr/>
            <p:nvPr/>
          </p:nvSpPr>
          <p:spPr>
            <a:xfrm>
              <a:off x="1735025" y="340250"/>
              <a:ext cx="986775" cy="986775"/>
            </a:xfrm>
            <a:custGeom>
              <a:avLst/>
              <a:gdLst/>
              <a:ahLst/>
              <a:cxnLst/>
              <a:rect l="l" t="t" r="r" b="b"/>
              <a:pathLst>
                <a:path w="39471" h="39471" extrusionOk="0">
                  <a:moveTo>
                    <a:pt x="38788" y="0"/>
                  </a:moveTo>
                  <a:lnTo>
                    <a:pt x="0" y="38788"/>
                  </a:lnTo>
                  <a:cubicBezTo>
                    <a:pt x="86" y="39016"/>
                    <a:pt x="199" y="39243"/>
                    <a:pt x="285" y="39471"/>
                  </a:cubicBezTo>
                  <a:lnTo>
                    <a:pt x="39470" y="285"/>
                  </a:lnTo>
                  <a:cubicBezTo>
                    <a:pt x="39243" y="199"/>
                    <a:pt x="39015" y="86"/>
                    <a:pt x="38788"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5"/>
            <p:cNvSpPr/>
            <p:nvPr/>
          </p:nvSpPr>
          <p:spPr>
            <a:xfrm>
              <a:off x="1761325" y="366550"/>
              <a:ext cx="1020200" cy="1020200"/>
            </a:xfrm>
            <a:custGeom>
              <a:avLst/>
              <a:gdLst/>
              <a:ahLst/>
              <a:cxnLst/>
              <a:rect l="l" t="t" r="r" b="b"/>
              <a:pathLst>
                <a:path w="40808" h="40808" extrusionOk="0">
                  <a:moveTo>
                    <a:pt x="40182" y="1"/>
                  </a:moveTo>
                  <a:lnTo>
                    <a:pt x="1" y="40182"/>
                  </a:lnTo>
                  <a:cubicBezTo>
                    <a:pt x="86" y="40409"/>
                    <a:pt x="200" y="40608"/>
                    <a:pt x="313" y="40807"/>
                  </a:cubicBezTo>
                  <a:lnTo>
                    <a:pt x="40807" y="313"/>
                  </a:lnTo>
                  <a:cubicBezTo>
                    <a:pt x="40608" y="200"/>
                    <a:pt x="40409" y="86"/>
                    <a:pt x="40182"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5"/>
            <p:cNvSpPr/>
            <p:nvPr/>
          </p:nvSpPr>
          <p:spPr>
            <a:xfrm>
              <a:off x="1791900" y="396400"/>
              <a:ext cx="1045775" cy="1046500"/>
            </a:xfrm>
            <a:custGeom>
              <a:avLst/>
              <a:gdLst/>
              <a:ahLst/>
              <a:cxnLst/>
              <a:rect l="l" t="t" r="r" b="b"/>
              <a:pathLst>
                <a:path w="41831" h="41860" extrusionOk="0">
                  <a:moveTo>
                    <a:pt x="41233" y="1"/>
                  </a:moveTo>
                  <a:lnTo>
                    <a:pt x="0" y="41291"/>
                  </a:lnTo>
                  <a:cubicBezTo>
                    <a:pt x="114" y="41462"/>
                    <a:pt x="228" y="41661"/>
                    <a:pt x="342" y="41860"/>
                  </a:cubicBezTo>
                  <a:lnTo>
                    <a:pt x="41831" y="371"/>
                  </a:lnTo>
                  <a:cubicBezTo>
                    <a:pt x="41632" y="228"/>
                    <a:pt x="41433" y="115"/>
                    <a:pt x="41233"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5"/>
            <p:cNvSpPr/>
            <p:nvPr/>
          </p:nvSpPr>
          <p:spPr>
            <a:xfrm>
              <a:off x="1826025" y="431250"/>
              <a:ext cx="1063550" cy="1063550"/>
            </a:xfrm>
            <a:custGeom>
              <a:avLst/>
              <a:gdLst/>
              <a:ahLst/>
              <a:cxnLst/>
              <a:rect l="l" t="t" r="r" b="b"/>
              <a:pathLst>
                <a:path w="42542" h="42542" extrusionOk="0">
                  <a:moveTo>
                    <a:pt x="42001" y="0"/>
                  </a:moveTo>
                  <a:lnTo>
                    <a:pt x="0" y="42001"/>
                  </a:lnTo>
                  <a:cubicBezTo>
                    <a:pt x="114" y="42200"/>
                    <a:pt x="256" y="42371"/>
                    <a:pt x="370" y="42542"/>
                  </a:cubicBezTo>
                  <a:lnTo>
                    <a:pt x="42542" y="370"/>
                  </a:lnTo>
                  <a:cubicBezTo>
                    <a:pt x="42371" y="256"/>
                    <a:pt x="42200" y="114"/>
                    <a:pt x="42001"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5"/>
            <p:cNvSpPr/>
            <p:nvPr/>
          </p:nvSpPr>
          <p:spPr>
            <a:xfrm>
              <a:off x="1863700" y="468925"/>
              <a:ext cx="1074225" cy="1074225"/>
            </a:xfrm>
            <a:custGeom>
              <a:avLst/>
              <a:gdLst/>
              <a:ahLst/>
              <a:cxnLst/>
              <a:rect l="l" t="t" r="r" b="b"/>
              <a:pathLst>
                <a:path w="42969" h="42969" extrusionOk="0">
                  <a:moveTo>
                    <a:pt x="42485" y="0"/>
                  </a:moveTo>
                  <a:lnTo>
                    <a:pt x="0" y="42485"/>
                  </a:lnTo>
                  <a:cubicBezTo>
                    <a:pt x="143" y="42655"/>
                    <a:pt x="285" y="42826"/>
                    <a:pt x="427" y="42968"/>
                  </a:cubicBezTo>
                  <a:lnTo>
                    <a:pt x="42968" y="427"/>
                  </a:lnTo>
                  <a:cubicBezTo>
                    <a:pt x="42826" y="285"/>
                    <a:pt x="42655" y="143"/>
                    <a:pt x="42485"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5"/>
            <p:cNvSpPr/>
            <p:nvPr/>
          </p:nvSpPr>
          <p:spPr>
            <a:xfrm>
              <a:off x="1904925" y="510150"/>
              <a:ext cx="1077775" cy="1078500"/>
            </a:xfrm>
            <a:custGeom>
              <a:avLst/>
              <a:gdLst/>
              <a:ahLst/>
              <a:cxnLst/>
              <a:rect l="l" t="t" r="r" b="b"/>
              <a:pathLst>
                <a:path w="43111" h="43140" extrusionOk="0">
                  <a:moveTo>
                    <a:pt x="42656" y="1"/>
                  </a:moveTo>
                  <a:lnTo>
                    <a:pt x="1" y="42656"/>
                  </a:lnTo>
                  <a:cubicBezTo>
                    <a:pt x="171" y="42826"/>
                    <a:pt x="314" y="42969"/>
                    <a:pt x="484" y="43139"/>
                  </a:cubicBezTo>
                  <a:lnTo>
                    <a:pt x="43111" y="484"/>
                  </a:lnTo>
                  <a:cubicBezTo>
                    <a:pt x="42969" y="314"/>
                    <a:pt x="42826" y="171"/>
                    <a:pt x="42656"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5"/>
            <p:cNvSpPr/>
            <p:nvPr/>
          </p:nvSpPr>
          <p:spPr>
            <a:xfrm>
              <a:off x="1950425" y="555650"/>
              <a:ext cx="1074225" cy="1074225"/>
            </a:xfrm>
            <a:custGeom>
              <a:avLst/>
              <a:gdLst/>
              <a:ahLst/>
              <a:cxnLst/>
              <a:rect l="l" t="t" r="r" b="b"/>
              <a:pathLst>
                <a:path w="42969" h="42969" extrusionOk="0">
                  <a:moveTo>
                    <a:pt x="42542" y="1"/>
                  </a:moveTo>
                  <a:lnTo>
                    <a:pt x="1" y="42542"/>
                  </a:lnTo>
                  <a:cubicBezTo>
                    <a:pt x="171" y="42684"/>
                    <a:pt x="313" y="42826"/>
                    <a:pt x="484" y="42969"/>
                  </a:cubicBezTo>
                  <a:lnTo>
                    <a:pt x="42968" y="484"/>
                  </a:lnTo>
                  <a:cubicBezTo>
                    <a:pt x="42826" y="314"/>
                    <a:pt x="42684" y="171"/>
                    <a:pt x="42542"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5"/>
            <p:cNvSpPr/>
            <p:nvPr/>
          </p:nvSpPr>
          <p:spPr>
            <a:xfrm>
              <a:off x="1998775" y="604000"/>
              <a:ext cx="1063550" cy="1063550"/>
            </a:xfrm>
            <a:custGeom>
              <a:avLst/>
              <a:gdLst/>
              <a:ahLst/>
              <a:cxnLst/>
              <a:rect l="l" t="t" r="r" b="b"/>
              <a:pathLst>
                <a:path w="42542" h="42542" extrusionOk="0">
                  <a:moveTo>
                    <a:pt x="42144" y="0"/>
                  </a:moveTo>
                  <a:lnTo>
                    <a:pt x="0" y="42144"/>
                  </a:lnTo>
                  <a:cubicBezTo>
                    <a:pt x="199" y="42286"/>
                    <a:pt x="370" y="42400"/>
                    <a:pt x="541" y="42542"/>
                  </a:cubicBezTo>
                  <a:lnTo>
                    <a:pt x="42542" y="541"/>
                  </a:lnTo>
                  <a:cubicBezTo>
                    <a:pt x="42399" y="370"/>
                    <a:pt x="42286" y="199"/>
                    <a:pt x="42144"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5"/>
            <p:cNvSpPr/>
            <p:nvPr/>
          </p:nvSpPr>
          <p:spPr>
            <a:xfrm>
              <a:off x="2051375" y="656600"/>
              <a:ext cx="1044375" cy="1044375"/>
            </a:xfrm>
            <a:custGeom>
              <a:avLst/>
              <a:gdLst/>
              <a:ahLst/>
              <a:cxnLst/>
              <a:rect l="l" t="t" r="r" b="b"/>
              <a:pathLst>
                <a:path w="41775" h="41775" extrusionOk="0">
                  <a:moveTo>
                    <a:pt x="41433" y="1"/>
                  </a:moveTo>
                  <a:lnTo>
                    <a:pt x="1" y="41433"/>
                  </a:lnTo>
                  <a:cubicBezTo>
                    <a:pt x="200" y="41547"/>
                    <a:pt x="399" y="41660"/>
                    <a:pt x="598" y="41774"/>
                  </a:cubicBezTo>
                  <a:lnTo>
                    <a:pt x="41774" y="598"/>
                  </a:lnTo>
                  <a:cubicBezTo>
                    <a:pt x="41660" y="399"/>
                    <a:pt x="41547" y="200"/>
                    <a:pt x="41433"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5"/>
            <p:cNvSpPr/>
            <p:nvPr/>
          </p:nvSpPr>
          <p:spPr>
            <a:xfrm>
              <a:off x="2107550" y="712775"/>
              <a:ext cx="1018050" cy="1018050"/>
            </a:xfrm>
            <a:custGeom>
              <a:avLst/>
              <a:gdLst/>
              <a:ahLst/>
              <a:cxnLst/>
              <a:rect l="l" t="t" r="r" b="b"/>
              <a:pathLst>
                <a:path w="40722" h="40722" extrusionOk="0">
                  <a:moveTo>
                    <a:pt x="40437" y="0"/>
                  </a:moveTo>
                  <a:lnTo>
                    <a:pt x="0" y="40437"/>
                  </a:lnTo>
                  <a:cubicBezTo>
                    <a:pt x="199" y="40523"/>
                    <a:pt x="427" y="40636"/>
                    <a:pt x="626" y="40722"/>
                  </a:cubicBezTo>
                  <a:lnTo>
                    <a:pt x="40721" y="626"/>
                  </a:lnTo>
                  <a:cubicBezTo>
                    <a:pt x="40636" y="427"/>
                    <a:pt x="40522" y="199"/>
                    <a:pt x="40437"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5"/>
            <p:cNvSpPr/>
            <p:nvPr/>
          </p:nvSpPr>
          <p:spPr>
            <a:xfrm>
              <a:off x="2167975" y="773200"/>
              <a:ext cx="983925" cy="983925"/>
            </a:xfrm>
            <a:custGeom>
              <a:avLst/>
              <a:gdLst/>
              <a:ahLst/>
              <a:cxnLst/>
              <a:rect l="l" t="t" r="r" b="b"/>
              <a:pathLst>
                <a:path w="39357" h="39357" extrusionOk="0">
                  <a:moveTo>
                    <a:pt x="39072" y="0"/>
                  </a:moveTo>
                  <a:lnTo>
                    <a:pt x="0" y="39072"/>
                  </a:lnTo>
                  <a:cubicBezTo>
                    <a:pt x="228" y="39158"/>
                    <a:pt x="455" y="39271"/>
                    <a:pt x="683" y="39357"/>
                  </a:cubicBezTo>
                  <a:lnTo>
                    <a:pt x="39357" y="683"/>
                  </a:lnTo>
                  <a:cubicBezTo>
                    <a:pt x="39271" y="455"/>
                    <a:pt x="39158" y="228"/>
                    <a:pt x="39072"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5"/>
            <p:cNvSpPr/>
            <p:nvPr/>
          </p:nvSpPr>
          <p:spPr>
            <a:xfrm>
              <a:off x="2233375" y="838600"/>
              <a:ext cx="939150" cy="939150"/>
            </a:xfrm>
            <a:custGeom>
              <a:avLst/>
              <a:gdLst/>
              <a:ahLst/>
              <a:cxnLst/>
              <a:rect l="l" t="t" r="r" b="b"/>
              <a:pathLst>
                <a:path w="37566" h="37566" extrusionOk="0">
                  <a:moveTo>
                    <a:pt x="37338" y="1"/>
                  </a:moveTo>
                  <a:lnTo>
                    <a:pt x="0" y="37338"/>
                  </a:lnTo>
                  <a:cubicBezTo>
                    <a:pt x="256" y="37423"/>
                    <a:pt x="484" y="37480"/>
                    <a:pt x="740" y="37565"/>
                  </a:cubicBezTo>
                  <a:lnTo>
                    <a:pt x="37565" y="740"/>
                  </a:lnTo>
                  <a:cubicBezTo>
                    <a:pt x="37480" y="484"/>
                    <a:pt x="37423" y="228"/>
                    <a:pt x="37338"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5"/>
            <p:cNvSpPr/>
            <p:nvPr/>
          </p:nvSpPr>
          <p:spPr>
            <a:xfrm>
              <a:off x="2303750" y="908975"/>
              <a:ext cx="883700" cy="883700"/>
            </a:xfrm>
            <a:custGeom>
              <a:avLst/>
              <a:gdLst/>
              <a:ahLst/>
              <a:cxnLst/>
              <a:rect l="l" t="t" r="r" b="b"/>
              <a:pathLst>
                <a:path w="35348" h="35348" extrusionOk="0">
                  <a:moveTo>
                    <a:pt x="35205" y="1"/>
                  </a:moveTo>
                  <a:lnTo>
                    <a:pt x="1" y="35205"/>
                  </a:lnTo>
                  <a:cubicBezTo>
                    <a:pt x="257" y="35262"/>
                    <a:pt x="541" y="35291"/>
                    <a:pt x="797" y="35348"/>
                  </a:cubicBezTo>
                  <a:lnTo>
                    <a:pt x="35347" y="797"/>
                  </a:lnTo>
                  <a:cubicBezTo>
                    <a:pt x="35291" y="541"/>
                    <a:pt x="35262" y="285"/>
                    <a:pt x="35205"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5"/>
            <p:cNvSpPr/>
            <p:nvPr/>
          </p:nvSpPr>
          <p:spPr>
            <a:xfrm>
              <a:off x="2381250" y="986475"/>
              <a:ext cx="814725" cy="814725"/>
            </a:xfrm>
            <a:custGeom>
              <a:avLst/>
              <a:gdLst/>
              <a:ahLst/>
              <a:cxnLst/>
              <a:rect l="l" t="t" r="r" b="b"/>
              <a:pathLst>
                <a:path w="32589" h="32589" extrusionOk="0">
                  <a:moveTo>
                    <a:pt x="32503" y="0"/>
                  </a:moveTo>
                  <a:lnTo>
                    <a:pt x="0" y="32503"/>
                  </a:lnTo>
                  <a:cubicBezTo>
                    <a:pt x="285" y="32532"/>
                    <a:pt x="569" y="32560"/>
                    <a:pt x="853" y="32589"/>
                  </a:cubicBezTo>
                  <a:lnTo>
                    <a:pt x="32589" y="853"/>
                  </a:lnTo>
                  <a:cubicBezTo>
                    <a:pt x="32560" y="569"/>
                    <a:pt x="32532" y="285"/>
                    <a:pt x="32503"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5"/>
            <p:cNvSpPr/>
            <p:nvPr/>
          </p:nvSpPr>
          <p:spPr>
            <a:xfrm>
              <a:off x="2466550" y="1071775"/>
              <a:ext cx="729425" cy="729425"/>
            </a:xfrm>
            <a:custGeom>
              <a:avLst/>
              <a:gdLst/>
              <a:ahLst/>
              <a:cxnLst/>
              <a:rect l="l" t="t" r="r" b="b"/>
              <a:pathLst>
                <a:path w="29177" h="29177" extrusionOk="0">
                  <a:moveTo>
                    <a:pt x="29177" y="1"/>
                  </a:moveTo>
                  <a:lnTo>
                    <a:pt x="1" y="29177"/>
                  </a:lnTo>
                  <a:cubicBezTo>
                    <a:pt x="314" y="29177"/>
                    <a:pt x="655" y="29148"/>
                    <a:pt x="968" y="29148"/>
                  </a:cubicBezTo>
                  <a:lnTo>
                    <a:pt x="29148" y="968"/>
                  </a:lnTo>
                  <a:cubicBezTo>
                    <a:pt x="29148" y="655"/>
                    <a:pt x="29177" y="314"/>
                    <a:pt x="29177"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5"/>
            <p:cNvSpPr/>
            <p:nvPr/>
          </p:nvSpPr>
          <p:spPr>
            <a:xfrm>
              <a:off x="2562525" y="1167750"/>
              <a:ext cx="624925" cy="624925"/>
            </a:xfrm>
            <a:custGeom>
              <a:avLst/>
              <a:gdLst/>
              <a:ahLst/>
              <a:cxnLst/>
              <a:rect l="l" t="t" r="r" b="b"/>
              <a:pathLst>
                <a:path w="24997" h="24997" extrusionOk="0">
                  <a:moveTo>
                    <a:pt x="24996" y="1"/>
                  </a:moveTo>
                  <a:lnTo>
                    <a:pt x="1" y="24997"/>
                  </a:lnTo>
                  <a:cubicBezTo>
                    <a:pt x="399" y="24911"/>
                    <a:pt x="768" y="24854"/>
                    <a:pt x="1138" y="24769"/>
                  </a:cubicBezTo>
                  <a:lnTo>
                    <a:pt x="24769" y="1138"/>
                  </a:lnTo>
                  <a:cubicBezTo>
                    <a:pt x="24854" y="768"/>
                    <a:pt x="24911" y="399"/>
                    <a:pt x="24996"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5"/>
            <p:cNvSpPr/>
            <p:nvPr/>
          </p:nvSpPr>
          <p:spPr>
            <a:xfrm>
              <a:off x="2678400" y="1283625"/>
              <a:ext cx="480625" cy="480625"/>
            </a:xfrm>
            <a:custGeom>
              <a:avLst/>
              <a:gdLst/>
              <a:ahLst/>
              <a:cxnLst/>
              <a:rect l="l" t="t" r="r" b="b"/>
              <a:pathLst>
                <a:path w="19225" h="19225" extrusionOk="0">
                  <a:moveTo>
                    <a:pt x="19224" y="1"/>
                  </a:moveTo>
                  <a:lnTo>
                    <a:pt x="1" y="19224"/>
                  </a:lnTo>
                  <a:cubicBezTo>
                    <a:pt x="484" y="19053"/>
                    <a:pt x="968" y="18883"/>
                    <a:pt x="1451" y="18712"/>
                  </a:cubicBezTo>
                  <a:lnTo>
                    <a:pt x="18712" y="1451"/>
                  </a:lnTo>
                  <a:cubicBezTo>
                    <a:pt x="18883" y="968"/>
                    <a:pt x="19053" y="484"/>
                    <a:pt x="19224"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5"/>
            <p:cNvSpPr/>
            <p:nvPr/>
          </p:nvSpPr>
          <p:spPr>
            <a:xfrm>
              <a:off x="2842625" y="1447850"/>
              <a:ext cx="238900" cy="238900"/>
            </a:xfrm>
            <a:custGeom>
              <a:avLst/>
              <a:gdLst/>
              <a:ahLst/>
              <a:cxnLst/>
              <a:rect l="l" t="t" r="r" b="b"/>
              <a:pathLst>
                <a:path w="9556" h="9556" extrusionOk="0">
                  <a:moveTo>
                    <a:pt x="9555" y="1"/>
                  </a:moveTo>
                  <a:lnTo>
                    <a:pt x="1" y="9555"/>
                  </a:lnTo>
                  <a:cubicBezTo>
                    <a:pt x="1223" y="8816"/>
                    <a:pt x="2389" y="7963"/>
                    <a:pt x="3470" y="7025"/>
                  </a:cubicBezTo>
                  <a:lnTo>
                    <a:pt x="7025" y="3470"/>
                  </a:lnTo>
                  <a:cubicBezTo>
                    <a:pt x="7963" y="2389"/>
                    <a:pt x="8788" y="1224"/>
                    <a:pt x="9555"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65"/>
          <p:cNvGrpSpPr/>
          <p:nvPr/>
        </p:nvGrpSpPr>
        <p:grpSpPr>
          <a:xfrm>
            <a:off x="1484136" y="3110037"/>
            <a:ext cx="1338651" cy="1338651"/>
            <a:chOff x="1688825" y="294050"/>
            <a:chExt cx="1507150" cy="1507150"/>
          </a:xfrm>
        </p:grpSpPr>
        <p:sp>
          <p:nvSpPr>
            <p:cNvPr id="1798" name="Google Shape;1798;p65"/>
            <p:cNvSpPr/>
            <p:nvPr/>
          </p:nvSpPr>
          <p:spPr>
            <a:xfrm>
              <a:off x="1793325" y="398550"/>
              <a:ext cx="265200" cy="265200"/>
            </a:xfrm>
            <a:custGeom>
              <a:avLst/>
              <a:gdLst/>
              <a:ahLst/>
              <a:cxnLst/>
              <a:rect l="l" t="t" r="r" b="b"/>
              <a:pathLst>
                <a:path w="10608" h="10608" extrusionOk="0">
                  <a:moveTo>
                    <a:pt x="10607" y="0"/>
                  </a:moveTo>
                  <a:cubicBezTo>
                    <a:pt x="9612" y="597"/>
                    <a:pt x="8673" y="1223"/>
                    <a:pt x="7763" y="1905"/>
                  </a:cubicBezTo>
                  <a:lnTo>
                    <a:pt x="1905" y="7763"/>
                  </a:lnTo>
                  <a:cubicBezTo>
                    <a:pt x="1223" y="8673"/>
                    <a:pt x="597" y="9640"/>
                    <a:pt x="0" y="10607"/>
                  </a:cubicBezTo>
                  <a:lnTo>
                    <a:pt x="10607" y="0"/>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5"/>
            <p:cNvSpPr/>
            <p:nvPr/>
          </p:nvSpPr>
          <p:spPr>
            <a:xfrm>
              <a:off x="1722925" y="328150"/>
              <a:ext cx="493400" cy="493425"/>
            </a:xfrm>
            <a:custGeom>
              <a:avLst/>
              <a:gdLst/>
              <a:ahLst/>
              <a:cxnLst/>
              <a:rect l="l" t="t" r="r" b="b"/>
              <a:pathLst>
                <a:path w="19736" h="19737" extrusionOk="0">
                  <a:moveTo>
                    <a:pt x="19736" y="1"/>
                  </a:moveTo>
                  <a:cubicBezTo>
                    <a:pt x="19253" y="143"/>
                    <a:pt x="18798" y="314"/>
                    <a:pt x="18314" y="484"/>
                  </a:cubicBezTo>
                  <a:lnTo>
                    <a:pt x="484" y="18314"/>
                  </a:lnTo>
                  <a:cubicBezTo>
                    <a:pt x="314" y="18798"/>
                    <a:pt x="143" y="19281"/>
                    <a:pt x="1" y="19736"/>
                  </a:cubicBezTo>
                  <a:lnTo>
                    <a:pt x="19736" y="1"/>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5"/>
            <p:cNvSpPr/>
            <p:nvPr/>
          </p:nvSpPr>
          <p:spPr>
            <a:xfrm>
              <a:off x="1696625" y="301850"/>
              <a:ext cx="633450" cy="633450"/>
            </a:xfrm>
            <a:custGeom>
              <a:avLst/>
              <a:gdLst/>
              <a:ahLst/>
              <a:cxnLst/>
              <a:rect l="l" t="t" r="r" b="b"/>
              <a:pathLst>
                <a:path w="25338" h="25338" extrusionOk="0">
                  <a:moveTo>
                    <a:pt x="25338" y="1"/>
                  </a:moveTo>
                  <a:lnTo>
                    <a:pt x="25338" y="1"/>
                  </a:lnTo>
                  <a:cubicBezTo>
                    <a:pt x="24940" y="58"/>
                    <a:pt x="24570" y="143"/>
                    <a:pt x="24200" y="200"/>
                  </a:cubicBezTo>
                  <a:lnTo>
                    <a:pt x="200" y="24200"/>
                  </a:lnTo>
                  <a:cubicBezTo>
                    <a:pt x="143" y="24570"/>
                    <a:pt x="58" y="24940"/>
                    <a:pt x="1" y="25338"/>
                  </a:cubicBezTo>
                  <a:lnTo>
                    <a:pt x="25338" y="1"/>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5"/>
            <p:cNvSpPr/>
            <p:nvPr/>
          </p:nvSpPr>
          <p:spPr>
            <a:xfrm>
              <a:off x="1688825" y="294050"/>
              <a:ext cx="736525" cy="736525"/>
            </a:xfrm>
            <a:custGeom>
              <a:avLst/>
              <a:gdLst/>
              <a:ahLst/>
              <a:cxnLst/>
              <a:rect l="l" t="t" r="r" b="b"/>
              <a:pathLst>
                <a:path w="29461" h="29461" extrusionOk="0">
                  <a:moveTo>
                    <a:pt x="29460" y="0"/>
                  </a:moveTo>
                  <a:cubicBezTo>
                    <a:pt x="29148" y="0"/>
                    <a:pt x="28806" y="0"/>
                    <a:pt x="28494" y="28"/>
                  </a:cubicBezTo>
                  <a:lnTo>
                    <a:pt x="28" y="28494"/>
                  </a:lnTo>
                  <a:cubicBezTo>
                    <a:pt x="0" y="28806"/>
                    <a:pt x="0" y="29148"/>
                    <a:pt x="0" y="29460"/>
                  </a:cubicBezTo>
                  <a:lnTo>
                    <a:pt x="29460" y="0"/>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5"/>
            <p:cNvSpPr/>
            <p:nvPr/>
          </p:nvSpPr>
          <p:spPr>
            <a:xfrm>
              <a:off x="1690225" y="294750"/>
              <a:ext cx="819725" cy="820425"/>
            </a:xfrm>
            <a:custGeom>
              <a:avLst/>
              <a:gdLst/>
              <a:ahLst/>
              <a:cxnLst/>
              <a:rect l="l" t="t" r="r" b="b"/>
              <a:pathLst>
                <a:path w="32789" h="32817" extrusionOk="0">
                  <a:moveTo>
                    <a:pt x="31907" y="0"/>
                  </a:moveTo>
                  <a:lnTo>
                    <a:pt x="1" y="31935"/>
                  </a:lnTo>
                  <a:cubicBezTo>
                    <a:pt x="1" y="32248"/>
                    <a:pt x="29" y="32532"/>
                    <a:pt x="58" y="32816"/>
                  </a:cubicBezTo>
                  <a:lnTo>
                    <a:pt x="32788" y="86"/>
                  </a:lnTo>
                  <a:cubicBezTo>
                    <a:pt x="32504" y="57"/>
                    <a:pt x="32220" y="29"/>
                    <a:pt x="31907"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5"/>
            <p:cNvSpPr/>
            <p:nvPr/>
          </p:nvSpPr>
          <p:spPr>
            <a:xfrm>
              <a:off x="1698775" y="304000"/>
              <a:ext cx="887950" cy="887950"/>
            </a:xfrm>
            <a:custGeom>
              <a:avLst/>
              <a:gdLst/>
              <a:ahLst/>
              <a:cxnLst/>
              <a:rect l="l" t="t" r="r" b="b"/>
              <a:pathLst>
                <a:path w="35518" h="35518" extrusionOk="0">
                  <a:moveTo>
                    <a:pt x="34721" y="0"/>
                  </a:moveTo>
                  <a:lnTo>
                    <a:pt x="0" y="34721"/>
                  </a:lnTo>
                  <a:cubicBezTo>
                    <a:pt x="29" y="34977"/>
                    <a:pt x="85" y="35233"/>
                    <a:pt x="142" y="35518"/>
                  </a:cubicBezTo>
                  <a:lnTo>
                    <a:pt x="35518" y="142"/>
                  </a:lnTo>
                  <a:cubicBezTo>
                    <a:pt x="35233" y="85"/>
                    <a:pt x="34977" y="57"/>
                    <a:pt x="34721"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5"/>
            <p:cNvSpPr/>
            <p:nvPr/>
          </p:nvSpPr>
          <p:spPr>
            <a:xfrm>
              <a:off x="1714400" y="319625"/>
              <a:ext cx="942000" cy="942000"/>
            </a:xfrm>
            <a:custGeom>
              <a:avLst/>
              <a:gdLst/>
              <a:ahLst/>
              <a:cxnLst/>
              <a:rect l="l" t="t" r="r" b="b"/>
              <a:pathLst>
                <a:path w="37680" h="37680" extrusionOk="0">
                  <a:moveTo>
                    <a:pt x="36968" y="1"/>
                  </a:moveTo>
                  <a:lnTo>
                    <a:pt x="1" y="36968"/>
                  </a:lnTo>
                  <a:cubicBezTo>
                    <a:pt x="58" y="37196"/>
                    <a:pt x="143" y="37452"/>
                    <a:pt x="200" y="37679"/>
                  </a:cubicBezTo>
                  <a:lnTo>
                    <a:pt x="37679" y="200"/>
                  </a:lnTo>
                  <a:cubicBezTo>
                    <a:pt x="37452" y="143"/>
                    <a:pt x="37196" y="58"/>
                    <a:pt x="36968"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5"/>
            <p:cNvSpPr/>
            <p:nvPr/>
          </p:nvSpPr>
          <p:spPr>
            <a:xfrm>
              <a:off x="1735025" y="340250"/>
              <a:ext cx="986775" cy="986775"/>
            </a:xfrm>
            <a:custGeom>
              <a:avLst/>
              <a:gdLst/>
              <a:ahLst/>
              <a:cxnLst/>
              <a:rect l="l" t="t" r="r" b="b"/>
              <a:pathLst>
                <a:path w="39471" h="39471" extrusionOk="0">
                  <a:moveTo>
                    <a:pt x="38788" y="0"/>
                  </a:moveTo>
                  <a:lnTo>
                    <a:pt x="0" y="38788"/>
                  </a:lnTo>
                  <a:cubicBezTo>
                    <a:pt x="86" y="39016"/>
                    <a:pt x="199" y="39243"/>
                    <a:pt x="285" y="39471"/>
                  </a:cubicBezTo>
                  <a:lnTo>
                    <a:pt x="39470" y="285"/>
                  </a:lnTo>
                  <a:cubicBezTo>
                    <a:pt x="39243" y="199"/>
                    <a:pt x="39015" y="86"/>
                    <a:pt x="38788"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5"/>
            <p:cNvSpPr/>
            <p:nvPr/>
          </p:nvSpPr>
          <p:spPr>
            <a:xfrm>
              <a:off x="1761325" y="366550"/>
              <a:ext cx="1020200" cy="1020200"/>
            </a:xfrm>
            <a:custGeom>
              <a:avLst/>
              <a:gdLst/>
              <a:ahLst/>
              <a:cxnLst/>
              <a:rect l="l" t="t" r="r" b="b"/>
              <a:pathLst>
                <a:path w="40808" h="40808" extrusionOk="0">
                  <a:moveTo>
                    <a:pt x="40182" y="1"/>
                  </a:moveTo>
                  <a:lnTo>
                    <a:pt x="1" y="40182"/>
                  </a:lnTo>
                  <a:cubicBezTo>
                    <a:pt x="86" y="40409"/>
                    <a:pt x="200" y="40608"/>
                    <a:pt x="313" y="40807"/>
                  </a:cubicBezTo>
                  <a:lnTo>
                    <a:pt x="40807" y="313"/>
                  </a:lnTo>
                  <a:cubicBezTo>
                    <a:pt x="40608" y="200"/>
                    <a:pt x="40409" y="86"/>
                    <a:pt x="40182"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5"/>
            <p:cNvSpPr/>
            <p:nvPr/>
          </p:nvSpPr>
          <p:spPr>
            <a:xfrm>
              <a:off x="1791900" y="396400"/>
              <a:ext cx="1045775" cy="1046500"/>
            </a:xfrm>
            <a:custGeom>
              <a:avLst/>
              <a:gdLst/>
              <a:ahLst/>
              <a:cxnLst/>
              <a:rect l="l" t="t" r="r" b="b"/>
              <a:pathLst>
                <a:path w="41831" h="41860" extrusionOk="0">
                  <a:moveTo>
                    <a:pt x="41233" y="1"/>
                  </a:moveTo>
                  <a:lnTo>
                    <a:pt x="0" y="41291"/>
                  </a:lnTo>
                  <a:cubicBezTo>
                    <a:pt x="114" y="41462"/>
                    <a:pt x="228" y="41661"/>
                    <a:pt x="342" y="41860"/>
                  </a:cubicBezTo>
                  <a:lnTo>
                    <a:pt x="41831" y="371"/>
                  </a:lnTo>
                  <a:cubicBezTo>
                    <a:pt x="41632" y="228"/>
                    <a:pt x="41433" y="115"/>
                    <a:pt x="41233"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5"/>
            <p:cNvSpPr/>
            <p:nvPr/>
          </p:nvSpPr>
          <p:spPr>
            <a:xfrm>
              <a:off x="1826025" y="431250"/>
              <a:ext cx="1063550" cy="1063550"/>
            </a:xfrm>
            <a:custGeom>
              <a:avLst/>
              <a:gdLst/>
              <a:ahLst/>
              <a:cxnLst/>
              <a:rect l="l" t="t" r="r" b="b"/>
              <a:pathLst>
                <a:path w="42542" h="42542" extrusionOk="0">
                  <a:moveTo>
                    <a:pt x="42001" y="0"/>
                  </a:moveTo>
                  <a:lnTo>
                    <a:pt x="0" y="42001"/>
                  </a:lnTo>
                  <a:cubicBezTo>
                    <a:pt x="114" y="42200"/>
                    <a:pt x="256" y="42371"/>
                    <a:pt x="370" y="42542"/>
                  </a:cubicBezTo>
                  <a:lnTo>
                    <a:pt x="42542" y="370"/>
                  </a:lnTo>
                  <a:cubicBezTo>
                    <a:pt x="42371" y="256"/>
                    <a:pt x="42200" y="114"/>
                    <a:pt x="42001"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5"/>
            <p:cNvSpPr/>
            <p:nvPr/>
          </p:nvSpPr>
          <p:spPr>
            <a:xfrm>
              <a:off x="1863700" y="468925"/>
              <a:ext cx="1074225" cy="1074225"/>
            </a:xfrm>
            <a:custGeom>
              <a:avLst/>
              <a:gdLst/>
              <a:ahLst/>
              <a:cxnLst/>
              <a:rect l="l" t="t" r="r" b="b"/>
              <a:pathLst>
                <a:path w="42969" h="42969" extrusionOk="0">
                  <a:moveTo>
                    <a:pt x="42485" y="0"/>
                  </a:moveTo>
                  <a:lnTo>
                    <a:pt x="0" y="42485"/>
                  </a:lnTo>
                  <a:cubicBezTo>
                    <a:pt x="143" y="42655"/>
                    <a:pt x="285" y="42826"/>
                    <a:pt x="427" y="42968"/>
                  </a:cubicBezTo>
                  <a:lnTo>
                    <a:pt x="42968" y="427"/>
                  </a:lnTo>
                  <a:cubicBezTo>
                    <a:pt x="42826" y="285"/>
                    <a:pt x="42655" y="143"/>
                    <a:pt x="42485"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5"/>
            <p:cNvSpPr/>
            <p:nvPr/>
          </p:nvSpPr>
          <p:spPr>
            <a:xfrm>
              <a:off x="1904925" y="510150"/>
              <a:ext cx="1077775" cy="1078500"/>
            </a:xfrm>
            <a:custGeom>
              <a:avLst/>
              <a:gdLst/>
              <a:ahLst/>
              <a:cxnLst/>
              <a:rect l="l" t="t" r="r" b="b"/>
              <a:pathLst>
                <a:path w="43111" h="43140" extrusionOk="0">
                  <a:moveTo>
                    <a:pt x="42656" y="1"/>
                  </a:moveTo>
                  <a:lnTo>
                    <a:pt x="1" y="42656"/>
                  </a:lnTo>
                  <a:cubicBezTo>
                    <a:pt x="171" y="42826"/>
                    <a:pt x="314" y="42969"/>
                    <a:pt x="484" y="43139"/>
                  </a:cubicBezTo>
                  <a:lnTo>
                    <a:pt x="43111" y="484"/>
                  </a:lnTo>
                  <a:cubicBezTo>
                    <a:pt x="42969" y="314"/>
                    <a:pt x="42826" y="171"/>
                    <a:pt x="42656"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5"/>
            <p:cNvSpPr/>
            <p:nvPr/>
          </p:nvSpPr>
          <p:spPr>
            <a:xfrm>
              <a:off x="1950425" y="555650"/>
              <a:ext cx="1074225" cy="1074225"/>
            </a:xfrm>
            <a:custGeom>
              <a:avLst/>
              <a:gdLst/>
              <a:ahLst/>
              <a:cxnLst/>
              <a:rect l="l" t="t" r="r" b="b"/>
              <a:pathLst>
                <a:path w="42969" h="42969" extrusionOk="0">
                  <a:moveTo>
                    <a:pt x="42542" y="1"/>
                  </a:moveTo>
                  <a:lnTo>
                    <a:pt x="1" y="42542"/>
                  </a:lnTo>
                  <a:cubicBezTo>
                    <a:pt x="171" y="42684"/>
                    <a:pt x="313" y="42826"/>
                    <a:pt x="484" y="42969"/>
                  </a:cubicBezTo>
                  <a:lnTo>
                    <a:pt x="42968" y="484"/>
                  </a:lnTo>
                  <a:cubicBezTo>
                    <a:pt x="42826" y="314"/>
                    <a:pt x="42684" y="171"/>
                    <a:pt x="42542"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5"/>
            <p:cNvSpPr/>
            <p:nvPr/>
          </p:nvSpPr>
          <p:spPr>
            <a:xfrm>
              <a:off x="1998775" y="604000"/>
              <a:ext cx="1063550" cy="1063550"/>
            </a:xfrm>
            <a:custGeom>
              <a:avLst/>
              <a:gdLst/>
              <a:ahLst/>
              <a:cxnLst/>
              <a:rect l="l" t="t" r="r" b="b"/>
              <a:pathLst>
                <a:path w="42542" h="42542" extrusionOk="0">
                  <a:moveTo>
                    <a:pt x="42144" y="0"/>
                  </a:moveTo>
                  <a:lnTo>
                    <a:pt x="0" y="42144"/>
                  </a:lnTo>
                  <a:cubicBezTo>
                    <a:pt x="199" y="42286"/>
                    <a:pt x="370" y="42400"/>
                    <a:pt x="541" y="42542"/>
                  </a:cubicBezTo>
                  <a:lnTo>
                    <a:pt x="42542" y="541"/>
                  </a:lnTo>
                  <a:cubicBezTo>
                    <a:pt x="42399" y="370"/>
                    <a:pt x="42286" y="199"/>
                    <a:pt x="42144"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5"/>
            <p:cNvSpPr/>
            <p:nvPr/>
          </p:nvSpPr>
          <p:spPr>
            <a:xfrm>
              <a:off x="2051375" y="656600"/>
              <a:ext cx="1044375" cy="1044375"/>
            </a:xfrm>
            <a:custGeom>
              <a:avLst/>
              <a:gdLst/>
              <a:ahLst/>
              <a:cxnLst/>
              <a:rect l="l" t="t" r="r" b="b"/>
              <a:pathLst>
                <a:path w="41775" h="41775" extrusionOk="0">
                  <a:moveTo>
                    <a:pt x="41433" y="1"/>
                  </a:moveTo>
                  <a:lnTo>
                    <a:pt x="1" y="41433"/>
                  </a:lnTo>
                  <a:cubicBezTo>
                    <a:pt x="200" y="41547"/>
                    <a:pt x="399" y="41660"/>
                    <a:pt x="598" y="41774"/>
                  </a:cubicBezTo>
                  <a:lnTo>
                    <a:pt x="41774" y="598"/>
                  </a:lnTo>
                  <a:cubicBezTo>
                    <a:pt x="41660" y="399"/>
                    <a:pt x="41547" y="200"/>
                    <a:pt x="41433"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5"/>
            <p:cNvSpPr/>
            <p:nvPr/>
          </p:nvSpPr>
          <p:spPr>
            <a:xfrm>
              <a:off x="2107550" y="712775"/>
              <a:ext cx="1018050" cy="1018050"/>
            </a:xfrm>
            <a:custGeom>
              <a:avLst/>
              <a:gdLst/>
              <a:ahLst/>
              <a:cxnLst/>
              <a:rect l="l" t="t" r="r" b="b"/>
              <a:pathLst>
                <a:path w="40722" h="40722" extrusionOk="0">
                  <a:moveTo>
                    <a:pt x="40437" y="0"/>
                  </a:moveTo>
                  <a:lnTo>
                    <a:pt x="0" y="40437"/>
                  </a:lnTo>
                  <a:cubicBezTo>
                    <a:pt x="199" y="40523"/>
                    <a:pt x="427" y="40636"/>
                    <a:pt x="626" y="40722"/>
                  </a:cubicBezTo>
                  <a:lnTo>
                    <a:pt x="40721" y="626"/>
                  </a:lnTo>
                  <a:cubicBezTo>
                    <a:pt x="40636" y="427"/>
                    <a:pt x="40522" y="199"/>
                    <a:pt x="40437"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5"/>
            <p:cNvSpPr/>
            <p:nvPr/>
          </p:nvSpPr>
          <p:spPr>
            <a:xfrm>
              <a:off x="2167975" y="773200"/>
              <a:ext cx="983925" cy="983925"/>
            </a:xfrm>
            <a:custGeom>
              <a:avLst/>
              <a:gdLst/>
              <a:ahLst/>
              <a:cxnLst/>
              <a:rect l="l" t="t" r="r" b="b"/>
              <a:pathLst>
                <a:path w="39357" h="39357" extrusionOk="0">
                  <a:moveTo>
                    <a:pt x="39072" y="0"/>
                  </a:moveTo>
                  <a:lnTo>
                    <a:pt x="0" y="39072"/>
                  </a:lnTo>
                  <a:cubicBezTo>
                    <a:pt x="228" y="39158"/>
                    <a:pt x="455" y="39271"/>
                    <a:pt x="683" y="39357"/>
                  </a:cubicBezTo>
                  <a:lnTo>
                    <a:pt x="39357" y="683"/>
                  </a:lnTo>
                  <a:cubicBezTo>
                    <a:pt x="39271" y="455"/>
                    <a:pt x="39158" y="228"/>
                    <a:pt x="39072"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5"/>
            <p:cNvSpPr/>
            <p:nvPr/>
          </p:nvSpPr>
          <p:spPr>
            <a:xfrm>
              <a:off x="2233375" y="838600"/>
              <a:ext cx="939150" cy="939150"/>
            </a:xfrm>
            <a:custGeom>
              <a:avLst/>
              <a:gdLst/>
              <a:ahLst/>
              <a:cxnLst/>
              <a:rect l="l" t="t" r="r" b="b"/>
              <a:pathLst>
                <a:path w="37566" h="37566" extrusionOk="0">
                  <a:moveTo>
                    <a:pt x="37338" y="1"/>
                  </a:moveTo>
                  <a:lnTo>
                    <a:pt x="0" y="37338"/>
                  </a:lnTo>
                  <a:cubicBezTo>
                    <a:pt x="256" y="37423"/>
                    <a:pt x="484" y="37480"/>
                    <a:pt x="740" y="37565"/>
                  </a:cubicBezTo>
                  <a:lnTo>
                    <a:pt x="37565" y="740"/>
                  </a:lnTo>
                  <a:cubicBezTo>
                    <a:pt x="37480" y="484"/>
                    <a:pt x="37423" y="228"/>
                    <a:pt x="37338"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5"/>
            <p:cNvSpPr/>
            <p:nvPr/>
          </p:nvSpPr>
          <p:spPr>
            <a:xfrm>
              <a:off x="2303750" y="908975"/>
              <a:ext cx="883700" cy="883700"/>
            </a:xfrm>
            <a:custGeom>
              <a:avLst/>
              <a:gdLst/>
              <a:ahLst/>
              <a:cxnLst/>
              <a:rect l="l" t="t" r="r" b="b"/>
              <a:pathLst>
                <a:path w="35348" h="35348" extrusionOk="0">
                  <a:moveTo>
                    <a:pt x="35205" y="1"/>
                  </a:moveTo>
                  <a:lnTo>
                    <a:pt x="1" y="35205"/>
                  </a:lnTo>
                  <a:cubicBezTo>
                    <a:pt x="257" y="35262"/>
                    <a:pt x="541" y="35291"/>
                    <a:pt x="797" y="35348"/>
                  </a:cubicBezTo>
                  <a:lnTo>
                    <a:pt x="35347" y="797"/>
                  </a:lnTo>
                  <a:cubicBezTo>
                    <a:pt x="35291" y="541"/>
                    <a:pt x="35262" y="285"/>
                    <a:pt x="35205"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5"/>
            <p:cNvSpPr/>
            <p:nvPr/>
          </p:nvSpPr>
          <p:spPr>
            <a:xfrm>
              <a:off x="2381250" y="986475"/>
              <a:ext cx="814725" cy="814725"/>
            </a:xfrm>
            <a:custGeom>
              <a:avLst/>
              <a:gdLst/>
              <a:ahLst/>
              <a:cxnLst/>
              <a:rect l="l" t="t" r="r" b="b"/>
              <a:pathLst>
                <a:path w="32589" h="32589" extrusionOk="0">
                  <a:moveTo>
                    <a:pt x="32503" y="0"/>
                  </a:moveTo>
                  <a:lnTo>
                    <a:pt x="0" y="32503"/>
                  </a:lnTo>
                  <a:cubicBezTo>
                    <a:pt x="285" y="32532"/>
                    <a:pt x="569" y="32560"/>
                    <a:pt x="853" y="32589"/>
                  </a:cubicBezTo>
                  <a:lnTo>
                    <a:pt x="32589" y="853"/>
                  </a:lnTo>
                  <a:cubicBezTo>
                    <a:pt x="32560" y="569"/>
                    <a:pt x="32532" y="285"/>
                    <a:pt x="32503"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5"/>
            <p:cNvSpPr/>
            <p:nvPr/>
          </p:nvSpPr>
          <p:spPr>
            <a:xfrm>
              <a:off x="2466550" y="1071775"/>
              <a:ext cx="729425" cy="729425"/>
            </a:xfrm>
            <a:custGeom>
              <a:avLst/>
              <a:gdLst/>
              <a:ahLst/>
              <a:cxnLst/>
              <a:rect l="l" t="t" r="r" b="b"/>
              <a:pathLst>
                <a:path w="29177" h="29177" extrusionOk="0">
                  <a:moveTo>
                    <a:pt x="29177" y="1"/>
                  </a:moveTo>
                  <a:lnTo>
                    <a:pt x="1" y="29177"/>
                  </a:lnTo>
                  <a:cubicBezTo>
                    <a:pt x="314" y="29177"/>
                    <a:pt x="655" y="29148"/>
                    <a:pt x="968" y="29148"/>
                  </a:cubicBezTo>
                  <a:lnTo>
                    <a:pt x="29148" y="968"/>
                  </a:lnTo>
                  <a:cubicBezTo>
                    <a:pt x="29148" y="655"/>
                    <a:pt x="29177" y="314"/>
                    <a:pt x="29177"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5"/>
            <p:cNvSpPr/>
            <p:nvPr/>
          </p:nvSpPr>
          <p:spPr>
            <a:xfrm>
              <a:off x="2562525" y="1167750"/>
              <a:ext cx="624925" cy="624925"/>
            </a:xfrm>
            <a:custGeom>
              <a:avLst/>
              <a:gdLst/>
              <a:ahLst/>
              <a:cxnLst/>
              <a:rect l="l" t="t" r="r" b="b"/>
              <a:pathLst>
                <a:path w="24997" h="24997" extrusionOk="0">
                  <a:moveTo>
                    <a:pt x="24996" y="1"/>
                  </a:moveTo>
                  <a:lnTo>
                    <a:pt x="1" y="24997"/>
                  </a:lnTo>
                  <a:cubicBezTo>
                    <a:pt x="399" y="24911"/>
                    <a:pt x="768" y="24854"/>
                    <a:pt x="1138" y="24769"/>
                  </a:cubicBezTo>
                  <a:lnTo>
                    <a:pt x="24769" y="1138"/>
                  </a:lnTo>
                  <a:cubicBezTo>
                    <a:pt x="24854" y="768"/>
                    <a:pt x="24911" y="399"/>
                    <a:pt x="24996"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5"/>
            <p:cNvSpPr/>
            <p:nvPr/>
          </p:nvSpPr>
          <p:spPr>
            <a:xfrm>
              <a:off x="2678400" y="1283625"/>
              <a:ext cx="480625" cy="480625"/>
            </a:xfrm>
            <a:custGeom>
              <a:avLst/>
              <a:gdLst/>
              <a:ahLst/>
              <a:cxnLst/>
              <a:rect l="l" t="t" r="r" b="b"/>
              <a:pathLst>
                <a:path w="19225" h="19225" extrusionOk="0">
                  <a:moveTo>
                    <a:pt x="19224" y="1"/>
                  </a:moveTo>
                  <a:lnTo>
                    <a:pt x="1" y="19224"/>
                  </a:lnTo>
                  <a:cubicBezTo>
                    <a:pt x="484" y="19053"/>
                    <a:pt x="968" y="18883"/>
                    <a:pt x="1451" y="18712"/>
                  </a:cubicBezTo>
                  <a:lnTo>
                    <a:pt x="18712" y="1451"/>
                  </a:lnTo>
                  <a:cubicBezTo>
                    <a:pt x="18883" y="968"/>
                    <a:pt x="19053" y="484"/>
                    <a:pt x="19224"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5"/>
            <p:cNvSpPr/>
            <p:nvPr/>
          </p:nvSpPr>
          <p:spPr>
            <a:xfrm>
              <a:off x="2842625" y="1447850"/>
              <a:ext cx="238900" cy="238900"/>
            </a:xfrm>
            <a:custGeom>
              <a:avLst/>
              <a:gdLst/>
              <a:ahLst/>
              <a:cxnLst/>
              <a:rect l="l" t="t" r="r" b="b"/>
              <a:pathLst>
                <a:path w="9556" h="9556" extrusionOk="0">
                  <a:moveTo>
                    <a:pt x="9555" y="1"/>
                  </a:moveTo>
                  <a:lnTo>
                    <a:pt x="1" y="9555"/>
                  </a:lnTo>
                  <a:cubicBezTo>
                    <a:pt x="1223" y="8816"/>
                    <a:pt x="2389" y="7963"/>
                    <a:pt x="3470" y="7025"/>
                  </a:cubicBezTo>
                  <a:lnTo>
                    <a:pt x="7025" y="3470"/>
                  </a:lnTo>
                  <a:cubicBezTo>
                    <a:pt x="7963" y="2389"/>
                    <a:pt x="8788" y="1224"/>
                    <a:pt x="9555"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3" name="Google Shape;1823;p65"/>
          <p:cNvSpPr/>
          <p:nvPr/>
        </p:nvSpPr>
        <p:spPr>
          <a:xfrm>
            <a:off x="5858225" y="2206375"/>
            <a:ext cx="2880650" cy="2863600"/>
          </a:xfrm>
          <a:custGeom>
            <a:avLst/>
            <a:gdLst/>
            <a:ahLst/>
            <a:cxnLst/>
            <a:rect l="l" t="t" r="r" b="b"/>
            <a:pathLst>
              <a:path w="115226" h="114544" extrusionOk="0">
                <a:moveTo>
                  <a:pt x="7593" y="114543"/>
                </a:moveTo>
                <a:cubicBezTo>
                  <a:pt x="5802" y="114543"/>
                  <a:pt x="4039" y="113861"/>
                  <a:pt x="2702" y="112524"/>
                </a:cubicBezTo>
                <a:cubicBezTo>
                  <a:pt x="1" y="109823"/>
                  <a:pt x="1" y="105444"/>
                  <a:pt x="2702" y="102742"/>
                </a:cubicBezTo>
                <a:lnTo>
                  <a:pt x="102742" y="2702"/>
                </a:lnTo>
                <a:cubicBezTo>
                  <a:pt x="105444" y="0"/>
                  <a:pt x="109823" y="0"/>
                  <a:pt x="112525" y="2702"/>
                </a:cubicBezTo>
                <a:cubicBezTo>
                  <a:pt x="115226" y="5375"/>
                  <a:pt x="115226" y="9754"/>
                  <a:pt x="112525" y="12456"/>
                </a:cubicBezTo>
                <a:lnTo>
                  <a:pt x="12456" y="112524"/>
                </a:lnTo>
                <a:cubicBezTo>
                  <a:pt x="11119" y="113861"/>
                  <a:pt x="9356" y="114543"/>
                  <a:pt x="7593" y="114543"/>
                </a:cubicBezTo>
                <a:close/>
                <a:moveTo>
                  <a:pt x="107633" y="1735"/>
                </a:moveTo>
                <a:cubicBezTo>
                  <a:pt x="106155" y="1735"/>
                  <a:pt x="104648" y="2304"/>
                  <a:pt x="103510" y="3441"/>
                </a:cubicBezTo>
                <a:lnTo>
                  <a:pt x="3441" y="103510"/>
                </a:lnTo>
                <a:cubicBezTo>
                  <a:pt x="1167" y="105785"/>
                  <a:pt x="1167" y="109482"/>
                  <a:pt x="3441" y="111757"/>
                </a:cubicBezTo>
                <a:cubicBezTo>
                  <a:pt x="5716" y="114060"/>
                  <a:pt x="9442" y="114060"/>
                  <a:pt x="11717" y="111757"/>
                </a:cubicBezTo>
                <a:lnTo>
                  <a:pt x="111757" y="11716"/>
                </a:lnTo>
                <a:cubicBezTo>
                  <a:pt x="114060" y="9441"/>
                  <a:pt x="114060" y="5716"/>
                  <a:pt x="111757" y="3441"/>
                </a:cubicBezTo>
                <a:cubicBezTo>
                  <a:pt x="110619" y="2304"/>
                  <a:pt x="109141" y="1735"/>
                  <a:pt x="107633" y="1735"/>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5"/>
          <p:cNvSpPr/>
          <p:nvPr/>
        </p:nvSpPr>
        <p:spPr>
          <a:xfrm>
            <a:off x="3009750" y="2029800"/>
            <a:ext cx="1503625" cy="1503625"/>
          </a:xfrm>
          <a:custGeom>
            <a:avLst/>
            <a:gdLst/>
            <a:ahLst/>
            <a:cxnLst/>
            <a:rect l="l" t="t" r="r" b="b"/>
            <a:pathLst>
              <a:path w="60145" h="60145" extrusionOk="0">
                <a:moveTo>
                  <a:pt x="1138" y="59035"/>
                </a:moveTo>
                <a:lnTo>
                  <a:pt x="1138" y="59035"/>
                </a:lnTo>
                <a:cubicBezTo>
                  <a:pt x="1" y="57898"/>
                  <a:pt x="1" y="56049"/>
                  <a:pt x="1138" y="54940"/>
                </a:cubicBezTo>
                <a:lnTo>
                  <a:pt x="54912" y="1138"/>
                </a:lnTo>
                <a:cubicBezTo>
                  <a:pt x="56050" y="1"/>
                  <a:pt x="57869" y="1"/>
                  <a:pt x="59007" y="1138"/>
                </a:cubicBezTo>
                <a:lnTo>
                  <a:pt x="59007" y="1138"/>
                </a:lnTo>
                <a:cubicBezTo>
                  <a:pt x="60144" y="2276"/>
                  <a:pt x="60144" y="4096"/>
                  <a:pt x="59007" y="5233"/>
                </a:cubicBezTo>
                <a:lnTo>
                  <a:pt x="5233" y="59035"/>
                </a:lnTo>
                <a:cubicBezTo>
                  <a:pt x="4096" y="60144"/>
                  <a:pt x="2276" y="60144"/>
                  <a:pt x="1138" y="59035"/>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5"/>
          <p:cNvSpPr/>
          <p:nvPr/>
        </p:nvSpPr>
        <p:spPr>
          <a:xfrm>
            <a:off x="4336850" y="2029800"/>
            <a:ext cx="2851500" cy="2850800"/>
          </a:xfrm>
          <a:custGeom>
            <a:avLst/>
            <a:gdLst/>
            <a:ahLst/>
            <a:cxnLst/>
            <a:rect l="l" t="t" r="r" b="b"/>
            <a:pathLst>
              <a:path w="114060" h="114032" extrusionOk="0">
                <a:moveTo>
                  <a:pt x="2475" y="111558"/>
                </a:moveTo>
                <a:lnTo>
                  <a:pt x="2475" y="111558"/>
                </a:lnTo>
                <a:cubicBezTo>
                  <a:pt x="1" y="109055"/>
                  <a:pt x="1" y="105017"/>
                  <a:pt x="2475" y="102543"/>
                </a:cubicBezTo>
                <a:lnTo>
                  <a:pt x="102543" y="2474"/>
                </a:lnTo>
                <a:cubicBezTo>
                  <a:pt x="105046" y="0"/>
                  <a:pt x="109084" y="0"/>
                  <a:pt x="111558" y="2474"/>
                </a:cubicBezTo>
                <a:lnTo>
                  <a:pt x="111558" y="2474"/>
                </a:lnTo>
                <a:cubicBezTo>
                  <a:pt x="114060" y="4977"/>
                  <a:pt x="114060" y="9015"/>
                  <a:pt x="111558" y="11489"/>
                </a:cubicBezTo>
                <a:lnTo>
                  <a:pt x="11489" y="111558"/>
                </a:lnTo>
                <a:cubicBezTo>
                  <a:pt x="9015" y="114032"/>
                  <a:pt x="4977" y="114032"/>
                  <a:pt x="2475" y="111558"/>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6" name="Google Shape;1826;p65"/>
          <p:cNvGrpSpPr/>
          <p:nvPr/>
        </p:nvGrpSpPr>
        <p:grpSpPr>
          <a:xfrm>
            <a:off x="4281050" y="2229925"/>
            <a:ext cx="1008800" cy="1006675"/>
            <a:chOff x="3235775" y="1646925"/>
            <a:chExt cx="1008800" cy="1006675"/>
          </a:xfrm>
        </p:grpSpPr>
        <p:sp>
          <p:nvSpPr>
            <p:cNvPr id="1827" name="Google Shape;1827;p65"/>
            <p:cNvSpPr/>
            <p:nvPr/>
          </p:nvSpPr>
          <p:spPr>
            <a:xfrm>
              <a:off x="3235775" y="1730100"/>
              <a:ext cx="927050" cy="923500"/>
            </a:xfrm>
            <a:custGeom>
              <a:avLst/>
              <a:gdLst/>
              <a:ahLst/>
              <a:cxnLst/>
              <a:rect l="l" t="t" r="r" b="b"/>
              <a:pathLst>
                <a:path w="37082" h="36940" extrusionOk="0">
                  <a:moveTo>
                    <a:pt x="540" y="36541"/>
                  </a:moveTo>
                  <a:cubicBezTo>
                    <a:pt x="0" y="35973"/>
                    <a:pt x="0" y="35063"/>
                    <a:pt x="540" y="34522"/>
                  </a:cubicBezTo>
                  <a:lnTo>
                    <a:pt x="540" y="34522"/>
                  </a:lnTo>
                  <a:cubicBezTo>
                    <a:pt x="1109" y="33954"/>
                    <a:pt x="2019" y="33954"/>
                    <a:pt x="2559" y="34522"/>
                  </a:cubicBezTo>
                  <a:lnTo>
                    <a:pt x="2559" y="34522"/>
                  </a:lnTo>
                  <a:cubicBezTo>
                    <a:pt x="3128" y="35063"/>
                    <a:pt x="3128" y="35973"/>
                    <a:pt x="2559" y="36541"/>
                  </a:cubicBezTo>
                  <a:lnTo>
                    <a:pt x="2559" y="36541"/>
                  </a:lnTo>
                  <a:cubicBezTo>
                    <a:pt x="2275" y="36797"/>
                    <a:pt x="1934" y="36939"/>
                    <a:pt x="1564" y="36939"/>
                  </a:cubicBezTo>
                  <a:lnTo>
                    <a:pt x="1564" y="36939"/>
                  </a:lnTo>
                  <a:cubicBezTo>
                    <a:pt x="1195" y="36939"/>
                    <a:pt x="825" y="36797"/>
                    <a:pt x="540" y="36541"/>
                  </a:cubicBezTo>
                  <a:close/>
                  <a:moveTo>
                    <a:pt x="3953" y="33129"/>
                  </a:moveTo>
                  <a:cubicBezTo>
                    <a:pt x="3384" y="32589"/>
                    <a:pt x="3384" y="31679"/>
                    <a:pt x="3953" y="31110"/>
                  </a:cubicBezTo>
                  <a:lnTo>
                    <a:pt x="3953" y="31110"/>
                  </a:lnTo>
                  <a:cubicBezTo>
                    <a:pt x="4493" y="30570"/>
                    <a:pt x="5403" y="30570"/>
                    <a:pt x="5972" y="31110"/>
                  </a:cubicBezTo>
                  <a:lnTo>
                    <a:pt x="5972" y="31110"/>
                  </a:lnTo>
                  <a:cubicBezTo>
                    <a:pt x="6512" y="31679"/>
                    <a:pt x="6512" y="32589"/>
                    <a:pt x="5972" y="33129"/>
                  </a:cubicBezTo>
                  <a:lnTo>
                    <a:pt x="5972" y="33129"/>
                  </a:lnTo>
                  <a:cubicBezTo>
                    <a:pt x="5688" y="33413"/>
                    <a:pt x="5318" y="33555"/>
                    <a:pt x="4948" y="33555"/>
                  </a:cubicBezTo>
                  <a:lnTo>
                    <a:pt x="4948" y="33555"/>
                  </a:lnTo>
                  <a:cubicBezTo>
                    <a:pt x="4578" y="33555"/>
                    <a:pt x="4237" y="33413"/>
                    <a:pt x="3953" y="33129"/>
                  </a:cubicBezTo>
                  <a:close/>
                  <a:moveTo>
                    <a:pt x="7337" y="29745"/>
                  </a:moveTo>
                  <a:cubicBezTo>
                    <a:pt x="6797" y="29176"/>
                    <a:pt x="6797" y="28295"/>
                    <a:pt x="7337" y="27726"/>
                  </a:cubicBezTo>
                  <a:lnTo>
                    <a:pt x="7337" y="27726"/>
                  </a:lnTo>
                  <a:cubicBezTo>
                    <a:pt x="7906" y="27186"/>
                    <a:pt x="8816" y="27186"/>
                    <a:pt x="9356" y="27726"/>
                  </a:cubicBezTo>
                  <a:lnTo>
                    <a:pt x="9356" y="27726"/>
                  </a:lnTo>
                  <a:cubicBezTo>
                    <a:pt x="9925" y="28295"/>
                    <a:pt x="9925" y="29176"/>
                    <a:pt x="9356" y="29745"/>
                  </a:cubicBezTo>
                  <a:lnTo>
                    <a:pt x="9356" y="29745"/>
                  </a:lnTo>
                  <a:cubicBezTo>
                    <a:pt x="9071" y="30029"/>
                    <a:pt x="8702" y="30143"/>
                    <a:pt x="8361" y="30143"/>
                  </a:cubicBezTo>
                  <a:lnTo>
                    <a:pt x="8361" y="30143"/>
                  </a:lnTo>
                  <a:cubicBezTo>
                    <a:pt x="7991" y="30143"/>
                    <a:pt x="7621" y="30029"/>
                    <a:pt x="7337" y="29745"/>
                  </a:cubicBezTo>
                  <a:close/>
                  <a:moveTo>
                    <a:pt x="10749" y="26333"/>
                  </a:moveTo>
                  <a:cubicBezTo>
                    <a:pt x="10181" y="25792"/>
                    <a:pt x="10181" y="24882"/>
                    <a:pt x="10749" y="24342"/>
                  </a:cubicBezTo>
                  <a:lnTo>
                    <a:pt x="10749" y="24342"/>
                  </a:lnTo>
                  <a:cubicBezTo>
                    <a:pt x="11290" y="23773"/>
                    <a:pt x="12200" y="23773"/>
                    <a:pt x="12740" y="24342"/>
                  </a:cubicBezTo>
                  <a:lnTo>
                    <a:pt x="12740" y="24342"/>
                  </a:lnTo>
                  <a:cubicBezTo>
                    <a:pt x="13309" y="24882"/>
                    <a:pt x="13309" y="25792"/>
                    <a:pt x="12740" y="26333"/>
                  </a:cubicBezTo>
                  <a:lnTo>
                    <a:pt x="12740" y="26333"/>
                  </a:lnTo>
                  <a:cubicBezTo>
                    <a:pt x="12484" y="26617"/>
                    <a:pt x="12114" y="26759"/>
                    <a:pt x="11745" y="26759"/>
                  </a:cubicBezTo>
                  <a:lnTo>
                    <a:pt x="11745" y="26759"/>
                  </a:lnTo>
                  <a:cubicBezTo>
                    <a:pt x="11375" y="26759"/>
                    <a:pt x="11034" y="26617"/>
                    <a:pt x="10749" y="26333"/>
                  </a:cubicBezTo>
                  <a:close/>
                  <a:moveTo>
                    <a:pt x="14133" y="22949"/>
                  </a:moveTo>
                  <a:cubicBezTo>
                    <a:pt x="13593" y="22380"/>
                    <a:pt x="13593" y="21498"/>
                    <a:pt x="14133" y="20930"/>
                  </a:cubicBezTo>
                  <a:lnTo>
                    <a:pt x="14133" y="20930"/>
                  </a:lnTo>
                  <a:cubicBezTo>
                    <a:pt x="14702" y="20389"/>
                    <a:pt x="15583" y="20389"/>
                    <a:pt x="16152" y="20930"/>
                  </a:cubicBezTo>
                  <a:lnTo>
                    <a:pt x="16152" y="20930"/>
                  </a:lnTo>
                  <a:cubicBezTo>
                    <a:pt x="16693" y="21498"/>
                    <a:pt x="16693" y="22380"/>
                    <a:pt x="16152" y="22949"/>
                  </a:cubicBezTo>
                  <a:lnTo>
                    <a:pt x="16152" y="22949"/>
                  </a:lnTo>
                  <a:cubicBezTo>
                    <a:pt x="15868" y="23233"/>
                    <a:pt x="15498" y="23347"/>
                    <a:pt x="15157" y="23347"/>
                  </a:cubicBezTo>
                  <a:lnTo>
                    <a:pt x="15157" y="23347"/>
                  </a:lnTo>
                  <a:cubicBezTo>
                    <a:pt x="14787" y="23347"/>
                    <a:pt x="14418" y="23233"/>
                    <a:pt x="14133" y="22949"/>
                  </a:cubicBezTo>
                  <a:close/>
                  <a:moveTo>
                    <a:pt x="17546" y="19536"/>
                  </a:moveTo>
                  <a:cubicBezTo>
                    <a:pt x="16977" y="18996"/>
                    <a:pt x="16977" y="18086"/>
                    <a:pt x="17546" y="17546"/>
                  </a:cubicBezTo>
                  <a:lnTo>
                    <a:pt x="17546" y="17546"/>
                  </a:lnTo>
                  <a:cubicBezTo>
                    <a:pt x="18086" y="16977"/>
                    <a:pt x="18996" y="16977"/>
                    <a:pt x="19536" y="17546"/>
                  </a:cubicBezTo>
                  <a:lnTo>
                    <a:pt x="19536" y="17546"/>
                  </a:lnTo>
                  <a:cubicBezTo>
                    <a:pt x="20105" y="18086"/>
                    <a:pt x="20105" y="18996"/>
                    <a:pt x="19536" y="19536"/>
                  </a:cubicBezTo>
                  <a:lnTo>
                    <a:pt x="19536" y="19536"/>
                  </a:lnTo>
                  <a:cubicBezTo>
                    <a:pt x="19280" y="19821"/>
                    <a:pt x="18911" y="19963"/>
                    <a:pt x="18541" y="19963"/>
                  </a:cubicBezTo>
                  <a:lnTo>
                    <a:pt x="18541" y="19963"/>
                  </a:lnTo>
                  <a:cubicBezTo>
                    <a:pt x="18171" y="19963"/>
                    <a:pt x="17802" y="19821"/>
                    <a:pt x="17546" y="19536"/>
                  </a:cubicBezTo>
                  <a:close/>
                  <a:moveTo>
                    <a:pt x="20930" y="16152"/>
                  </a:moveTo>
                  <a:cubicBezTo>
                    <a:pt x="20389" y="15583"/>
                    <a:pt x="20389" y="14702"/>
                    <a:pt x="20930" y="14133"/>
                  </a:cubicBezTo>
                  <a:lnTo>
                    <a:pt x="20930" y="14133"/>
                  </a:lnTo>
                  <a:cubicBezTo>
                    <a:pt x="21498" y="13593"/>
                    <a:pt x="22380" y="13593"/>
                    <a:pt x="22949" y="14133"/>
                  </a:cubicBezTo>
                  <a:lnTo>
                    <a:pt x="22949" y="14133"/>
                  </a:lnTo>
                  <a:cubicBezTo>
                    <a:pt x="23489" y="14702"/>
                    <a:pt x="23489" y="15583"/>
                    <a:pt x="22949" y="16152"/>
                  </a:cubicBezTo>
                  <a:lnTo>
                    <a:pt x="22949" y="16152"/>
                  </a:lnTo>
                  <a:cubicBezTo>
                    <a:pt x="22664" y="16437"/>
                    <a:pt x="22295" y="16579"/>
                    <a:pt x="21925" y="16579"/>
                  </a:cubicBezTo>
                  <a:lnTo>
                    <a:pt x="21925" y="16579"/>
                  </a:lnTo>
                  <a:cubicBezTo>
                    <a:pt x="21584" y="16579"/>
                    <a:pt x="21214" y="16437"/>
                    <a:pt x="20930" y="16152"/>
                  </a:cubicBezTo>
                  <a:close/>
                  <a:moveTo>
                    <a:pt x="24342" y="12740"/>
                  </a:moveTo>
                  <a:cubicBezTo>
                    <a:pt x="23773" y="12199"/>
                    <a:pt x="23773" y="11289"/>
                    <a:pt x="24342" y="10749"/>
                  </a:cubicBezTo>
                  <a:lnTo>
                    <a:pt x="24342" y="10749"/>
                  </a:lnTo>
                  <a:cubicBezTo>
                    <a:pt x="24882" y="10180"/>
                    <a:pt x="25792" y="10180"/>
                    <a:pt x="26333" y="10749"/>
                  </a:cubicBezTo>
                  <a:lnTo>
                    <a:pt x="26333" y="10749"/>
                  </a:lnTo>
                  <a:cubicBezTo>
                    <a:pt x="26901" y="11289"/>
                    <a:pt x="26901" y="12199"/>
                    <a:pt x="26333" y="12740"/>
                  </a:cubicBezTo>
                  <a:lnTo>
                    <a:pt x="26333" y="12740"/>
                  </a:lnTo>
                  <a:cubicBezTo>
                    <a:pt x="26048" y="13024"/>
                    <a:pt x="25707" y="13166"/>
                    <a:pt x="25337" y="13166"/>
                  </a:cubicBezTo>
                  <a:lnTo>
                    <a:pt x="25337" y="13166"/>
                  </a:lnTo>
                  <a:cubicBezTo>
                    <a:pt x="24968" y="13166"/>
                    <a:pt x="24598" y="13024"/>
                    <a:pt x="24342" y="12740"/>
                  </a:cubicBezTo>
                  <a:close/>
                  <a:moveTo>
                    <a:pt x="27726" y="9356"/>
                  </a:moveTo>
                  <a:cubicBezTo>
                    <a:pt x="27157" y="8787"/>
                    <a:pt x="27157" y="7906"/>
                    <a:pt x="27726" y="7337"/>
                  </a:cubicBezTo>
                  <a:lnTo>
                    <a:pt x="27726" y="7337"/>
                  </a:lnTo>
                  <a:cubicBezTo>
                    <a:pt x="28295" y="6796"/>
                    <a:pt x="29176" y="6796"/>
                    <a:pt x="29745" y="7337"/>
                  </a:cubicBezTo>
                  <a:lnTo>
                    <a:pt x="29745" y="7337"/>
                  </a:lnTo>
                  <a:cubicBezTo>
                    <a:pt x="30285" y="7906"/>
                    <a:pt x="30285" y="8787"/>
                    <a:pt x="29745" y="9356"/>
                  </a:cubicBezTo>
                  <a:lnTo>
                    <a:pt x="29745" y="9356"/>
                  </a:lnTo>
                  <a:cubicBezTo>
                    <a:pt x="29461" y="9640"/>
                    <a:pt x="29091" y="9782"/>
                    <a:pt x="28721" y="9782"/>
                  </a:cubicBezTo>
                  <a:lnTo>
                    <a:pt x="28721" y="9782"/>
                  </a:lnTo>
                  <a:cubicBezTo>
                    <a:pt x="28380" y="9782"/>
                    <a:pt x="28010" y="9640"/>
                    <a:pt x="27726" y="9356"/>
                  </a:cubicBezTo>
                  <a:close/>
                  <a:moveTo>
                    <a:pt x="31110" y="5972"/>
                  </a:moveTo>
                  <a:cubicBezTo>
                    <a:pt x="30570" y="5403"/>
                    <a:pt x="30570" y="4493"/>
                    <a:pt x="31110" y="3953"/>
                  </a:cubicBezTo>
                  <a:lnTo>
                    <a:pt x="31110" y="3953"/>
                  </a:lnTo>
                  <a:cubicBezTo>
                    <a:pt x="31679" y="3384"/>
                    <a:pt x="32589" y="3384"/>
                    <a:pt x="33129" y="3953"/>
                  </a:cubicBezTo>
                  <a:lnTo>
                    <a:pt x="33129" y="3953"/>
                  </a:lnTo>
                  <a:cubicBezTo>
                    <a:pt x="33698" y="4493"/>
                    <a:pt x="33698" y="5403"/>
                    <a:pt x="33129" y="5972"/>
                  </a:cubicBezTo>
                  <a:lnTo>
                    <a:pt x="33129" y="5972"/>
                  </a:lnTo>
                  <a:cubicBezTo>
                    <a:pt x="32845" y="6228"/>
                    <a:pt x="32503" y="6370"/>
                    <a:pt x="32134" y="6370"/>
                  </a:cubicBezTo>
                  <a:lnTo>
                    <a:pt x="32134" y="6370"/>
                  </a:lnTo>
                  <a:cubicBezTo>
                    <a:pt x="31764" y="6370"/>
                    <a:pt x="31394" y="6228"/>
                    <a:pt x="31110" y="5972"/>
                  </a:cubicBezTo>
                  <a:close/>
                  <a:moveTo>
                    <a:pt x="34522" y="2559"/>
                  </a:moveTo>
                  <a:cubicBezTo>
                    <a:pt x="33954" y="2019"/>
                    <a:pt x="33954" y="1109"/>
                    <a:pt x="34522" y="540"/>
                  </a:cubicBezTo>
                  <a:lnTo>
                    <a:pt x="34522" y="540"/>
                  </a:lnTo>
                  <a:cubicBezTo>
                    <a:pt x="35063" y="0"/>
                    <a:pt x="35973" y="0"/>
                    <a:pt x="36541" y="540"/>
                  </a:cubicBezTo>
                  <a:lnTo>
                    <a:pt x="36541" y="540"/>
                  </a:lnTo>
                  <a:cubicBezTo>
                    <a:pt x="37082" y="1109"/>
                    <a:pt x="37082" y="2019"/>
                    <a:pt x="36541" y="2559"/>
                  </a:cubicBezTo>
                  <a:lnTo>
                    <a:pt x="36541" y="2559"/>
                  </a:lnTo>
                  <a:cubicBezTo>
                    <a:pt x="36257" y="2844"/>
                    <a:pt x="35887" y="2986"/>
                    <a:pt x="35518" y="2986"/>
                  </a:cubicBezTo>
                  <a:lnTo>
                    <a:pt x="35518" y="2986"/>
                  </a:lnTo>
                  <a:cubicBezTo>
                    <a:pt x="35148" y="2986"/>
                    <a:pt x="34807" y="2844"/>
                    <a:pt x="34522" y="25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5"/>
            <p:cNvSpPr/>
            <p:nvPr/>
          </p:nvSpPr>
          <p:spPr>
            <a:xfrm>
              <a:off x="4173475" y="1646925"/>
              <a:ext cx="71100" cy="72525"/>
            </a:xfrm>
            <a:custGeom>
              <a:avLst/>
              <a:gdLst/>
              <a:ahLst/>
              <a:cxnLst/>
              <a:rect l="l" t="t" r="r" b="b"/>
              <a:pathLst>
                <a:path w="2844" h="2901" extrusionOk="0">
                  <a:moveTo>
                    <a:pt x="1422" y="2901"/>
                  </a:moveTo>
                  <a:cubicBezTo>
                    <a:pt x="1052" y="2901"/>
                    <a:pt x="683" y="2758"/>
                    <a:pt x="398" y="2502"/>
                  </a:cubicBezTo>
                  <a:cubicBezTo>
                    <a:pt x="142" y="2218"/>
                    <a:pt x="0" y="1877"/>
                    <a:pt x="0" y="1479"/>
                  </a:cubicBezTo>
                  <a:cubicBezTo>
                    <a:pt x="0" y="1393"/>
                    <a:pt x="0" y="1308"/>
                    <a:pt x="29" y="1223"/>
                  </a:cubicBezTo>
                  <a:cubicBezTo>
                    <a:pt x="29" y="1109"/>
                    <a:pt x="57" y="1024"/>
                    <a:pt x="114" y="938"/>
                  </a:cubicBezTo>
                  <a:cubicBezTo>
                    <a:pt x="142" y="853"/>
                    <a:pt x="171" y="768"/>
                    <a:pt x="228" y="711"/>
                  </a:cubicBezTo>
                  <a:cubicBezTo>
                    <a:pt x="285" y="626"/>
                    <a:pt x="341" y="540"/>
                    <a:pt x="398" y="483"/>
                  </a:cubicBezTo>
                  <a:cubicBezTo>
                    <a:pt x="739" y="142"/>
                    <a:pt x="1223" y="0"/>
                    <a:pt x="1678" y="85"/>
                  </a:cubicBezTo>
                  <a:cubicBezTo>
                    <a:pt x="1792" y="114"/>
                    <a:pt x="1877" y="142"/>
                    <a:pt x="1962" y="171"/>
                  </a:cubicBezTo>
                  <a:cubicBezTo>
                    <a:pt x="2048" y="199"/>
                    <a:pt x="2133" y="256"/>
                    <a:pt x="2190" y="313"/>
                  </a:cubicBezTo>
                  <a:cubicBezTo>
                    <a:pt x="2275" y="370"/>
                    <a:pt x="2360" y="427"/>
                    <a:pt x="2417" y="483"/>
                  </a:cubicBezTo>
                  <a:cubicBezTo>
                    <a:pt x="2474" y="540"/>
                    <a:pt x="2531" y="626"/>
                    <a:pt x="2588" y="711"/>
                  </a:cubicBezTo>
                  <a:cubicBezTo>
                    <a:pt x="2645" y="768"/>
                    <a:pt x="2702" y="853"/>
                    <a:pt x="2730" y="938"/>
                  </a:cubicBezTo>
                  <a:cubicBezTo>
                    <a:pt x="2758" y="1024"/>
                    <a:pt x="2787" y="1109"/>
                    <a:pt x="2815" y="1223"/>
                  </a:cubicBezTo>
                  <a:cubicBezTo>
                    <a:pt x="2815" y="1308"/>
                    <a:pt x="2844" y="1393"/>
                    <a:pt x="2844" y="1479"/>
                  </a:cubicBezTo>
                  <a:cubicBezTo>
                    <a:pt x="2844" y="1877"/>
                    <a:pt x="2673" y="2218"/>
                    <a:pt x="2417" y="2502"/>
                  </a:cubicBezTo>
                  <a:cubicBezTo>
                    <a:pt x="2360" y="2559"/>
                    <a:pt x="2275" y="2616"/>
                    <a:pt x="2190" y="2673"/>
                  </a:cubicBezTo>
                  <a:cubicBezTo>
                    <a:pt x="2133" y="2730"/>
                    <a:pt x="2048" y="2758"/>
                    <a:pt x="1962" y="2815"/>
                  </a:cubicBezTo>
                  <a:cubicBezTo>
                    <a:pt x="1877" y="2844"/>
                    <a:pt x="1792" y="2872"/>
                    <a:pt x="1678" y="2872"/>
                  </a:cubicBezTo>
                  <a:cubicBezTo>
                    <a:pt x="1593" y="2901"/>
                    <a:pt x="1507" y="2901"/>
                    <a:pt x="1422" y="29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65"/>
          <p:cNvGrpSpPr/>
          <p:nvPr/>
        </p:nvGrpSpPr>
        <p:grpSpPr>
          <a:xfrm>
            <a:off x="4037300" y="3024000"/>
            <a:ext cx="1008800" cy="1006675"/>
            <a:chOff x="3235775" y="1646925"/>
            <a:chExt cx="1008800" cy="1006675"/>
          </a:xfrm>
        </p:grpSpPr>
        <p:sp>
          <p:nvSpPr>
            <p:cNvPr id="1830" name="Google Shape;1830;p65"/>
            <p:cNvSpPr/>
            <p:nvPr/>
          </p:nvSpPr>
          <p:spPr>
            <a:xfrm>
              <a:off x="3235775" y="1730100"/>
              <a:ext cx="927050" cy="923500"/>
            </a:xfrm>
            <a:custGeom>
              <a:avLst/>
              <a:gdLst/>
              <a:ahLst/>
              <a:cxnLst/>
              <a:rect l="l" t="t" r="r" b="b"/>
              <a:pathLst>
                <a:path w="37082" h="36940" extrusionOk="0">
                  <a:moveTo>
                    <a:pt x="540" y="36541"/>
                  </a:moveTo>
                  <a:cubicBezTo>
                    <a:pt x="0" y="35973"/>
                    <a:pt x="0" y="35063"/>
                    <a:pt x="540" y="34522"/>
                  </a:cubicBezTo>
                  <a:lnTo>
                    <a:pt x="540" y="34522"/>
                  </a:lnTo>
                  <a:cubicBezTo>
                    <a:pt x="1109" y="33954"/>
                    <a:pt x="2019" y="33954"/>
                    <a:pt x="2559" y="34522"/>
                  </a:cubicBezTo>
                  <a:lnTo>
                    <a:pt x="2559" y="34522"/>
                  </a:lnTo>
                  <a:cubicBezTo>
                    <a:pt x="3128" y="35063"/>
                    <a:pt x="3128" y="35973"/>
                    <a:pt x="2559" y="36541"/>
                  </a:cubicBezTo>
                  <a:lnTo>
                    <a:pt x="2559" y="36541"/>
                  </a:lnTo>
                  <a:cubicBezTo>
                    <a:pt x="2275" y="36797"/>
                    <a:pt x="1934" y="36939"/>
                    <a:pt x="1564" y="36939"/>
                  </a:cubicBezTo>
                  <a:lnTo>
                    <a:pt x="1564" y="36939"/>
                  </a:lnTo>
                  <a:cubicBezTo>
                    <a:pt x="1195" y="36939"/>
                    <a:pt x="825" y="36797"/>
                    <a:pt x="540" y="36541"/>
                  </a:cubicBezTo>
                  <a:close/>
                  <a:moveTo>
                    <a:pt x="3953" y="33129"/>
                  </a:moveTo>
                  <a:cubicBezTo>
                    <a:pt x="3384" y="32589"/>
                    <a:pt x="3384" y="31679"/>
                    <a:pt x="3953" y="31110"/>
                  </a:cubicBezTo>
                  <a:lnTo>
                    <a:pt x="3953" y="31110"/>
                  </a:lnTo>
                  <a:cubicBezTo>
                    <a:pt x="4493" y="30570"/>
                    <a:pt x="5403" y="30570"/>
                    <a:pt x="5972" y="31110"/>
                  </a:cubicBezTo>
                  <a:lnTo>
                    <a:pt x="5972" y="31110"/>
                  </a:lnTo>
                  <a:cubicBezTo>
                    <a:pt x="6512" y="31679"/>
                    <a:pt x="6512" y="32589"/>
                    <a:pt x="5972" y="33129"/>
                  </a:cubicBezTo>
                  <a:lnTo>
                    <a:pt x="5972" y="33129"/>
                  </a:lnTo>
                  <a:cubicBezTo>
                    <a:pt x="5688" y="33413"/>
                    <a:pt x="5318" y="33555"/>
                    <a:pt x="4948" y="33555"/>
                  </a:cubicBezTo>
                  <a:lnTo>
                    <a:pt x="4948" y="33555"/>
                  </a:lnTo>
                  <a:cubicBezTo>
                    <a:pt x="4578" y="33555"/>
                    <a:pt x="4237" y="33413"/>
                    <a:pt x="3953" y="33129"/>
                  </a:cubicBezTo>
                  <a:close/>
                  <a:moveTo>
                    <a:pt x="7337" y="29745"/>
                  </a:moveTo>
                  <a:cubicBezTo>
                    <a:pt x="6797" y="29176"/>
                    <a:pt x="6797" y="28295"/>
                    <a:pt x="7337" y="27726"/>
                  </a:cubicBezTo>
                  <a:lnTo>
                    <a:pt x="7337" y="27726"/>
                  </a:lnTo>
                  <a:cubicBezTo>
                    <a:pt x="7906" y="27186"/>
                    <a:pt x="8816" y="27186"/>
                    <a:pt x="9356" y="27726"/>
                  </a:cubicBezTo>
                  <a:lnTo>
                    <a:pt x="9356" y="27726"/>
                  </a:lnTo>
                  <a:cubicBezTo>
                    <a:pt x="9925" y="28295"/>
                    <a:pt x="9925" y="29176"/>
                    <a:pt x="9356" y="29745"/>
                  </a:cubicBezTo>
                  <a:lnTo>
                    <a:pt x="9356" y="29745"/>
                  </a:lnTo>
                  <a:cubicBezTo>
                    <a:pt x="9071" y="30029"/>
                    <a:pt x="8702" y="30143"/>
                    <a:pt x="8361" y="30143"/>
                  </a:cubicBezTo>
                  <a:lnTo>
                    <a:pt x="8361" y="30143"/>
                  </a:lnTo>
                  <a:cubicBezTo>
                    <a:pt x="7991" y="30143"/>
                    <a:pt x="7621" y="30029"/>
                    <a:pt x="7337" y="29745"/>
                  </a:cubicBezTo>
                  <a:close/>
                  <a:moveTo>
                    <a:pt x="10749" y="26333"/>
                  </a:moveTo>
                  <a:cubicBezTo>
                    <a:pt x="10181" y="25792"/>
                    <a:pt x="10181" y="24882"/>
                    <a:pt x="10749" y="24342"/>
                  </a:cubicBezTo>
                  <a:lnTo>
                    <a:pt x="10749" y="24342"/>
                  </a:lnTo>
                  <a:cubicBezTo>
                    <a:pt x="11290" y="23773"/>
                    <a:pt x="12200" y="23773"/>
                    <a:pt x="12740" y="24342"/>
                  </a:cubicBezTo>
                  <a:lnTo>
                    <a:pt x="12740" y="24342"/>
                  </a:lnTo>
                  <a:cubicBezTo>
                    <a:pt x="13309" y="24882"/>
                    <a:pt x="13309" y="25792"/>
                    <a:pt x="12740" y="26333"/>
                  </a:cubicBezTo>
                  <a:lnTo>
                    <a:pt x="12740" y="26333"/>
                  </a:lnTo>
                  <a:cubicBezTo>
                    <a:pt x="12484" y="26617"/>
                    <a:pt x="12114" y="26759"/>
                    <a:pt x="11745" y="26759"/>
                  </a:cubicBezTo>
                  <a:lnTo>
                    <a:pt x="11745" y="26759"/>
                  </a:lnTo>
                  <a:cubicBezTo>
                    <a:pt x="11375" y="26759"/>
                    <a:pt x="11034" y="26617"/>
                    <a:pt x="10749" y="26333"/>
                  </a:cubicBezTo>
                  <a:close/>
                  <a:moveTo>
                    <a:pt x="14133" y="22949"/>
                  </a:moveTo>
                  <a:cubicBezTo>
                    <a:pt x="13593" y="22380"/>
                    <a:pt x="13593" y="21498"/>
                    <a:pt x="14133" y="20930"/>
                  </a:cubicBezTo>
                  <a:lnTo>
                    <a:pt x="14133" y="20930"/>
                  </a:lnTo>
                  <a:cubicBezTo>
                    <a:pt x="14702" y="20389"/>
                    <a:pt x="15583" y="20389"/>
                    <a:pt x="16152" y="20930"/>
                  </a:cubicBezTo>
                  <a:lnTo>
                    <a:pt x="16152" y="20930"/>
                  </a:lnTo>
                  <a:cubicBezTo>
                    <a:pt x="16693" y="21498"/>
                    <a:pt x="16693" y="22380"/>
                    <a:pt x="16152" y="22949"/>
                  </a:cubicBezTo>
                  <a:lnTo>
                    <a:pt x="16152" y="22949"/>
                  </a:lnTo>
                  <a:cubicBezTo>
                    <a:pt x="15868" y="23233"/>
                    <a:pt x="15498" y="23347"/>
                    <a:pt x="15157" y="23347"/>
                  </a:cubicBezTo>
                  <a:lnTo>
                    <a:pt x="15157" y="23347"/>
                  </a:lnTo>
                  <a:cubicBezTo>
                    <a:pt x="14787" y="23347"/>
                    <a:pt x="14418" y="23233"/>
                    <a:pt x="14133" y="22949"/>
                  </a:cubicBezTo>
                  <a:close/>
                  <a:moveTo>
                    <a:pt x="17546" y="19536"/>
                  </a:moveTo>
                  <a:cubicBezTo>
                    <a:pt x="16977" y="18996"/>
                    <a:pt x="16977" y="18086"/>
                    <a:pt x="17546" y="17546"/>
                  </a:cubicBezTo>
                  <a:lnTo>
                    <a:pt x="17546" y="17546"/>
                  </a:lnTo>
                  <a:cubicBezTo>
                    <a:pt x="18086" y="16977"/>
                    <a:pt x="18996" y="16977"/>
                    <a:pt x="19536" y="17546"/>
                  </a:cubicBezTo>
                  <a:lnTo>
                    <a:pt x="19536" y="17546"/>
                  </a:lnTo>
                  <a:cubicBezTo>
                    <a:pt x="20105" y="18086"/>
                    <a:pt x="20105" y="18996"/>
                    <a:pt x="19536" y="19536"/>
                  </a:cubicBezTo>
                  <a:lnTo>
                    <a:pt x="19536" y="19536"/>
                  </a:lnTo>
                  <a:cubicBezTo>
                    <a:pt x="19280" y="19821"/>
                    <a:pt x="18911" y="19963"/>
                    <a:pt x="18541" y="19963"/>
                  </a:cubicBezTo>
                  <a:lnTo>
                    <a:pt x="18541" y="19963"/>
                  </a:lnTo>
                  <a:cubicBezTo>
                    <a:pt x="18171" y="19963"/>
                    <a:pt x="17802" y="19821"/>
                    <a:pt x="17546" y="19536"/>
                  </a:cubicBezTo>
                  <a:close/>
                  <a:moveTo>
                    <a:pt x="20930" y="16152"/>
                  </a:moveTo>
                  <a:cubicBezTo>
                    <a:pt x="20389" y="15583"/>
                    <a:pt x="20389" y="14702"/>
                    <a:pt x="20930" y="14133"/>
                  </a:cubicBezTo>
                  <a:lnTo>
                    <a:pt x="20930" y="14133"/>
                  </a:lnTo>
                  <a:cubicBezTo>
                    <a:pt x="21498" y="13593"/>
                    <a:pt x="22380" y="13593"/>
                    <a:pt x="22949" y="14133"/>
                  </a:cubicBezTo>
                  <a:lnTo>
                    <a:pt x="22949" y="14133"/>
                  </a:lnTo>
                  <a:cubicBezTo>
                    <a:pt x="23489" y="14702"/>
                    <a:pt x="23489" y="15583"/>
                    <a:pt x="22949" y="16152"/>
                  </a:cubicBezTo>
                  <a:lnTo>
                    <a:pt x="22949" y="16152"/>
                  </a:lnTo>
                  <a:cubicBezTo>
                    <a:pt x="22664" y="16437"/>
                    <a:pt x="22295" y="16579"/>
                    <a:pt x="21925" y="16579"/>
                  </a:cubicBezTo>
                  <a:lnTo>
                    <a:pt x="21925" y="16579"/>
                  </a:lnTo>
                  <a:cubicBezTo>
                    <a:pt x="21584" y="16579"/>
                    <a:pt x="21214" y="16437"/>
                    <a:pt x="20930" y="16152"/>
                  </a:cubicBezTo>
                  <a:close/>
                  <a:moveTo>
                    <a:pt x="24342" y="12740"/>
                  </a:moveTo>
                  <a:cubicBezTo>
                    <a:pt x="23773" y="12199"/>
                    <a:pt x="23773" y="11289"/>
                    <a:pt x="24342" y="10749"/>
                  </a:cubicBezTo>
                  <a:lnTo>
                    <a:pt x="24342" y="10749"/>
                  </a:lnTo>
                  <a:cubicBezTo>
                    <a:pt x="24882" y="10180"/>
                    <a:pt x="25792" y="10180"/>
                    <a:pt x="26333" y="10749"/>
                  </a:cubicBezTo>
                  <a:lnTo>
                    <a:pt x="26333" y="10749"/>
                  </a:lnTo>
                  <a:cubicBezTo>
                    <a:pt x="26901" y="11289"/>
                    <a:pt x="26901" y="12199"/>
                    <a:pt x="26333" y="12740"/>
                  </a:cubicBezTo>
                  <a:lnTo>
                    <a:pt x="26333" y="12740"/>
                  </a:lnTo>
                  <a:cubicBezTo>
                    <a:pt x="26048" y="13024"/>
                    <a:pt x="25707" y="13166"/>
                    <a:pt x="25337" y="13166"/>
                  </a:cubicBezTo>
                  <a:lnTo>
                    <a:pt x="25337" y="13166"/>
                  </a:lnTo>
                  <a:cubicBezTo>
                    <a:pt x="24968" y="13166"/>
                    <a:pt x="24598" y="13024"/>
                    <a:pt x="24342" y="12740"/>
                  </a:cubicBezTo>
                  <a:close/>
                  <a:moveTo>
                    <a:pt x="27726" y="9356"/>
                  </a:moveTo>
                  <a:cubicBezTo>
                    <a:pt x="27157" y="8787"/>
                    <a:pt x="27157" y="7906"/>
                    <a:pt x="27726" y="7337"/>
                  </a:cubicBezTo>
                  <a:lnTo>
                    <a:pt x="27726" y="7337"/>
                  </a:lnTo>
                  <a:cubicBezTo>
                    <a:pt x="28295" y="6796"/>
                    <a:pt x="29176" y="6796"/>
                    <a:pt x="29745" y="7337"/>
                  </a:cubicBezTo>
                  <a:lnTo>
                    <a:pt x="29745" y="7337"/>
                  </a:lnTo>
                  <a:cubicBezTo>
                    <a:pt x="30285" y="7906"/>
                    <a:pt x="30285" y="8787"/>
                    <a:pt x="29745" y="9356"/>
                  </a:cubicBezTo>
                  <a:lnTo>
                    <a:pt x="29745" y="9356"/>
                  </a:lnTo>
                  <a:cubicBezTo>
                    <a:pt x="29461" y="9640"/>
                    <a:pt x="29091" y="9782"/>
                    <a:pt x="28721" y="9782"/>
                  </a:cubicBezTo>
                  <a:lnTo>
                    <a:pt x="28721" y="9782"/>
                  </a:lnTo>
                  <a:cubicBezTo>
                    <a:pt x="28380" y="9782"/>
                    <a:pt x="28010" y="9640"/>
                    <a:pt x="27726" y="9356"/>
                  </a:cubicBezTo>
                  <a:close/>
                  <a:moveTo>
                    <a:pt x="31110" y="5972"/>
                  </a:moveTo>
                  <a:cubicBezTo>
                    <a:pt x="30570" y="5403"/>
                    <a:pt x="30570" y="4493"/>
                    <a:pt x="31110" y="3953"/>
                  </a:cubicBezTo>
                  <a:lnTo>
                    <a:pt x="31110" y="3953"/>
                  </a:lnTo>
                  <a:cubicBezTo>
                    <a:pt x="31679" y="3384"/>
                    <a:pt x="32589" y="3384"/>
                    <a:pt x="33129" y="3953"/>
                  </a:cubicBezTo>
                  <a:lnTo>
                    <a:pt x="33129" y="3953"/>
                  </a:lnTo>
                  <a:cubicBezTo>
                    <a:pt x="33698" y="4493"/>
                    <a:pt x="33698" y="5403"/>
                    <a:pt x="33129" y="5972"/>
                  </a:cubicBezTo>
                  <a:lnTo>
                    <a:pt x="33129" y="5972"/>
                  </a:lnTo>
                  <a:cubicBezTo>
                    <a:pt x="32845" y="6228"/>
                    <a:pt x="32503" y="6370"/>
                    <a:pt x="32134" y="6370"/>
                  </a:cubicBezTo>
                  <a:lnTo>
                    <a:pt x="32134" y="6370"/>
                  </a:lnTo>
                  <a:cubicBezTo>
                    <a:pt x="31764" y="6370"/>
                    <a:pt x="31394" y="6228"/>
                    <a:pt x="31110" y="5972"/>
                  </a:cubicBezTo>
                  <a:close/>
                  <a:moveTo>
                    <a:pt x="34522" y="2559"/>
                  </a:moveTo>
                  <a:cubicBezTo>
                    <a:pt x="33954" y="2019"/>
                    <a:pt x="33954" y="1109"/>
                    <a:pt x="34522" y="540"/>
                  </a:cubicBezTo>
                  <a:lnTo>
                    <a:pt x="34522" y="540"/>
                  </a:lnTo>
                  <a:cubicBezTo>
                    <a:pt x="35063" y="0"/>
                    <a:pt x="35973" y="0"/>
                    <a:pt x="36541" y="540"/>
                  </a:cubicBezTo>
                  <a:lnTo>
                    <a:pt x="36541" y="540"/>
                  </a:lnTo>
                  <a:cubicBezTo>
                    <a:pt x="37082" y="1109"/>
                    <a:pt x="37082" y="2019"/>
                    <a:pt x="36541" y="2559"/>
                  </a:cubicBezTo>
                  <a:lnTo>
                    <a:pt x="36541" y="2559"/>
                  </a:lnTo>
                  <a:cubicBezTo>
                    <a:pt x="36257" y="2844"/>
                    <a:pt x="35887" y="2986"/>
                    <a:pt x="35518" y="2986"/>
                  </a:cubicBezTo>
                  <a:lnTo>
                    <a:pt x="35518" y="2986"/>
                  </a:lnTo>
                  <a:cubicBezTo>
                    <a:pt x="35148" y="2986"/>
                    <a:pt x="34807" y="2844"/>
                    <a:pt x="34522" y="2559"/>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5"/>
            <p:cNvSpPr/>
            <p:nvPr/>
          </p:nvSpPr>
          <p:spPr>
            <a:xfrm>
              <a:off x="4173475" y="1646925"/>
              <a:ext cx="71100" cy="72525"/>
            </a:xfrm>
            <a:custGeom>
              <a:avLst/>
              <a:gdLst/>
              <a:ahLst/>
              <a:cxnLst/>
              <a:rect l="l" t="t" r="r" b="b"/>
              <a:pathLst>
                <a:path w="2844" h="2901" extrusionOk="0">
                  <a:moveTo>
                    <a:pt x="1422" y="2901"/>
                  </a:moveTo>
                  <a:cubicBezTo>
                    <a:pt x="1052" y="2901"/>
                    <a:pt x="683" y="2758"/>
                    <a:pt x="398" y="2502"/>
                  </a:cubicBezTo>
                  <a:cubicBezTo>
                    <a:pt x="142" y="2218"/>
                    <a:pt x="0" y="1877"/>
                    <a:pt x="0" y="1479"/>
                  </a:cubicBezTo>
                  <a:cubicBezTo>
                    <a:pt x="0" y="1393"/>
                    <a:pt x="0" y="1308"/>
                    <a:pt x="29" y="1223"/>
                  </a:cubicBezTo>
                  <a:cubicBezTo>
                    <a:pt x="29" y="1109"/>
                    <a:pt x="57" y="1024"/>
                    <a:pt x="114" y="938"/>
                  </a:cubicBezTo>
                  <a:cubicBezTo>
                    <a:pt x="142" y="853"/>
                    <a:pt x="171" y="768"/>
                    <a:pt x="228" y="711"/>
                  </a:cubicBezTo>
                  <a:cubicBezTo>
                    <a:pt x="285" y="626"/>
                    <a:pt x="341" y="540"/>
                    <a:pt x="398" y="483"/>
                  </a:cubicBezTo>
                  <a:cubicBezTo>
                    <a:pt x="739" y="142"/>
                    <a:pt x="1223" y="0"/>
                    <a:pt x="1678" y="85"/>
                  </a:cubicBezTo>
                  <a:cubicBezTo>
                    <a:pt x="1792" y="114"/>
                    <a:pt x="1877" y="142"/>
                    <a:pt x="1962" y="171"/>
                  </a:cubicBezTo>
                  <a:cubicBezTo>
                    <a:pt x="2048" y="199"/>
                    <a:pt x="2133" y="256"/>
                    <a:pt x="2190" y="313"/>
                  </a:cubicBezTo>
                  <a:cubicBezTo>
                    <a:pt x="2275" y="370"/>
                    <a:pt x="2360" y="427"/>
                    <a:pt x="2417" y="483"/>
                  </a:cubicBezTo>
                  <a:cubicBezTo>
                    <a:pt x="2474" y="540"/>
                    <a:pt x="2531" y="626"/>
                    <a:pt x="2588" y="711"/>
                  </a:cubicBezTo>
                  <a:cubicBezTo>
                    <a:pt x="2645" y="768"/>
                    <a:pt x="2702" y="853"/>
                    <a:pt x="2730" y="938"/>
                  </a:cubicBezTo>
                  <a:cubicBezTo>
                    <a:pt x="2758" y="1024"/>
                    <a:pt x="2787" y="1109"/>
                    <a:pt x="2815" y="1223"/>
                  </a:cubicBezTo>
                  <a:cubicBezTo>
                    <a:pt x="2815" y="1308"/>
                    <a:pt x="2844" y="1393"/>
                    <a:pt x="2844" y="1479"/>
                  </a:cubicBezTo>
                  <a:cubicBezTo>
                    <a:pt x="2844" y="1877"/>
                    <a:pt x="2673" y="2218"/>
                    <a:pt x="2417" y="2502"/>
                  </a:cubicBezTo>
                  <a:cubicBezTo>
                    <a:pt x="2360" y="2559"/>
                    <a:pt x="2275" y="2616"/>
                    <a:pt x="2190" y="2673"/>
                  </a:cubicBezTo>
                  <a:cubicBezTo>
                    <a:pt x="2133" y="2730"/>
                    <a:pt x="2048" y="2758"/>
                    <a:pt x="1962" y="2815"/>
                  </a:cubicBezTo>
                  <a:cubicBezTo>
                    <a:pt x="1877" y="2844"/>
                    <a:pt x="1792" y="2872"/>
                    <a:pt x="1678" y="2872"/>
                  </a:cubicBezTo>
                  <a:cubicBezTo>
                    <a:pt x="1593" y="2901"/>
                    <a:pt x="1507" y="2901"/>
                    <a:pt x="1422" y="290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0"/>
          <p:cNvSpPr txBox="1">
            <a:spLocks noGrp="1"/>
          </p:cNvSpPr>
          <p:nvPr>
            <p:ph type="title"/>
          </p:nvPr>
        </p:nvSpPr>
        <p:spPr>
          <a:xfrm>
            <a:off x="1051684" y="177813"/>
            <a:ext cx="2444619" cy="11696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Pipeline Part 1</a:t>
            </a:r>
            <a:endParaRPr dirty="0"/>
          </a:p>
        </p:txBody>
      </p:sp>
      <p:sp>
        <p:nvSpPr>
          <p:cNvPr id="445" name="Google Shape;445;p40"/>
          <p:cNvSpPr txBox="1">
            <a:spLocks noGrp="1"/>
          </p:cNvSpPr>
          <p:nvPr>
            <p:ph type="subTitle" idx="1"/>
          </p:nvPr>
        </p:nvSpPr>
        <p:spPr>
          <a:xfrm>
            <a:off x="199829" y="2003125"/>
            <a:ext cx="2921697" cy="2021400"/>
          </a:xfrm>
          <a:prstGeom prst="rect">
            <a:avLst/>
          </a:prstGeom>
        </p:spPr>
        <p:txBody>
          <a:bodyPr spcFirstLastPara="1" wrap="square" lIns="91425" tIns="91425" rIns="91425" bIns="91425" anchor="t" anchorCtr="0">
            <a:noAutofit/>
          </a:bodyPr>
          <a:lstStyle/>
          <a:p>
            <a:pPr marL="285750" indent="-285750">
              <a:lnSpc>
                <a:spcPct val="150000"/>
              </a:lnSpc>
              <a:buSzPts val="1100"/>
            </a:pPr>
            <a:r>
              <a:rPr lang="en-US" sz="1500" dirty="0"/>
              <a:t>Utilize </a:t>
            </a:r>
            <a:r>
              <a:rPr lang="en-US" sz="1500" dirty="0" err="1"/>
              <a:t>pytube</a:t>
            </a:r>
            <a:r>
              <a:rPr lang="en-US" sz="1500" dirty="0"/>
              <a:t> &amp; </a:t>
            </a:r>
            <a:r>
              <a:rPr lang="en-US" sz="1500" dirty="0" err="1"/>
              <a:t>YoutubeDL</a:t>
            </a:r>
            <a:r>
              <a:rPr lang="en-US" sz="1500" dirty="0"/>
              <a:t> to download video and metadata, respectively</a:t>
            </a:r>
          </a:p>
          <a:p>
            <a:pPr marL="0" indent="0">
              <a:lnSpc>
                <a:spcPct val="150000"/>
              </a:lnSpc>
              <a:buSzPts val="1100"/>
              <a:buNone/>
            </a:pPr>
            <a:endParaRPr lang="en-US" sz="1500" dirty="0"/>
          </a:p>
          <a:p>
            <a:pPr marL="285750" indent="-285750">
              <a:lnSpc>
                <a:spcPct val="150000"/>
              </a:lnSpc>
              <a:buSzPts val="1100"/>
            </a:pPr>
            <a:r>
              <a:rPr lang="en-US" sz="1500" dirty="0"/>
              <a:t>Heatmap = Replay popularity histogram</a:t>
            </a:r>
          </a:p>
        </p:txBody>
      </p:sp>
      <p:grpSp>
        <p:nvGrpSpPr>
          <p:cNvPr id="456" name="Google Shape;456;p40"/>
          <p:cNvGrpSpPr/>
          <p:nvPr/>
        </p:nvGrpSpPr>
        <p:grpSpPr>
          <a:xfrm flipH="1">
            <a:off x="-311297" y="150024"/>
            <a:ext cx="1590595" cy="875375"/>
            <a:chOff x="6456464" y="3575600"/>
            <a:chExt cx="1004100" cy="552601"/>
          </a:xfrm>
        </p:grpSpPr>
        <p:sp>
          <p:nvSpPr>
            <p:cNvPr id="457" name="Google Shape;457;p40"/>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40"/>
          <p:cNvGrpSpPr/>
          <p:nvPr/>
        </p:nvGrpSpPr>
        <p:grpSpPr>
          <a:xfrm flipH="1">
            <a:off x="-425085" y="1025388"/>
            <a:ext cx="1249832" cy="707506"/>
            <a:chOff x="6456475" y="3575600"/>
            <a:chExt cx="976202" cy="552609"/>
          </a:xfrm>
        </p:grpSpPr>
        <p:sp>
          <p:nvSpPr>
            <p:cNvPr id="460" name="Google Shape;460;p40"/>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graph of a graph&#10;&#10;Description automatically generated with medium confidence">
            <a:extLst>
              <a:ext uri="{FF2B5EF4-FFF2-40B4-BE49-F238E27FC236}">
                <a16:creationId xmlns:a16="http://schemas.microsoft.com/office/drawing/2014/main" id="{6B0EBBB5-A76A-D090-AA45-84BE111F84EE}"/>
              </a:ext>
            </a:extLst>
          </p:cNvPr>
          <p:cNvPicPr>
            <a:picLocks noChangeAspect="1"/>
          </p:cNvPicPr>
          <p:nvPr/>
        </p:nvPicPr>
        <p:blipFill>
          <a:blip r:embed="rId3"/>
          <a:stretch>
            <a:fillRect/>
          </a:stretch>
        </p:blipFill>
        <p:spPr>
          <a:xfrm>
            <a:off x="3268705" y="691763"/>
            <a:ext cx="5895543" cy="4451737"/>
          </a:xfrm>
          <a:prstGeom prst="rect">
            <a:avLst/>
          </a:prstGeom>
        </p:spPr>
      </p:pic>
    </p:spTree>
    <p:extLst>
      <p:ext uri="{BB962C8B-B14F-4D97-AF65-F5344CB8AC3E}">
        <p14:creationId xmlns:p14="http://schemas.microsoft.com/office/powerpoint/2010/main" val="11854472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35"/>
        <p:cNvGrpSpPr/>
        <p:nvPr/>
      </p:nvGrpSpPr>
      <p:grpSpPr>
        <a:xfrm>
          <a:off x="0" y="0"/>
          <a:ext cx="0" cy="0"/>
          <a:chOff x="0" y="0"/>
          <a:chExt cx="0" cy="0"/>
        </a:xfrm>
      </p:grpSpPr>
      <p:sp>
        <p:nvSpPr>
          <p:cNvPr id="1836" name="Google Shape;1836;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837" name="Google Shape;1837;p66"/>
          <p:cNvSpPr txBox="1"/>
          <p:nvPr/>
        </p:nvSpPr>
        <p:spPr>
          <a:xfrm>
            <a:off x="726700" y="1319350"/>
            <a:ext cx="7704000" cy="3322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Albert Sans"/>
                <a:ea typeface="Albert Sans"/>
                <a:cs typeface="Albert Sans"/>
                <a:sym typeface="Albert Sans"/>
              </a:rPr>
              <a:t>Did you like the resources on this template? Get them for free at our other websites:</a:t>
            </a:r>
            <a:endParaRPr sz="1200">
              <a:solidFill>
                <a:schemeClr val="dk1"/>
              </a:solidFill>
              <a:latin typeface="Albert Sans"/>
              <a:ea typeface="Albert Sans"/>
              <a:cs typeface="Albert Sans"/>
              <a:sym typeface="Albert Sans"/>
            </a:endParaRPr>
          </a:p>
          <a:p>
            <a:pPr marL="0" lvl="0" indent="0" algn="l" rtl="0">
              <a:spcBef>
                <a:spcPts val="300"/>
              </a:spcBef>
              <a:spcAft>
                <a:spcPts val="0"/>
              </a:spcAft>
              <a:buNone/>
            </a:pPr>
            <a:endParaRPr sz="1200">
              <a:solidFill>
                <a:schemeClr val="dk1"/>
              </a:solidFill>
              <a:latin typeface="Albert Sans"/>
              <a:ea typeface="Albert Sans"/>
              <a:cs typeface="Albert Sans"/>
              <a:sym typeface="Albert Sans"/>
            </a:endParaRPr>
          </a:p>
          <a:p>
            <a:pPr marL="0" lvl="0" indent="0" algn="l" rtl="0">
              <a:spcBef>
                <a:spcPts val="0"/>
              </a:spcBef>
              <a:spcAft>
                <a:spcPts val="0"/>
              </a:spcAft>
              <a:buNone/>
            </a:pPr>
            <a:r>
              <a:rPr lang="en" sz="1800" b="1">
                <a:solidFill>
                  <a:schemeClr val="dk1"/>
                </a:solidFill>
                <a:latin typeface="Albert Sans"/>
                <a:ea typeface="Albert Sans"/>
                <a:cs typeface="Albert Sans"/>
                <a:sym typeface="Albert Sans"/>
              </a:rPr>
              <a:t>Vectors</a:t>
            </a:r>
            <a:endParaRPr sz="1800" b="1">
              <a:solidFill>
                <a:schemeClr val="dk1"/>
              </a:solidFill>
              <a:latin typeface="Albert Sans"/>
              <a:ea typeface="Albert Sans"/>
              <a:cs typeface="Albert Sans"/>
              <a:sym typeface="Albert Sans"/>
            </a:endParaRPr>
          </a:p>
          <a:p>
            <a:pPr marL="241300" lvl="0" indent="-203200" algn="l" rtl="0">
              <a:spcBef>
                <a:spcPts val="0"/>
              </a:spcBef>
              <a:spcAft>
                <a:spcPts val="0"/>
              </a:spcAft>
              <a:buClr>
                <a:schemeClr val="dk1"/>
              </a:buClr>
              <a:buSzPts val="1200"/>
              <a:buFont typeface="Albert Sans"/>
              <a:buChar char="●"/>
            </a:pPr>
            <a:r>
              <a:rPr lang="en" sz="1200">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Abstract style classic blue background</a:t>
            </a:r>
            <a:endParaRPr sz="1800">
              <a:solidFill>
                <a:schemeClr val="dk1"/>
              </a:solidFill>
              <a:latin typeface="Albert Sans"/>
              <a:ea typeface="Albert Sans"/>
              <a:cs typeface="Albert Sans"/>
              <a:sym typeface="Albert Sans"/>
            </a:endParaRPr>
          </a:p>
          <a:p>
            <a:pPr marL="0" lvl="0" indent="0" algn="l" rtl="0">
              <a:spcBef>
                <a:spcPts val="0"/>
              </a:spcBef>
              <a:spcAft>
                <a:spcPts val="0"/>
              </a:spcAft>
              <a:buNone/>
            </a:pPr>
            <a:endParaRPr sz="800">
              <a:solidFill>
                <a:schemeClr val="dk1"/>
              </a:solidFill>
              <a:latin typeface="Albert Sans"/>
              <a:ea typeface="Albert Sans"/>
              <a:cs typeface="Albert Sans"/>
              <a:sym typeface="Albert Sans"/>
            </a:endParaRPr>
          </a:p>
          <a:p>
            <a:pPr marL="0" lvl="0" indent="0" algn="l" rtl="0">
              <a:spcBef>
                <a:spcPts val="300"/>
              </a:spcBef>
              <a:spcAft>
                <a:spcPts val="0"/>
              </a:spcAft>
              <a:buNone/>
            </a:pPr>
            <a:r>
              <a:rPr lang="en" sz="1800" b="1">
                <a:solidFill>
                  <a:schemeClr val="dk1"/>
                </a:solidFill>
                <a:latin typeface="Albert Sans"/>
                <a:ea typeface="Albert Sans"/>
                <a:cs typeface="Albert Sans"/>
                <a:sym typeface="Albert Sans"/>
              </a:rPr>
              <a:t>Photos</a:t>
            </a:r>
            <a:endParaRPr sz="1800" b="1">
              <a:solidFill>
                <a:schemeClr val="dk1"/>
              </a:solidFill>
              <a:latin typeface="Albert Sans"/>
              <a:ea typeface="Albert Sans"/>
              <a:cs typeface="Albert Sans"/>
              <a:sym typeface="Albert Sans"/>
            </a:endParaRPr>
          </a:p>
          <a:p>
            <a:pPr marL="241300" lvl="0" indent="-203200" algn="l" rtl="0">
              <a:spcBef>
                <a:spcPts val="300"/>
              </a:spcBef>
              <a:spcAft>
                <a:spcPts val="0"/>
              </a:spcAft>
              <a:buClr>
                <a:schemeClr val="dk1"/>
              </a:buClr>
              <a:buSzPts val="1200"/>
              <a:buFont typeface="Albert Sans"/>
              <a:buChar char="●"/>
            </a:pPr>
            <a:r>
              <a:rPr lang="en" sz="1200">
                <a:solidFill>
                  <a:schemeClr val="dk1"/>
                </a:solidFill>
                <a:uFill>
                  <a:noFill/>
                </a:u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Man cunting the stack of coins</a:t>
            </a:r>
            <a:endParaRPr sz="1200">
              <a:solidFill>
                <a:schemeClr val="dk1"/>
              </a:solidFill>
              <a:latin typeface="Albert Sans"/>
              <a:ea typeface="Albert Sans"/>
              <a:cs typeface="Albert Sans"/>
              <a:sym typeface="Albert Sans"/>
            </a:endParaRPr>
          </a:p>
          <a:p>
            <a:pPr marL="241300" lvl="0" indent="-203200" algn="l" rtl="0">
              <a:spcBef>
                <a:spcPts val="300"/>
              </a:spcBef>
              <a:spcAft>
                <a:spcPts val="0"/>
              </a:spcAft>
              <a:buClr>
                <a:schemeClr val="dk1"/>
              </a:buClr>
              <a:buSzPts val="1200"/>
              <a:buFont typeface="Albert Sans"/>
              <a:buChar char="●"/>
            </a:pPr>
            <a:r>
              <a:rPr lang="en" sz="1200">
                <a:solidFill>
                  <a:schemeClr val="dk1"/>
                </a:solidFill>
                <a:uFill>
                  <a:noFill/>
                </a:uFill>
                <a:latin typeface="Albert Sans"/>
                <a:ea typeface="Albert Sans"/>
                <a:cs typeface="Albert Sans"/>
                <a:sym typeface="Albert Sans"/>
                <a:hlinkClick r:id="rId5">
                  <a:extLst>
                    <a:ext uri="{A12FA001-AC4F-418D-AE19-62706E023703}">
                      <ahyp:hlinkClr xmlns:ahyp="http://schemas.microsoft.com/office/drawing/2018/hyperlinkcolor" val="tx"/>
                    </a:ext>
                  </a:extLst>
                </a:hlinkClick>
              </a:rPr>
              <a:t>Freelance worker using laptop</a:t>
            </a:r>
            <a:endParaRPr sz="1200">
              <a:solidFill>
                <a:schemeClr val="dk1"/>
              </a:solidFill>
              <a:latin typeface="Albert Sans"/>
              <a:ea typeface="Albert Sans"/>
              <a:cs typeface="Albert Sans"/>
              <a:sym typeface="Albert Sans"/>
            </a:endParaRPr>
          </a:p>
          <a:p>
            <a:pPr marL="241300" lvl="0" indent="-203200" algn="l" rtl="0">
              <a:spcBef>
                <a:spcPts val="300"/>
              </a:spcBef>
              <a:spcAft>
                <a:spcPts val="0"/>
              </a:spcAft>
              <a:buClr>
                <a:schemeClr val="dk1"/>
              </a:buClr>
              <a:buSzPts val="1200"/>
              <a:buFont typeface="Albert Sans"/>
              <a:buChar char="●"/>
            </a:pPr>
            <a:r>
              <a:rPr lang="en" sz="1200">
                <a:solidFill>
                  <a:schemeClr val="dk1"/>
                </a:solidFill>
                <a:uFill>
                  <a:noFill/>
                </a:uFill>
                <a:latin typeface="Albert Sans"/>
                <a:ea typeface="Albert Sans"/>
                <a:cs typeface="Albert Sans"/>
                <a:sym typeface="Albert Sans"/>
                <a:hlinkClick r:id="rId6">
                  <a:extLst>
                    <a:ext uri="{A12FA001-AC4F-418D-AE19-62706E023703}">
                      <ahyp:hlinkClr xmlns:ahyp="http://schemas.microsoft.com/office/drawing/2018/hyperlinkcolor" val="tx"/>
                    </a:ext>
                  </a:extLst>
                </a:hlinkClick>
              </a:rPr>
              <a:t>Nomad woman traveling with family</a:t>
            </a:r>
            <a:endParaRPr sz="1200">
              <a:solidFill>
                <a:schemeClr val="dk1"/>
              </a:solidFill>
              <a:latin typeface="Albert Sans"/>
              <a:ea typeface="Albert Sans"/>
              <a:cs typeface="Albert Sans"/>
              <a:sym typeface="Albert Sans"/>
            </a:endParaRPr>
          </a:p>
          <a:p>
            <a:pPr marL="241300" lvl="0" indent="-203200" algn="l" rtl="0">
              <a:spcBef>
                <a:spcPts val="300"/>
              </a:spcBef>
              <a:spcAft>
                <a:spcPts val="0"/>
              </a:spcAft>
              <a:buClr>
                <a:schemeClr val="dk1"/>
              </a:buClr>
              <a:buSzPts val="1200"/>
              <a:buFont typeface="Albert Sans Light"/>
              <a:buChar char="●"/>
            </a:pPr>
            <a:r>
              <a:rPr lang="en" sz="1200">
                <a:solidFill>
                  <a:schemeClr val="dk1"/>
                </a:solidFill>
                <a:uFill>
                  <a:noFill/>
                </a:uFill>
                <a:latin typeface="Albert Sans"/>
                <a:ea typeface="Albert Sans"/>
                <a:cs typeface="Albert Sans"/>
                <a:sym typeface="Albert Sans"/>
                <a:hlinkClick r:id="rId7">
                  <a:extLst>
                    <a:ext uri="{A12FA001-AC4F-418D-AE19-62706E023703}">
                      <ahyp:hlinkClr xmlns:ahyp="http://schemas.microsoft.com/office/drawing/2018/hyperlinkcolor" val="tx"/>
                    </a:ext>
                  </a:extLst>
                </a:hlinkClick>
              </a:rPr>
              <a:t>Smiling young male it technician with hardware equipment's</a:t>
            </a:r>
            <a:endParaRPr sz="1200">
              <a:solidFill>
                <a:schemeClr val="dk1"/>
              </a:solidFill>
              <a:latin typeface="Albert Sans"/>
              <a:ea typeface="Albert Sans"/>
              <a:cs typeface="Albert Sans"/>
              <a:sym typeface="Albert Sans"/>
            </a:endParaRPr>
          </a:p>
          <a:p>
            <a:pPr marL="241300" lvl="0" indent="-203200" algn="l" rtl="0">
              <a:spcBef>
                <a:spcPts val="0"/>
              </a:spcBef>
              <a:spcAft>
                <a:spcPts val="0"/>
              </a:spcAft>
              <a:buClr>
                <a:schemeClr val="dk1"/>
              </a:buClr>
              <a:buSzPts val="1200"/>
              <a:buFont typeface="Albert Sans Light"/>
              <a:buChar char="●"/>
            </a:pPr>
            <a:r>
              <a:rPr lang="en" sz="1200">
                <a:solidFill>
                  <a:schemeClr val="dk1"/>
                </a:solidFill>
                <a:uFill>
                  <a:noFill/>
                </a:uFill>
                <a:latin typeface="Albert Sans"/>
                <a:ea typeface="Albert Sans"/>
                <a:cs typeface="Albert Sans"/>
                <a:sym typeface="Albert Sans"/>
                <a:hlinkClick r:id="rId8">
                  <a:extLst>
                    <a:ext uri="{A12FA001-AC4F-418D-AE19-62706E023703}">
                      <ahyp:hlinkClr xmlns:ahyp="http://schemas.microsoft.com/office/drawing/2018/hyperlinkcolor" val="tx"/>
                    </a:ext>
                  </a:extLst>
                </a:hlinkClick>
              </a:rPr>
              <a:t>Young woman wearing embroidered shirt</a:t>
            </a:r>
            <a:endParaRPr sz="1200">
              <a:solidFill>
                <a:schemeClr val="dk1"/>
              </a:solidFill>
              <a:latin typeface="Albert Sans"/>
              <a:ea typeface="Albert Sans"/>
              <a:cs typeface="Albert Sans"/>
              <a:sym typeface="Albert Sans"/>
            </a:endParaRPr>
          </a:p>
          <a:p>
            <a:pPr marL="241300" lvl="0" indent="-203200" algn="l" rtl="0">
              <a:spcBef>
                <a:spcPts val="0"/>
              </a:spcBef>
              <a:spcAft>
                <a:spcPts val="0"/>
              </a:spcAft>
              <a:buClr>
                <a:schemeClr val="dk1"/>
              </a:buClr>
              <a:buSzPts val="1200"/>
              <a:buFont typeface="Albert Sans"/>
              <a:buChar char="●"/>
            </a:pPr>
            <a:r>
              <a:rPr lang="en" sz="1200">
                <a:solidFill>
                  <a:schemeClr val="hlink"/>
                </a:solidFill>
                <a:uFill>
                  <a:noFill/>
                </a:uFill>
                <a:latin typeface="Albert Sans"/>
                <a:ea typeface="Albert Sans"/>
                <a:cs typeface="Albert Sans"/>
                <a:sym typeface="Albert Sans"/>
                <a:hlinkClick r:id="rId9"/>
              </a:rPr>
              <a:t>Top view finance elements with white piggy ban</a:t>
            </a:r>
            <a:endParaRPr sz="1200">
              <a:solidFill>
                <a:schemeClr val="dk1"/>
              </a:solidFill>
              <a:latin typeface="Albert Sans"/>
              <a:ea typeface="Albert Sans"/>
              <a:cs typeface="Albert Sans"/>
              <a:sym typeface="Albert Sans"/>
            </a:endParaRPr>
          </a:p>
          <a:p>
            <a:pPr marL="0" lvl="0" indent="0" algn="l" rtl="0">
              <a:spcBef>
                <a:spcPts val="300"/>
              </a:spcBef>
              <a:spcAft>
                <a:spcPts val="0"/>
              </a:spcAft>
              <a:buNone/>
            </a:pPr>
            <a:endParaRPr sz="800" b="1">
              <a:solidFill>
                <a:schemeClr val="dk1"/>
              </a:solidFill>
              <a:latin typeface="Albert Sans"/>
              <a:ea typeface="Albert Sans"/>
              <a:cs typeface="Albert Sans"/>
              <a:sym typeface="Albert Sans"/>
            </a:endParaRPr>
          </a:p>
          <a:p>
            <a:pPr marL="0" lvl="0" indent="0" algn="l" rtl="0">
              <a:spcBef>
                <a:spcPts val="300"/>
              </a:spcBef>
              <a:spcAft>
                <a:spcPts val="0"/>
              </a:spcAft>
              <a:buNone/>
            </a:pPr>
            <a:r>
              <a:rPr lang="en" sz="1800" b="1">
                <a:solidFill>
                  <a:schemeClr val="dk1"/>
                </a:solidFill>
                <a:latin typeface="Albert Sans"/>
                <a:ea typeface="Albert Sans"/>
                <a:cs typeface="Albert Sans"/>
                <a:sym typeface="Albert Sans"/>
              </a:rPr>
              <a:t>Icons</a:t>
            </a:r>
            <a:endParaRPr sz="1800" b="1">
              <a:solidFill>
                <a:schemeClr val="dk1"/>
              </a:solidFill>
              <a:latin typeface="Albert Sans"/>
              <a:ea typeface="Albert Sans"/>
              <a:cs typeface="Albert Sans"/>
              <a:sym typeface="Albert Sans"/>
            </a:endParaRPr>
          </a:p>
          <a:p>
            <a:pPr marL="457200" lvl="0" indent="-304800" algn="l" rtl="0">
              <a:lnSpc>
                <a:spcPct val="120000"/>
              </a:lnSpc>
              <a:spcBef>
                <a:spcPts val="0"/>
              </a:spcBef>
              <a:spcAft>
                <a:spcPts val="0"/>
              </a:spcAft>
              <a:buClr>
                <a:schemeClr val="dk1"/>
              </a:buClr>
              <a:buSzPts val="1200"/>
              <a:buFont typeface="Nunito Light"/>
              <a:buChar char="●"/>
            </a:pPr>
            <a:r>
              <a:rPr lang="en" sz="1200">
                <a:solidFill>
                  <a:schemeClr val="dk1"/>
                </a:solidFill>
                <a:uFill>
                  <a:noFill/>
                </a:uFill>
                <a:latin typeface="Albert Sans"/>
                <a:ea typeface="Albert Sans"/>
                <a:cs typeface="Albert Sans"/>
                <a:sym typeface="Albert Sans"/>
                <a:hlinkClick r:id="rId10">
                  <a:extLst>
                    <a:ext uri="{A12FA001-AC4F-418D-AE19-62706E023703}">
                      <ahyp:hlinkClr xmlns:ahyp="http://schemas.microsoft.com/office/drawing/2018/hyperlinkcolor" val="tx"/>
                    </a:ext>
                  </a:extLst>
                </a:hlinkClick>
              </a:rPr>
              <a:t>Icon Pack: Crowdfunding | Lineal</a:t>
            </a:r>
            <a:endParaRPr sz="1200">
              <a:solidFill>
                <a:schemeClr val="dk1"/>
              </a:solidFill>
              <a:latin typeface="Albert Sans"/>
              <a:ea typeface="Albert Sans"/>
              <a:cs typeface="Albert Sans"/>
              <a:sym typeface="Albert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1"/>
        <p:cNvGrpSpPr/>
        <p:nvPr/>
      </p:nvGrpSpPr>
      <p:grpSpPr>
        <a:xfrm>
          <a:off x="0" y="0"/>
          <a:ext cx="0" cy="0"/>
          <a:chOff x="0" y="0"/>
          <a:chExt cx="0" cy="0"/>
        </a:xfrm>
      </p:grpSpPr>
      <p:sp>
        <p:nvSpPr>
          <p:cNvPr id="1842" name="Google Shape;1842;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43" name="Google Shape;1843;p67"/>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l"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7"/>
        <p:cNvGrpSpPr/>
        <p:nvPr/>
      </p:nvGrpSpPr>
      <p:grpSpPr>
        <a:xfrm>
          <a:off x="0" y="0"/>
          <a:ext cx="0" cy="0"/>
          <a:chOff x="0" y="0"/>
          <a:chExt cx="0" cy="0"/>
        </a:xfrm>
      </p:grpSpPr>
      <p:sp>
        <p:nvSpPr>
          <p:cNvPr id="1848" name="Google Shape;1848;p6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l"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849" name="Google Shape;1849;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53"/>
        <p:cNvGrpSpPr/>
        <p:nvPr/>
      </p:nvGrpSpPr>
      <p:grpSpPr>
        <a:xfrm>
          <a:off x="0" y="0"/>
          <a:ext cx="0" cy="0"/>
          <a:chOff x="0" y="0"/>
          <a:chExt cx="0" cy="0"/>
        </a:xfrm>
      </p:grpSpPr>
      <p:sp>
        <p:nvSpPr>
          <p:cNvPr id="1854" name="Google Shape;1854;p69"/>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Albert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p:txBody>
      </p:sp>
      <p:sp>
        <p:nvSpPr>
          <p:cNvPr id="1855" name="Google Shape;1855;p69"/>
          <p:cNvSpPr/>
          <p:nvPr/>
        </p:nvSpPr>
        <p:spPr>
          <a:xfrm>
            <a:off x="2583638" y="2947800"/>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645457"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4707277" y="2947800"/>
            <a:ext cx="791400" cy="754200"/>
          </a:xfrm>
          <a:prstGeom prst="roundRect">
            <a:avLst>
              <a:gd name="adj" fmla="val 16667"/>
            </a:avLst>
          </a:prstGeom>
          <a:solidFill>
            <a:srgbClr val="0020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txBox="1"/>
          <p:nvPr/>
        </p:nvSpPr>
        <p:spPr>
          <a:xfrm>
            <a:off x="25836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#191919</a:t>
            </a:r>
            <a:endParaRPr sz="1000">
              <a:solidFill>
                <a:srgbClr val="FFFFFF"/>
              </a:solidFill>
            </a:endParaRPr>
          </a:p>
        </p:txBody>
      </p:sp>
      <p:sp>
        <p:nvSpPr>
          <p:cNvPr id="1859" name="Google Shape;1859;p69"/>
          <p:cNvSpPr txBox="1"/>
          <p:nvPr/>
        </p:nvSpPr>
        <p:spPr>
          <a:xfrm>
            <a:off x="3645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860" name="Google Shape;1860;p69"/>
          <p:cNvSpPr txBox="1"/>
          <p:nvPr/>
        </p:nvSpPr>
        <p:spPr>
          <a:xfrm>
            <a:off x="4707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#002080</a:t>
            </a:r>
            <a:endParaRPr sz="1000">
              <a:solidFill>
                <a:srgbClr val="FFFFFF"/>
              </a:solidFill>
            </a:endParaRPr>
          </a:p>
        </p:txBody>
      </p:sp>
      <p:sp>
        <p:nvSpPr>
          <p:cNvPr id="1861" name="Google Shape;1861;p69"/>
          <p:cNvSpPr/>
          <p:nvPr/>
        </p:nvSpPr>
        <p:spPr>
          <a:xfrm>
            <a:off x="5769113" y="2947800"/>
            <a:ext cx="791400" cy="754200"/>
          </a:xfrm>
          <a:prstGeom prst="roundRect">
            <a:avLst>
              <a:gd name="adj" fmla="val 16667"/>
            </a:avLst>
          </a:prstGeom>
          <a:solidFill>
            <a:srgbClr val="0336D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txBox="1"/>
          <p:nvPr/>
        </p:nvSpPr>
        <p:spPr>
          <a:xfrm>
            <a:off x="5769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#0336d0</a:t>
            </a:r>
            <a:endParaRPr sz="1000">
              <a:solidFill>
                <a:srgbClr val="FFFFFF"/>
              </a:solidFill>
            </a:endParaRPr>
          </a:p>
        </p:txBody>
      </p:sp>
      <p:sp>
        <p:nvSpPr>
          <p:cNvPr id="1863" name="Google Shape;1863;p69"/>
          <p:cNvSpPr/>
          <p:nvPr/>
        </p:nvSpPr>
        <p:spPr>
          <a:xfrm>
            <a:off x="3645463" y="3878900"/>
            <a:ext cx="791400" cy="754200"/>
          </a:xfrm>
          <a:prstGeom prst="roundRect">
            <a:avLst>
              <a:gd name="adj" fmla="val 16667"/>
            </a:avLst>
          </a:prstGeom>
          <a:solidFill>
            <a:srgbClr val="1FC2E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4707282" y="3878900"/>
            <a:ext cx="791400" cy="754200"/>
          </a:xfrm>
          <a:prstGeom prst="roundRect">
            <a:avLst>
              <a:gd name="adj" fmla="val 16667"/>
            </a:avLst>
          </a:prstGeom>
          <a:solidFill>
            <a:srgbClr val="08E0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5769102" y="3878900"/>
            <a:ext cx="791400" cy="754200"/>
          </a:xfrm>
          <a:prstGeom prst="roundRect">
            <a:avLst>
              <a:gd name="adj" fmla="val 16667"/>
            </a:avLst>
          </a:prstGeom>
          <a:solidFill>
            <a:srgbClr val="03FC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txBox="1"/>
          <p:nvPr/>
        </p:nvSpPr>
        <p:spPr>
          <a:xfrm>
            <a:off x="36454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#1fc2e1</a:t>
            </a:r>
            <a:endParaRPr sz="1000">
              <a:solidFill>
                <a:schemeClr val="dk1"/>
              </a:solidFill>
            </a:endParaRPr>
          </a:p>
        </p:txBody>
      </p:sp>
      <p:sp>
        <p:nvSpPr>
          <p:cNvPr id="1867" name="Google Shape;1867;p69"/>
          <p:cNvSpPr txBox="1"/>
          <p:nvPr/>
        </p:nvSpPr>
        <p:spPr>
          <a:xfrm>
            <a:off x="47072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#08e0db</a:t>
            </a:r>
            <a:endParaRPr sz="1000">
              <a:solidFill>
                <a:schemeClr val="dk1"/>
              </a:solidFill>
            </a:endParaRPr>
          </a:p>
        </p:txBody>
      </p:sp>
      <p:sp>
        <p:nvSpPr>
          <p:cNvPr id="1868" name="Google Shape;1868;p69"/>
          <p:cNvSpPr txBox="1"/>
          <p:nvPr/>
        </p:nvSpPr>
        <p:spPr>
          <a:xfrm>
            <a:off x="576911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#03fcd5</a:t>
            </a:r>
            <a:endParaRPr sz="1000">
              <a:solidFill>
                <a:schemeClr val="dk1"/>
              </a:solidFill>
            </a:endParaRPr>
          </a:p>
        </p:txBody>
      </p:sp>
      <p:sp>
        <p:nvSpPr>
          <p:cNvPr id="1869" name="Google Shape;1869;p69"/>
          <p:cNvSpPr/>
          <p:nvPr/>
        </p:nvSpPr>
        <p:spPr>
          <a:xfrm>
            <a:off x="2583638" y="3878900"/>
            <a:ext cx="791400" cy="754200"/>
          </a:xfrm>
          <a:prstGeom prst="roundRect">
            <a:avLst>
              <a:gd name="adj" fmla="val 16667"/>
            </a:avLst>
          </a:prstGeom>
          <a:solidFill>
            <a:srgbClr val="1382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txBox="1"/>
          <p:nvPr/>
        </p:nvSpPr>
        <p:spPr>
          <a:xfrm>
            <a:off x="258363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#1382db</a:t>
            </a:r>
            <a:endParaRPr sz="1000">
              <a:solidFill>
                <a:srgbClr val="FFFFFF"/>
              </a:solidFill>
            </a:endParaRPr>
          </a:p>
        </p:txBody>
      </p:sp>
      <p:sp>
        <p:nvSpPr>
          <p:cNvPr id="1871" name="Google Shape;1871;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75"/>
        <p:cNvGrpSpPr/>
        <p:nvPr/>
      </p:nvGrpSpPr>
      <p:grpSpPr>
        <a:xfrm>
          <a:off x="0" y="0"/>
          <a:ext cx="0" cy="0"/>
          <a:chOff x="0" y="0"/>
          <a:chExt cx="0" cy="0"/>
        </a:xfrm>
      </p:grpSpPr>
      <p:sp>
        <p:nvSpPr>
          <p:cNvPr id="1876" name="Google Shape;1876;p70"/>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877" name="Google Shape;1877;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878" name="Google Shape;1878;p7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879" name="Google Shape;1879;p7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880" name="Google Shape;1880;p7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881" name="Google Shape;1881;p7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882" name="Google Shape;1882;p7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883" name="Google Shape;1883;p7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884" name="Google Shape;1884;p7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885" name="Google Shape;1885;p7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886" name="Google Shape;1886;p7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887" name="Google Shape;1887;p7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1"/>
        <p:cNvGrpSpPr/>
        <p:nvPr/>
      </p:nvGrpSpPr>
      <p:grpSpPr>
        <a:xfrm>
          <a:off x="0" y="0"/>
          <a:ext cx="0" cy="0"/>
          <a:chOff x="0" y="0"/>
          <a:chExt cx="0" cy="0"/>
        </a:xfrm>
      </p:grpSpPr>
      <p:sp>
        <p:nvSpPr>
          <p:cNvPr id="1892" name="Google Shape;1892;p71"/>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893" name="Google Shape;1893;p71"/>
          <p:cNvGrpSpPr/>
          <p:nvPr/>
        </p:nvGrpSpPr>
        <p:grpSpPr>
          <a:xfrm>
            <a:off x="5117640" y="3085736"/>
            <a:ext cx="474294" cy="551291"/>
            <a:chOff x="4727025" y="1332775"/>
            <a:chExt cx="59900" cy="69625"/>
          </a:xfrm>
        </p:grpSpPr>
        <p:sp>
          <p:nvSpPr>
            <p:cNvPr id="1894" name="Google Shape;1894;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71"/>
          <p:cNvGrpSpPr/>
          <p:nvPr/>
        </p:nvGrpSpPr>
        <p:grpSpPr>
          <a:xfrm>
            <a:off x="5731296" y="2314340"/>
            <a:ext cx="555653" cy="557031"/>
            <a:chOff x="4820425" y="1329900"/>
            <a:chExt cx="70175" cy="70350"/>
          </a:xfrm>
        </p:grpSpPr>
        <p:sp>
          <p:nvSpPr>
            <p:cNvPr id="1897" name="Google Shape;1897;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71"/>
          <p:cNvGrpSpPr/>
          <p:nvPr/>
        </p:nvGrpSpPr>
        <p:grpSpPr>
          <a:xfrm>
            <a:off x="6357664" y="2318845"/>
            <a:ext cx="582574" cy="533871"/>
            <a:chOff x="4903200" y="1331525"/>
            <a:chExt cx="73575" cy="67425"/>
          </a:xfrm>
        </p:grpSpPr>
        <p:sp>
          <p:nvSpPr>
            <p:cNvPr id="1902" name="Google Shape;1902;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71"/>
          <p:cNvGrpSpPr/>
          <p:nvPr/>
        </p:nvGrpSpPr>
        <p:grpSpPr>
          <a:xfrm>
            <a:off x="5717142" y="3078709"/>
            <a:ext cx="583960" cy="565345"/>
            <a:chOff x="4815575" y="1416800"/>
            <a:chExt cx="73750" cy="71400"/>
          </a:xfrm>
        </p:grpSpPr>
        <p:sp>
          <p:nvSpPr>
            <p:cNvPr id="1905" name="Google Shape;1905;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71"/>
          <p:cNvGrpSpPr/>
          <p:nvPr/>
        </p:nvGrpSpPr>
        <p:grpSpPr>
          <a:xfrm>
            <a:off x="6351924" y="3108896"/>
            <a:ext cx="589898" cy="504970"/>
            <a:chOff x="4902475" y="1418875"/>
            <a:chExt cx="74500" cy="63775"/>
          </a:xfrm>
        </p:grpSpPr>
        <p:sp>
          <p:nvSpPr>
            <p:cNvPr id="1909" name="Google Shape;1909;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71"/>
          <p:cNvGrpSpPr/>
          <p:nvPr/>
        </p:nvGrpSpPr>
        <p:grpSpPr>
          <a:xfrm>
            <a:off x="5727139" y="3826000"/>
            <a:ext cx="563967" cy="567127"/>
            <a:chOff x="4818100" y="1507675"/>
            <a:chExt cx="71225" cy="71625"/>
          </a:xfrm>
        </p:grpSpPr>
        <p:sp>
          <p:nvSpPr>
            <p:cNvPr id="1912" name="Google Shape;1912;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71"/>
          <p:cNvGrpSpPr/>
          <p:nvPr/>
        </p:nvGrpSpPr>
        <p:grpSpPr>
          <a:xfrm>
            <a:off x="5040636" y="3829461"/>
            <a:ext cx="628301" cy="588505"/>
            <a:chOff x="4721450" y="1509475"/>
            <a:chExt cx="79350" cy="74325"/>
          </a:xfrm>
        </p:grpSpPr>
        <p:sp>
          <p:nvSpPr>
            <p:cNvPr id="1917" name="Google Shape;1917;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71"/>
          <p:cNvGrpSpPr/>
          <p:nvPr/>
        </p:nvGrpSpPr>
        <p:grpSpPr>
          <a:xfrm>
            <a:off x="6386170" y="3814027"/>
            <a:ext cx="557038" cy="562772"/>
            <a:chOff x="4906800" y="1507500"/>
            <a:chExt cx="70350" cy="71075"/>
          </a:xfrm>
        </p:grpSpPr>
        <p:sp>
          <p:nvSpPr>
            <p:cNvPr id="1922" name="Google Shape;1922;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71"/>
          <p:cNvGrpSpPr/>
          <p:nvPr/>
        </p:nvGrpSpPr>
        <p:grpSpPr>
          <a:xfrm>
            <a:off x="4423778" y="2340963"/>
            <a:ext cx="517934" cy="517934"/>
            <a:chOff x="3736598" y="2170606"/>
            <a:chExt cx="404889" cy="404889"/>
          </a:xfrm>
        </p:grpSpPr>
        <p:sp>
          <p:nvSpPr>
            <p:cNvPr id="1928" name="Google Shape;1928;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71"/>
          <p:cNvGrpSpPr/>
          <p:nvPr/>
        </p:nvGrpSpPr>
        <p:grpSpPr>
          <a:xfrm>
            <a:off x="3690839" y="2341061"/>
            <a:ext cx="586986" cy="517740"/>
            <a:chOff x="3161917" y="2170682"/>
            <a:chExt cx="458870" cy="404737"/>
          </a:xfrm>
        </p:grpSpPr>
        <p:sp>
          <p:nvSpPr>
            <p:cNvPr id="1933" name="Google Shape;1933;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71"/>
          <p:cNvGrpSpPr/>
          <p:nvPr/>
        </p:nvGrpSpPr>
        <p:grpSpPr>
          <a:xfrm>
            <a:off x="3713860" y="3102400"/>
            <a:ext cx="540943" cy="517963"/>
            <a:chOff x="3179914" y="2889488"/>
            <a:chExt cx="422876" cy="404911"/>
          </a:xfrm>
        </p:grpSpPr>
        <p:sp>
          <p:nvSpPr>
            <p:cNvPr id="1937" name="Google Shape;1937;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71"/>
          <p:cNvGrpSpPr/>
          <p:nvPr/>
        </p:nvGrpSpPr>
        <p:grpSpPr>
          <a:xfrm>
            <a:off x="4414654" y="3102358"/>
            <a:ext cx="536180" cy="518047"/>
            <a:chOff x="3729467" y="2889422"/>
            <a:chExt cx="419153" cy="404977"/>
          </a:xfrm>
        </p:grpSpPr>
        <p:sp>
          <p:nvSpPr>
            <p:cNvPr id="1944" name="Google Shape;1944;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71"/>
          <p:cNvGrpSpPr/>
          <p:nvPr/>
        </p:nvGrpSpPr>
        <p:grpSpPr>
          <a:xfrm>
            <a:off x="1951688" y="3445787"/>
            <a:ext cx="965351" cy="134611"/>
            <a:chOff x="4411970" y="2962952"/>
            <a:chExt cx="706544" cy="104212"/>
          </a:xfrm>
        </p:grpSpPr>
        <p:sp>
          <p:nvSpPr>
            <p:cNvPr id="1952" name="Google Shape;1952;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71"/>
          <p:cNvGrpSpPr/>
          <p:nvPr/>
        </p:nvGrpSpPr>
        <p:grpSpPr>
          <a:xfrm>
            <a:off x="1951688" y="3041077"/>
            <a:ext cx="960158" cy="289172"/>
            <a:chOff x="4411970" y="2726085"/>
            <a:chExt cx="643107" cy="193659"/>
          </a:xfrm>
        </p:grpSpPr>
        <p:sp>
          <p:nvSpPr>
            <p:cNvPr id="1957" name="Google Shape;1957;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71"/>
          <p:cNvGrpSpPr/>
          <p:nvPr/>
        </p:nvGrpSpPr>
        <p:grpSpPr>
          <a:xfrm>
            <a:off x="960185" y="3295400"/>
            <a:ext cx="811503" cy="252584"/>
            <a:chOff x="4411970" y="4340222"/>
            <a:chExt cx="779467" cy="242683"/>
          </a:xfrm>
        </p:grpSpPr>
        <p:sp>
          <p:nvSpPr>
            <p:cNvPr id="1961" name="Google Shape;1961;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71"/>
          <p:cNvGrpSpPr/>
          <p:nvPr/>
        </p:nvGrpSpPr>
        <p:grpSpPr>
          <a:xfrm>
            <a:off x="1951688" y="2709308"/>
            <a:ext cx="965160" cy="216230"/>
            <a:chOff x="4411970" y="2468674"/>
            <a:chExt cx="747317" cy="167425"/>
          </a:xfrm>
        </p:grpSpPr>
        <p:sp>
          <p:nvSpPr>
            <p:cNvPr id="1965" name="Google Shape;1965;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7" name="Google Shape;1967;p71"/>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8" name="Google Shape;1968;p71"/>
          <p:cNvGrpSpPr/>
          <p:nvPr/>
        </p:nvGrpSpPr>
        <p:grpSpPr>
          <a:xfrm>
            <a:off x="959254" y="2334687"/>
            <a:ext cx="1959041" cy="208784"/>
            <a:chOff x="6336019" y="3733725"/>
            <a:chExt cx="2566206" cy="351310"/>
          </a:xfrm>
        </p:grpSpPr>
        <p:sp>
          <p:nvSpPr>
            <p:cNvPr id="1969" name="Google Shape;1969;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71"/>
          <p:cNvGrpSpPr/>
          <p:nvPr/>
        </p:nvGrpSpPr>
        <p:grpSpPr>
          <a:xfrm>
            <a:off x="1951688" y="3950602"/>
            <a:ext cx="946551" cy="153200"/>
            <a:chOff x="4404545" y="3301592"/>
            <a:chExt cx="782403" cy="129272"/>
          </a:xfrm>
        </p:grpSpPr>
        <p:sp>
          <p:nvSpPr>
            <p:cNvPr id="1974" name="Google Shape;1974;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 name="Google Shape;1976;p71"/>
          <p:cNvGrpSpPr/>
          <p:nvPr/>
        </p:nvGrpSpPr>
        <p:grpSpPr>
          <a:xfrm>
            <a:off x="1951688" y="3695937"/>
            <a:ext cx="962257" cy="139127"/>
            <a:chOff x="4411970" y="3131459"/>
            <a:chExt cx="710520" cy="117397"/>
          </a:xfrm>
        </p:grpSpPr>
        <p:sp>
          <p:nvSpPr>
            <p:cNvPr id="1977" name="Google Shape;1977;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9" name="Google Shape;1979;p71"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0" name="Google Shape;1980;p71"/>
          <p:cNvGrpSpPr/>
          <p:nvPr/>
        </p:nvGrpSpPr>
        <p:grpSpPr>
          <a:xfrm>
            <a:off x="951833" y="3621603"/>
            <a:ext cx="823838" cy="458988"/>
            <a:chOff x="4411970" y="1801825"/>
            <a:chExt cx="734586" cy="409262"/>
          </a:xfrm>
        </p:grpSpPr>
        <p:sp>
          <p:nvSpPr>
            <p:cNvPr id="1981" name="Google Shape;1981;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71"/>
          <p:cNvGrpSpPr/>
          <p:nvPr/>
        </p:nvGrpSpPr>
        <p:grpSpPr>
          <a:xfrm>
            <a:off x="3056804" y="2339173"/>
            <a:ext cx="521514" cy="521514"/>
            <a:chOff x="5681300" y="2527788"/>
            <a:chExt cx="805800" cy="805800"/>
          </a:xfrm>
        </p:grpSpPr>
        <p:sp>
          <p:nvSpPr>
            <p:cNvPr id="1984" name="Google Shape;1984;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71"/>
          <p:cNvGrpSpPr/>
          <p:nvPr/>
        </p:nvGrpSpPr>
        <p:grpSpPr>
          <a:xfrm>
            <a:off x="3051044" y="3094865"/>
            <a:ext cx="533033" cy="533033"/>
            <a:chOff x="4049800" y="640400"/>
            <a:chExt cx="858900" cy="858900"/>
          </a:xfrm>
        </p:grpSpPr>
        <p:sp>
          <p:nvSpPr>
            <p:cNvPr id="1987" name="Google Shape;1987;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71"/>
          <p:cNvGrpSpPr/>
          <p:nvPr/>
        </p:nvGrpSpPr>
        <p:grpSpPr>
          <a:xfrm>
            <a:off x="2976527" y="3772543"/>
            <a:ext cx="682068" cy="682068"/>
            <a:chOff x="5080188" y="927900"/>
            <a:chExt cx="961200" cy="961200"/>
          </a:xfrm>
        </p:grpSpPr>
        <p:sp>
          <p:nvSpPr>
            <p:cNvPr id="1990" name="Google Shape;1990;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71"/>
          <p:cNvGrpSpPr/>
          <p:nvPr/>
        </p:nvGrpSpPr>
        <p:grpSpPr>
          <a:xfrm>
            <a:off x="4440026" y="3869234"/>
            <a:ext cx="505650" cy="504006"/>
            <a:chOff x="6039282" y="1042577"/>
            <a:chExt cx="734315" cy="731929"/>
          </a:xfrm>
        </p:grpSpPr>
        <p:sp>
          <p:nvSpPr>
            <p:cNvPr id="1999" name="Google Shape;1999;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 name="Google Shape;2020;p71"/>
          <p:cNvGrpSpPr/>
          <p:nvPr/>
        </p:nvGrpSpPr>
        <p:grpSpPr>
          <a:xfrm>
            <a:off x="5052628" y="2298862"/>
            <a:ext cx="567744" cy="602136"/>
            <a:chOff x="1825800" y="1651625"/>
            <a:chExt cx="539989" cy="571775"/>
          </a:xfrm>
        </p:grpSpPr>
        <p:sp>
          <p:nvSpPr>
            <p:cNvPr id="2021" name="Google Shape;2021;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 name="Google Shape;2025;p71"/>
          <p:cNvGrpSpPr/>
          <p:nvPr/>
        </p:nvGrpSpPr>
        <p:grpSpPr>
          <a:xfrm>
            <a:off x="3727557" y="3855579"/>
            <a:ext cx="508123" cy="507955"/>
            <a:chOff x="1897577" y="2802432"/>
            <a:chExt cx="492176" cy="492014"/>
          </a:xfrm>
        </p:grpSpPr>
        <p:sp>
          <p:nvSpPr>
            <p:cNvPr id="2026" name="Google Shape;2026;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71"/>
          <p:cNvGrpSpPr/>
          <p:nvPr/>
        </p:nvGrpSpPr>
        <p:grpSpPr>
          <a:xfrm>
            <a:off x="959087" y="4169123"/>
            <a:ext cx="809227" cy="200842"/>
            <a:chOff x="2013045" y="4813233"/>
            <a:chExt cx="921986" cy="228854"/>
          </a:xfrm>
        </p:grpSpPr>
        <p:sp>
          <p:nvSpPr>
            <p:cNvPr id="2039" name="Google Shape;2039;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71"/>
          <p:cNvGrpSpPr/>
          <p:nvPr/>
        </p:nvGrpSpPr>
        <p:grpSpPr>
          <a:xfrm>
            <a:off x="967547" y="2656004"/>
            <a:ext cx="792421" cy="269941"/>
            <a:chOff x="1046767" y="4756633"/>
            <a:chExt cx="859646" cy="292841"/>
          </a:xfrm>
        </p:grpSpPr>
        <p:sp>
          <p:nvSpPr>
            <p:cNvPr id="2042" name="Google Shape;2042;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71"/>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71"/>
          <p:cNvGrpSpPr/>
          <p:nvPr/>
        </p:nvGrpSpPr>
        <p:grpSpPr>
          <a:xfrm>
            <a:off x="7103403" y="2550562"/>
            <a:ext cx="166473" cy="141497"/>
            <a:chOff x="4660325" y="1866850"/>
            <a:chExt cx="68350" cy="58100"/>
          </a:xfrm>
        </p:grpSpPr>
        <p:sp>
          <p:nvSpPr>
            <p:cNvPr id="2050" name="Google Shape;2050;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71"/>
          <p:cNvGrpSpPr/>
          <p:nvPr/>
        </p:nvGrpSpPr>
        <p:grpSpPr>
          <a:xfrm>
            <a:off x="7412747" y="2576286"/>
            <a:ext cx="162515" cy="90049"/>
            <a:chOff x="4791775" y="1877500"/>
            <a:chExt cx="66725" cy="36975"/>
          </a:xfrm>
        </p:grpSpPr>
        <p:sp>
          <p:nvSpPr>
            <p:cNvPr id="2053" name="Google Shape;2053;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71"/>
          <p:cNvGrpSpPr/>
          <p:nvPr/>
        </p:nvGrpSpPr>
        <p:grpSpPr>
          <a:xfrm>
            <a:off x="7734460" y="2576286"/>
            <a:ext cx="144979" cy="90049"/>
            <a:chOff x="4923925" y="1877500"/>
            <a:chExt cx="59525" cy="36975"/>
          </a:xfrm>
        </p:grpSpPr>
        <p:sp>
          <p:nvSpPr>
            <p:cNvPr id="2056" name="Google Shape;2056;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71"/>
          <p:cNvGrpSpPr/>
          <p:nvPr/>
        </p:nvGrpSpPr>
        <p:grpSpPr>
          <a:xfrm>
            <a:off x="8028952" y="2558477"/>
            <a:ext cx="141447" cy="125667"/>
            <a:chOff x="5058450" y="1870100"/>
            <a:chExt cx="58075" cy="51600"/>
          </a:xfrm>
        </p:grpSpPr>
        <p:sp>
          <p:nvSpPr>
            <p:cNvPr id="2059" name="Google Shape;2059;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71"/>
          <p:cNvGrpSpPr/>
          <p:nvPr/>
        </p:nvGrpSpPr>
        <p:grpSpPr>
          <a:xfrm>
            <a:off x="7443466" y="2980885"/>
            <a:ext cx="101077" cy="107645"/>
            <a:chOff x="4811425" y="2065025"/>
            <a:chExt cx="41500" cy="44200"/>
          </a:xfrm>
        </p:grpSpPr>
        <p:sp>
          <p:nvSpPr>
            <p:cNvPr id="2062" name="Google Shape;2062;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71"/>
          <p:cNvGrpSpPr/>
          <p:nvPr/>
        </p:nvGrpSpPr>
        <p:grpSpPr>
          <a:xfrm>
            <a:off x="7735904" y="2981098"/>
            <a:ext cx="120867" cy="107218"/>
            <a:chOff x="4929875" y="2065025"/>
            <a:chExt cx="49625" cy="44025"/>
          </a:xfrm>
        </p:grpSpPr>
        <p:sp>
          <p:nvSpPr>
            <p:cNvPr id="2065" name="Google Shape;2065;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71"/>
          <p:cNvGrpSpPr/>
          <p:nvPr/>
        </p:nvGrpSpPr>
        <p:grpSpPr>
          <a:xfrm>
            <a:off x="8064572" y="2984112"/>
            <a:ext cx="70206" cy="101191"/>
            <a:chOff x="5083925" y="2066350"/>
            <a:chExt cx="28825" cy="41550"/>
          </a:xfrm>
        </p:grpSpPr>
        <p:sp>
          <p:nvSpPr>
            <p:cNvPr id="2068" name="Google Shape;2068;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71"/>
          <p:cNvGrpSpPr/>
          <p:nvPr/>
        </p:nvGrpSpPr>
        <p:grpSpPr>
          <a:xfrm>
            <a:off x="7096126" y="2999759"/>
            <a:ext cx="181026" cy="69896"/>
            <a:chOff x="4659775" y="2072775"/>
            <a:chExt cx="74325" cy="28700"/>
          </a:xfrm>
        </p:grpSpPr>
        <p:sp>
          <p:nvSpPr>
            <p:cNvPr id="2071" name="Google Shape;2071;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71"/>
          <p:cNvGrpSpPr/>
          <p:nvPr/>
        </p:nvGrpSpPr>
        <p:grpSpPr>
          <a:xfrm>
            <a:off x="8015982" y="2790324"/>
            <a:ext cx="167387" cy="89197"/>
            <a:chOff x="4662475" y="1976500"/>
            <a:chExt cx="68725" cy="36625"/>
          </a:xfrm>
        </p:grpSpPr>
        <p:sp>
          <p:nvSpPr>
            <p:cNvPr id="2075" name="Google Shape;2075;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71"/>
          <p:cNvGrpSpPr/>
          <p:nvPr/>
        </p:nvGrpSpPr>
        <p:grpSpPr>
          <a:xfrm>
            <a:off x="7712887" y="2793764"/>
            <a:ext cx="166899" cy="82317"/>
            <a:chOff x="4920150" y="1977875"/>
            <a:chExt cx="68525" cy="33800"/>
          </a:xfrm>
        </p:grpSpPr>
        <p:sp>
          <p:nvSpPr>
            <p:cNvPr id="2079" name="Google Shape;2079;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71"/>
          <p:cNvGrpSpPr/>
          <p:nvPr/>
        </p:nvGrpSpPr>
        <p:grpSpPr>
          <a:xfrm>
            <a:off x="7124044" y="3197682"/>
            <a:ext cx="125190" cy="127859"/>
            <a:chOff x="4676550" y="2160575"/>
            <a:chExt cx="51400" cy="52500"/>
          </a:xfrm>
        </p:grpSpPr>
        <p:sp>
          <p:nvSpPr>
            <p:cNvPr id="2083" name="Google Shape;2083;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71"/>
          <p:cNvGrpSpPr/>
          <p:nvPr/>
        </p:nvGrpSpPr>
        <p:grpSpPr>
          <a:xfrm>
            <a:off x="7421302" y="3204714"/>
            <a:ext cx="145405" cy="113794"/>
            <a:chOff x="4768325" y="2163475"/>
            <a:chExt cx="59700" cy="46725"/>
          </a:xfrm>
        </p:grpSpPr>
        <p:sp>
          <p:nvSpPr>
            <p:cNvPr id="2087" name="Google Shape;2087;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71"/>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 name="Google Shape;2095;p71"/>
          <p:cNvGrpSpPr/>
          <p:nvPr/>
        </p:nvGrpSpPr>
        <p:grpSpPr>
          <a:xfrm>
            <a:off x="7437621" y="3459808"/>
            <a:ext cx="112768" cy="106853"/>
            <a:chOff x="4768575" y="2253950"/>
            <a:chExt cx="46300" cy="43875"/>
          </a:xfrm>
        </p:grpSpPr>
        <p:sp>
          <p:nvSpPr>
            <p:cNvPr id="2096" name="Google Shape;2096;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71"/>
          <p:cNvGrpSpPr/>
          <p:nvPr/>
        </p:nvGrpSpPr>
        <p:grpSpPr>
          <a:xfrm>
            <a:off x="7737243" y="3948834"/>
            <a:ext cx="118187" cy="146246"/>
            <a:chOff x="4960900" y="2433225"/>
            <a:chExt cx="48525" cy="60050"/>
          </a:xfrm>
        </p:grpSpPr>
        <p:sp>
          <p:nvSpPr>
            <p:cNvPr id="2099" name="Google Shape;2099;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71"/>
          <p:cNvGrpSpPr/>
          <p:nvPr/>
        </p:nvGrpSpPr>
        <p:grpSpPr>
          <a:xfrm>
            <a:off x="7425808" y="4212895"/>
            <a:ext cx="136394" cy="143810"/>
            <a:chOff x="4854075" y="2527625"/>
            <a:chExt cx="56000" cy="59050"/>
          </a:xfrm>
        </p:grpSpPr>
        <p:sp>
          <p:nvSpPr>
            <p:cNvPr id="2102" name="Google Shape;2102;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71"/>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71"/>
          <p:cNvGrpSpPr/>
          <p:nvPr/>
        </p:nvGrpSpPr>
        <p:grpSpPr>
          <a:xfrm>
            <a:off x="8050020" y="3676639"/>
            <a:ext cx="99312" cy="160797"/>
            <a:chOff x="5059700" y="2334775"/>
            <a:chExt cx="40775" cy="66025"/>
          </a:xfrm>
        </p:grpSpPr>
        <p:sp>
          <p:nvSpPr>
            <p:cNvPr id="2108" name="Google Shape;2108;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71"/>
          <p:cNvGrpSpPr/>
          <p:nvPr/>
        </p:nvGrpSpPr>
        <p:grpSpPr>
          <a:xfrm>
            <a:off x="8007184" y="3941771"/>
            <a:ext cx="184984" cy="160371"/>
            <a:chOff x="5037700" y="2430325"/>
            <a:chExt cx="75950" cy="65850"/>
          </a:xfrm>
        </p:grpSpPr>
        <p:sp>
          <p:nvSpPr>
            <p:cNvPr id="2118" name="Google Shape;2118;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71"/>
          <p:cNvGrpSpPr/>
          <p:nvPr/>
        </p:nvGrpSpPr>
        <p:grpSpPr>
          <a:xfrm>
            <a:off x="7426689" y="3708223"/>
            <a:ext cx="173014" cy="97629"/>
            <a:chOff x="4756975" y="2341800"/>
            <a:chExt cx="91975" cy="51925"/>
          </a:xfrm>
        </p:grpSpPr>
        <p:sp>
          <p:nvSpPr>
            <p:cNvPr id="2121" name="Google Shape;2121;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71"/>
          <p:cNvGrpSpPr/>
          <p:nvPr/>
        </p:nvGrpSpPr>
        <p:grpSpPr>
          <a:xfrm>
            <a:off x="7693626" y="4196920"/>
            <a:ext cx="212497" cy="175761"/>
            <a:chOff x="4943575" y="2516350"/>
            <a:chExt cx="98675" cy="81700"/>
          </a:xfrm>
        </p:grpSpPr>
        <p:sp>
          <p:nvSpPr>
            <p:cNvPr id="2142" name="Google Shape;2142;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0" name="Google Shape;2220;p71"/>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228"/>
        <p:cNvGrpSpPr/>
        <p:nvPr/>
      </p:nvGrpSpPr>
      <p:grpSpPr>
        <a:xfrm>
          <a:off x="0" y="0"/>
          <a:ext cx="0" cy="0"/>
          <a:chOff x="0" y="0"/>
          <a:chExt cx="0" cy="0"/>
        </a:xfrm>
      </p:grpSpPr>
      <p:grpSp>
        <p:nvGrpSpPr>
          <p:cNvPr id="2229" name="Google Shape;2229;p72"/>
          <p:cNvGrpSpPr/>
          <p:nvPr/>
        </p:nvGrpSpPr>
        <p:grpSpPr>
          <a:xfrm>
            <a:off x="6681268" y="3584496"/>
            <a:ext cx="560636" cy="516497"/>
            <a:chOff x="6652051" y="3714143"/>
            <a:chExt cx="560636" cy="516497"/>
          </a:xfrm>
        </p:grpSpPr>
        <p:grpSp>
          <p:nvGrpSpPr>
            <p:cNvPr id="2230" name="Google Shape;2230;p72"/>
            <p:cNvGrpSpPr/>
            <p:nvPr/>
          </p:nvGrpSpPr>
          <p:grpSpPr>
            <a:xfrm>
              <a:off x="6669657" y="3716715"/>
              <a:ext cx="466768" cy="464314"/>
              <a:chOff x="3139766" y="765669"/>
              <a:chExt cx="886380" cy="881888"/>
            </a:xfrm>
          </p:grpSpPr>
          <p:grpSp>
            <p:nvGrpSpPr>
              <p:cNvPr id="2231" name="Google Shape;2231;p72"/>
              <p:cNvGrpSpPr/>
              <p:nvPr/>
            </p:nvGrpSpPr>
            <p:grpSpPr>
              <a:xfrm>
                <a:off x="3139766" y="765669"/>
                <a:ext cx="886380" cy="881888"/>
                <a:chOff x="3139766" y="765669"/>
                <a:chExt cx="886380" cy="881888"/>
              </a:xfrm>
            </p:grpSpPr>
            <p:sp>
              <p:nvSpPr>
                <p:cNvPr id="2232" name="Google Shape;2232;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1" name="Google Shape;2241;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5" name="Google Shape;2245;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72"/>
          <p:cNvGrpSpPr/>
          <p:nvPr/>
        </p:nvGrpSpPr>
        <p:grpSpPr>
          <a:xfrm>
            <a:off x="7679978" y="3065079"/>
            <a:ext cx="104231" cy="320340"/>
            <a:chOff x="7564426" y="3224343"/>
            <a:chExt cx="119985" cy="368801"/>
          </a:xfrm>
        </p:grpSpPr>
        <p:sp>
          <p:nvSpPr>
            <p:cNvPr id="2247" name="Google Shape;2247;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 name="Google Shape;2249;p72"/>
          <p:cNvGrpSpPr/>
          <p:nvPr/>
        </p:nvGrpSpPr>
        <p:grpSpPr>
          <a:xfrm>
            <a:off x="7379466" y="3059180"/>
            <a:ext cx="189489" cy="332132"/>
            <a:chOff x="8370831" y="3202002"/>
            <a:chExt cx="218129" cy="382376"/>
          </a:xfrm>
        </p:grpSpPr>
        <p:sp>
          <p:nvSpPr>
            <p:cNvPr id="2250" name="Google Shape;2250;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72"/>
          <p:cNvGrpSpPr/>
          <p:nvPr/>
        </p:nvGrpSpPr>
        <p:grpSpPr>
          <a:xfrm>
            <a:off x="8102855" y="3470312"/>
            <a:ext cx="309429" cy="267000"/>
            <a:chOff x="6742064" y="3750480"/>
            <a:chExt cx="399315" cy="344560"/>
          </a:xfrm>
        </p:grpSpPr>
        <p:sp>
          <p:nvSpPr>
            <p:cNvPr id="2253" name="Google Shape;2253;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 name="Google Shape;2255;p72"/>
          <p:cNvGrpSpPr/>
          <p:nvPr/>
        </p:nvGrpSpPr>
        <p:grpSpPr>
          <a:xfrm>
            <a:off x="7641874" y="3821360"/>
            <a:ext cx="180437" cy="281608"/>
            <a:chOff x="7248525" y="3739696"/>
            <a:chExt cx="230531" cy="359790"/>
          </a:xfrm>
        </p:grpSpPr>
        <p:sp>
          <p:nvSpPr>
            <p:cNvPr id="2256" name="Google Shape;2256;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72"/>
          <p:cNvGrpSpPr/>
          <p:nvPr/>
        </p:nvGrpSpPr>
        <p:grpSpPr>
          <a:xfrm>
            <a:off x="7887794" y="3464584"/>
            <a:ext cx="162896" cy="278710"/>
            <a:chOff x="7601242" y="3729267"/>
            <a:chExt cx="222566" cy="380803"/>
          </a:xfrm>
        </p:grpSpPr>
        <p:sp>
          <p:nvSpPr>
            <p:cNvPr id="2259" name="Google Shape;2259;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1" name="Google Shape;2261;p72"/>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2" name="Google Shape;2262;p72"/>
          <p:cNvGrpSpPr/>
          <p:nvPr/>
        </p:nvGrpSpPr>
        <p:grpSpPr>
          <a:xfrm>
            <a:off x="7377439" y="3465724"/>
            <a:ext cx="193543" cy="275990"/>
            <a:chOff x="8304647" y="3738687"/>
            <a:chExt cx="225076" cy="320956"/>
          </a:xfrm>
        </p:grpSpPr>
        <p:sp>
          <p:nvSpPr>
            <p:cNvPr id="2263" name="Google Shape;2263;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72"/>
          <p:cNvGrpSpPr/>
          <p:nvPr/>
        </p:nvGrpSpPr>
        <p:grpSpPr>
          <a:xfrm>
            <a:off x="7649932" y="3465724"/>
            <a:ext cx="178492" cy="275990"/>
            <a:chOff x="8615101" y="3738687"/>
            <a:chExt cx="207573" cy="320956"/>
          </a:xfrm>
        </p:grpSpPr>
        <p:sp>
          <p:nvSpPr>
            <p:cNvPr id="2267" name="Google Shape;2267;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0" name="Google Shape;2270;p72"/>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1" name="Google Shape;2271;p72"/>
          <p:cNvGrpSpPr/>
          <p:nvPr/>
        </p:nvGrpSpPr>
        <p:grpSpPr>
          <a:xfrm>
            <a:off x="7875463" y="3868385"/>
            <a:ext cx="187557" cy="187557"/>
            <a:chOff x="8565775" y="671075"/>
            <a:chExt cx="441000" cy="441000"/>
          </a:xfrm>
        </p:grpSpPr>
        <p:sp>
          <p:nvSpPr>
            <p:cNvPr id="2272" name="Google Shape;2272;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4" name="Google Shape;2274;p72"/>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2"/>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6" name="Google Shape;2276;p72"/>
          <p:cNvGrpSpPr/>
          <p:nvPr/>
        </p:nvGrpSpPr>
        <p:grpSpPr>
          <a:xfrm>
            <a:off x="6029935" y="2940910"/>
            <a:ext cx="587865" cy="517731"/>
            <a:chOff x="6000718" y="3070557"/>
            <a:chExt cx="587865" cy="517731"/>
          </a:xfrm>
        </p:grpSpPr>
        <p:sp>
          <p:nvSpPr>
            <p:cNvPr id="2277" name="Google Shape;2277;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72"/>
          <p:cNvGrpSpPr/>
          <p:nvPr/>
        </p:nvGrpSpPr>
        <p:grpSpPr>
          <a:xfrm>
            <a:off x="6044740" y="3584570"/>
            <a:ext cx="557665" cy="516387"/>
            <a:chOff x="6015523" y="3714217"/>
            <a:chExt cx="557665" cy="516387"/>
          </a:xfrm>
        </p:grpSpPr>
        <p:grpSp>
          <p:nvGrpSpPr>
            <p:cNvPr id="2288" name="Google Shape;2288;p72"/>
            <p:cNvGrpSpPr/>
            <p:nvPr/>
          </p:nvGrpSpPr>
          <p:grpSpPr>
            <a:xfrm>
              <a:off x="6036094" y="3716980"/>
              <a:ext cx="529822" cy="510480"/>
              <a:chOff x="3148311" y="-545634"/>
              <a:chExt cx="1006118" cy="969572"/>
            </a:xfrm>
          </p:grpSpPr>
          <p:sp>
            <p:nvSpPr>
              <p:cNvPr id="2289" name="Google Shape;2289;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9" name="Google Shape;2299;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 name="Google Shape;2300;p72"/>
          <p:cNvGrpSpPr/>
          <p:nvPr/>
        </p:nvGrpSpPr>
        <p:grpSpPr>
          <a:xfrm>
            <a:off x="6673522" y="2943981"/>
            <a:ext cx="576302" cy="511871"/>
            <a:chOff x="6644304" y="3073628"/>
            <a:chExt cx="576302" cy="511871"/>
          </a:xfrm>
        </p:grpSpPr>
        <p:grpSp>
          <p:nvGrpSpPr>
            <p:cNvPr id="2301" name="Google Shape;2301;p72"/>
            <p:cNvGrpSpPr/>
            <p:nvPr/>
          </p:nvGrpSpPr>
          <p:grpSpPr>
            <a:xfrm>
              <a:off x="6712169" y="3073651"/>
              <a:ext cx="481611" cy="506713"/>
              <a:chOff x="1833536" y="-546641"/>
              <a:chExt cx="914567" cy="962419"/>
            </a:xfrm>
          </p:grpSpPr>
          <p:grpSp>
            <p:nvGrpSpPr>
              <p:cNvPr id="2302" name="Google Shape;2302;p72"/>
              <p:cNvGrpSpPr/>
              <p:nvPr/>
            </p:nvGrpSpPr>
            <p:grpSpPr>
              <a:xfrm>
                <a:off x="1833536" y="-524249"/>
                <a:ext cx="914567" cy="940027"/>
                <a:chOff x="1833536" y="-524249"/>
                <a:chExt cx="914567" cy="940027"/>
              </a:xfrm>
            </p:grpSpPr>
            <p:sp>
              <p:nvSpPr>
                <p:cNvPr id="2303" name="Google Shape;2303;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8" name="Google Shape;2308;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2" name="Google Shape;2312;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72"/>
          <p:cNvGrpSpPr/>
          <p:nvPr/>
        </p:nvGrpSpPr>
        <p:grpSpPr>
          <a:xfrm>
            <a:off x="752796" y="2869970"/>
            <a:ext cx="2622876" cy="1333540"/>
            <a:chOff x="238125" y="1038125"/>
            <a:chExt cx="7146800" cy="3633625"/>
          </a:xfrm>
        </p:grpSpPr>
        <p:sp>
          <p:nvSpPr>
            <p:cNvPr id="2314" name="Google Shape;2314;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72"/>
          <p:cNvGrpSpPr/>
          <p:nvPr/>
        </p:nvGrpSpPr>
        <p:grpSpPr>
          <a:xfrm>
            <a:off x="5938558" y="1033351"/>
            <a:ext cx="2435960" cy="1297725"/>
            <a:chOff x="233350" y="949250"/>
            <a:chExt cx="7137300" cy="3802300"/>
          </a:xfrm>
        </p:grpSpPr>
        <p:sp>
          <p:nvSpPr>
            <p:cNvPr id="3887" name="Google Shape;3887;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8" name="Google Shape;3938;p72"/>
          <p:cNvGrpSpPr/>
          <p:nvPr/>
        </p:nvGrpSpPr>
        <p:grpSpPr>
          <a:xfrm>
            <a:off x="731715" y="995041"/>
            <a:ext cx="2665073" cy="1317140"/>
            <a:chOff x="793334" y="1192826"/>
            <a:chExt cx="2665073" cy="1317140"/>
          </a:xfrm>
        </p:grpSpPr>
        <p:sp>
          <p:nvSpPr>
            <p:cNvPr id="3939" name="Google Shape;3939;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72"/>
          <p:cNvGrpSpPr/>
          <p:nvPr/>
        </p:nvGrpSpPr>
        <p:grpSpPr>
          <a:xfrm>
            <a:off x="3450485" y="919691"/>
            <a:ext cx="2310381" cy="1488888"/>
            <a:chOff x="229225" y="549050"/>
            <a:chExt cx="7161750" cy="4615275"/>
          </a:xfrm>
        </p:grpSpPr>
        <p:sp>
          <p:nvSpPr>
            <p:cNvPr id="7907" name="Google Shape;7907;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2"/>
          <p:cNvGrpSpPr/>
          <p:nvPr/>
        </p:nvGrpSpPr>
        <p:grpSpPr>
          <a:xfrm>
            <a:off x="3548403" y="2849588"/>
            <a:ext cx="2310282" cy="1374222"/>
            <a:chOff x="238125" y="732525"/>
            <a:chExt cx="7130500" cy="4241425"/>
          </a:xfrm>
        </p:grpSpPr>
        <p:sp>
          <p:nvSpPr>
            <p:cNvPr id="8025" name="Google Shape;8025;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142"/>
        <p:cNvGrpSpPr/>
        <p:nvPr/>
      </p:nvGrpSpPr>
      <p:grpSpPr>
        <a:xfrm>
          <a:off x="0" y="0"/>
          <a:ext cx="0" cy="0"/>
          <a:chOff x="0" y="0"/>
          <a:chExt cx="0" cy="0"/>
        </a:xfrm>
      </p:grpSpPr>
      <p:grpSp>
        <p:nvGrpSpPr>
          <p:cNvPr id="8143" name="Google Shape;8143;p73"/>
          <p:cNvGrpSpPr/>
          <p:nvPr/>
        </p:nvGrpSpPr>
        <p:grpSpPr>
          <a:xfrm>
            <a:off x="2100560" y="3398663"/>
            <a:ext cx="1102891" cy="760337"/>
            <a:chOff x="4967783" y="2151471"/>
            <a:chExt cx="3920692" cy="2702940"/>
          </a:xfrm>
        </p:grpSpPr>
        <p:grpSp>
          <p:nvGrpSpPr>
            <p:cNvPr id="8144" name="Google Shape;8144;p73"/>
            <p:cNvGrpSpPr/>
            <p:nvPr/>
          </p:nvGrpSpPr>
          <p:grpSpPr>
            <a:xfrm>
              <a:off x="5045709" y="2252109"/>
              <a:ext cx="3761071" cy="2501708"/>
              <a:chOff x="2691784" y="1805334"/>
              <a:chExt cx="3761071" cy="2501708"/>
            </a:xfrm>
          </p:grpSpPr>
          <p:sp>
            <p:nvSpPr>
              <p:cNvPr id="8145" name="Google Shape;8145;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3"/>
            <p:cNvGrpSpPr/>
            <p:nvPr/>
          </p:nvGrpSpPr>
          <p:grpSpPr>
            <a:xfrm>
              <a:off x="4967783" y="2151471"/>
              <a:ext cx="3920692" cy="2702940"/>
              <a:chOff x="2613858" y="1704696"/>
              <a:chExt cx="3920692" cy="2702940"/>
            </a:xfrm>
          </p:grpSpPr>
          <p:sp>
            <p:nvSpPr>
              <p:cNvPr id="8153" name="Google Shape;8153;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73"/>
          <p:cNvGrpSpPr/>
          <p:nvPr/>
        </p:nvGrpSpPr>
        <p:grpSpPr>
          <a:xfrm>
            <a:off x="3504468" y="1286940"/>
            <a:ext cx="1561911" cy="708580"/>
            <a:chOff x="3530532" y="1496185"/>
            <a:chExt cx="1561911" cy="708580"/>
          </a:xfrm>
        </p:grpSpPr>
        <p:grpSp>
          <p:nvGrpSpPr>
            <p:cNvPr id="8159" name="Google Shape;8159;p73"/>
            <p:cNvGrpSpPr/>
            <p:nvPr/>
          </p:nvGrpSpPr>
          <p:grpSpPr>
            <a:xfrm>
              <a:off x="3720318" y="1857562"/>
              <a:ext cx="1372125" cy="54"/>
              <a:chOff x="3720318" y="1857562"/>
              <a:chExt cx="1372125" cy="54"/>
            </a:xfrm>
          </p:grpSpPr>
          <p:cxnSp>
            <p:nvCxnSpPr>
              <p:cNvPr id="8160" name="Google Shape;8160;p73"/>
              <p:cNvCxnSpPr>
                <a:endCxn id="816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2" name="Google Shape;8162;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3" name="Google Shape;8163;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4" name="Google Shape;8164;p73"/>
              <p:cNvCxnSpPr>
                <a:stCxn id="816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165" name="Google Shape;8165;p73"/>
            <p:cNvGrpSpPr/>
            <p:nvPr/>
          </p:nvGrpSpPr>
          <p:grpSpPr>
            <a:xfrm>
              <a:off x="3567462" y="1496185"/>
              <a:ext cx="286500" cy="272914"/>
              <a:chOff x="3567462" y="1496185"/>
              <a:chExt cx="286500" cy="272914"/>
            </a:xfrm>
          </p:grpSpPr>
          <p:cxnSp>
            <p:nvCxnSpPr>
              <p:cNvPr id="8166" name="Google Shape;8166;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67" name="Google Shape;8167;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8" name="Google Shape;8168;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0" name="Google Shape;8170;p73"/>
            <p:cNvGrpSpPr/>
            <p:nvPr/>
          </p:nvGrpSpPr>
          <p:grpSpPr>
            <a:xfrm>
              <a:off x="3929014" y="1960574"/>
              <a:ext cx="286500" cy="242342"/>
              <a:chOff x="3929014" y="1960574"/>
              <a:chExt cx="286500" cy="242342"/>
            </a:xfrm>
          </p:grpSpPr>
          <p:cxnSp>
            <p:nvCxnSpPr>
              <p:cNvPr id="8171" name="Google Shape;8171;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172" name="Google Shape;8172;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73"/>
            <p:cNvGrpSpPr/>
            <p:nvPr/>
          </p:nvGrpSpPr>
          <p:grpSpPr>
            <a:xfrm>
              <a:off x="4290828" y="1496185"/>
              <a:ext cx="286500" cy="272914"/>
              <a:chOff x="4290828" y="1496185"/>
              <a:chExt cx="286500" cy="272914"/>
            </a:xfrm>
          </p:grpSpPr>
          <p:cxnSp>
            <p:nvCxnSpPr>
              <p:cNvPr id="8174" name="Google Shape;8174;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75" name="Google Shape;8175;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6" name="Google Shape;8176;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7" name="Google Shape;8177;p73"/>
            <p:cNvGrpSpPr/>
            <p:nvPr/>
          </p:nvGrpSpPr>
          <p:grpSpPr>
            <a:xfrm>
              <a:off x="4657726" y="1959674"/>
              <a:ext cx="286500" cy="245092"/>
              <a:chOff x="4657726" y="1959674"/>
              <a:chExt cx="286500" cy="245092"/>
            </a:xfrm>
          </p:grpSpPr>
          <p:cxnSp>
            <p:nvCxnSpPr>
              <p:cNvPr id="8178" name="Google Shape;8178;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179" name="Google Shape;8179;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0" name="Google Shape;8180;p73"/>
          <p:cNvGrpSpPr/>
          <p:nvPr/>
        </p:nvGrpSpPr>
        <p:grpSpPr>
          <a:xfrm>
            <a:off x="3486488" y="2149036"/>
            <a:ext cx="1597032" cy="378649"/>
            <a:chOff x="3512551" y="2358282"/>
            <a:chExt cx="1597032" cy="378649"/>
          </a:xfrm>
        </p:grpSpPr>
        <p:grpSp>
          <p:nvGrpSpPr>
            <p:cNvPr id="8181" name="Google Shape;8181;p73"/>
            <p:cNvGrpSpPr/>
            <p:nvPr/>
          </p:nvGrpSpPr>
          <p:grpSpPr>
            <a:xfrm>
              <a:off x="3738198" y="2553002"/>
              <a:ext cx="1145834" cy="117"/>
              <a:chOff x="3738198" y="2553002"/>
              <a:chExt cx="1145834" cy="117"/>
            </a:xfrm>
          </p:grpSpPr>
          <p:cxnSp>
            <p:nvCxnSpPr>
              <p:cNvPr id="8182" name="Google Shape;8182;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83" name="Google Shape;8183;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84" name="Google Shape;8184;p73"/>
              <p:cNvCxnSpPr>
                <a:stCxn id="8185" idx="6"/>
                <a:endCxn id="818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187" name="Google Shape;8187;p73"/>
            <p:cNvGrpSpPr/>
            <p:nvPr/>
          </p:nvGrpSpPr>
          <p:grpSpPr>
            <a:xfrm>
              <a:off x="3969644" y="2440153"/>
              <a:ext cx="225900" cy="296779"/>
              <a:chOff x="3969644" y="2440153"/>
              <a:chExt cx="225900" cy="296779"/>
            </a:xfrm>
          </p:grpSpPr>
          <p:cxnSp>
            <p:nvCxnSpPr>
              <p:cNvPr id="8188" name="Google Shape;8188;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186" name="Google Shape;8186;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73"/>
            <p:cNvGrpSpPr/>
            <p:nvPr/>
          </p:nvGrpSpPr>
          <p:grpSpPr>
            <a:xfrm>
              <a:off x="4426818" y="2358282"/>
              <a:ext cx="225600" cy="307471"/>
              <a:chOff x="4426818" y="2358282"/>
              <a:chExt cx="225600" cy="307471"/>
            </a:xfrm>
          </p:grpSpPr>
          <p:cxnSp>
            <p:nvCxnSpPr>
              <p:cNvPr id="8191" name="Google Shape;8191;p73"/>
              <p:cNvCxnSpPr>
                <a:stCxn id="819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193" name="Google Shape;8193;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73"/>
            <p:cNvGrpSpPr/>
            <p:nvPr/>
          </p:nvGrpSpPr>
          <p:grpSpPr>
            <a:xfrm>
              <a:off x="4883984" y="2440153"/>
              <a:ext cx="225600" cy="296479"/>
              <a:chOff x="4883984" y="2440153"/>
              <a:chExt cx="225600" cy="296479"/>
            </a:xfrm>
          </p:grpSpPr>
          <p:cxnSp>
            <p:nvCxnSpPr>
              <p:cNvPr id="8195" name="Google Shape;8195;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196" name="Google Shape;8196;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73"/>
            <p:cNvGrpSpPr/>
            <p:nvPr/>
          </p:nvGrpSpPr>
          <p:grpSpPr>
            <a:xfrm>
              <a:off x="3512551" y="2358356"/>
              <a:ext cx="225647" cy="307629"/>
              <a:chOff x="2182679" y="2005014"/>
              <a:chExt cx="792300" cy="1080158"/>
            </a:xfrm>
          </p:grpSpPr>
          <p:cxnSp>
            <p:nvCxnSpPr>
              <p:cNvPr id="8199" name="Google Shape;8199;p73"/>
              <p:cNvCxnSpPr>
                <a:stCxn id="820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185" name="Google Shape;8185;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1" name="Google Shape;8201;p73"/>
          <p:cNvGrpSpPr/>
          <p:nvPr/>
        </p:nvGrpSpPr>
        <p:grpSpPr>
          <a:xfrm>
            <a:off x="6846570" y="972834"/>
            <a:ext cx="1559809" cy="722610"/>
            <a:chOff x="634175" y="2986275"/>
            <a:chExt cx="3147949" cy="1458344"/>
          </a:xfrm>
        </p:grpSpPr>
        <p:cxnSp>
          <p:nvCxnSpPr>
            <p:cNvPr id="8202" name="Google Shape;8202;p73"/>
            <p:cNvCxnSpPr>
              <a:stCxn id="8203" idx="4"/>
              <a:endCxn id="820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05" name="Google Shape;8205;p73"/>
            <p:cNvCxnSpPr>
              <a:stCxn id="8204" idx="0"/>
              <a:endCxn id="820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07" name="Google Shape;8207;p73"/>
            <p:cNvCxnSpPr>
              <a:stCxn id="8206" idx="4"/>
              <a:endCxn id="820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09" name="Google Shape;8209;p73"/>
            <p:cNvCxnSpPr>
              <a:stCxn id="8208" idx="0"/>
              <a:endCxn id="821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10" name="Google Shape;8210;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6" name="Google Shape;8206;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3" name="Google Shape;8203;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8" name="Google Shape;8208;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4" name="Google Shape;8204;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11" name="Google Shape;8211;p73"/>
          <p:cNvGrpSpPr/>
          <p:nvPr/>
        </p:nvGrpSpPr>
        <p:grpSpPr>
          <a:xfrm>
            <a:off x="3500360" y="2682741"/>
            <a:ext cx="1570719" cy="294123"/>
            <a:chOff x="998425" y="1182125"/>
            <a:chExt cx="1065400" cy="199500"/>
          </a:xfrm>
        </p:grpSpPr>
        <p:sp>
          <p:nvSpPr>
            <p:cNvPr id="8212" name="Google Shape;8212;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73"/>
          <p:cNvGrpSpPr/>
          <p:nvPr/>
        </p:nvGrpSpPr>
        <p:grpSpPr>
          <a:xfrm>
            <a:off x="6843616" y="1800228"/>
            <a:ext cx="1565716" cy="366729"/>
            <a:chOff x="1247650" y="2075423"/>
            <a:chExt cx="6648477" cy="1557238"/>
          </a:xfrm>
        </p:grpSpPr>
        <p:sp>
          <p:nvSpPr>
            <p:cNvPr id="8218" name="Google Shape;8218;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3"/>
          <p:cNvGrpSpPr/>
          <p:nvPr/>
        </p:nvGrpSpPr>
        <p:grpSpPr>
          <a:xfrm>
            <a:off x="6827928" y="2949043"/>
            <a:ext cx="1597061" cy="663440"/>
            <a:chOff x="6796238" y="3158297"/>
            <a:chExt cx="1630319" cy="677257"/>
          </a:xfrm>
        </p:grpSpPr>
        <p:cxnSp>
          <p:nvCxnSpPr>
            <p:cNvPr id="8225" name="Google Shape;8225;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26" name="Google Shape;8226;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27" name="Google Shape;8227;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228" name="Google Shape;8228;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229" name="Google Shape;8229;p73"/>
            <p:cNvGrpSpPr/>
            <p:nvPr/>
          </p:nvGrpSpPr>
          <p:grpSpPr>
            <a:xfrm>
              <a:off x="6796238" y="3311904"/>
              <a:ext cx="1630319" cy="377697"/>
              <a:chOff x="6796238" y="3311904"/>
              <a:chExt cx="1630319" cy="377697"/>
            </a:xfrm>
          </p:grpSpPr>
          <p:sp>
            <p:nvSpPr>
              <p:cNvPr id="8230" name="Google Shape;8230;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3" name="Google Shape;8233;p73"/>
          <p:cNvGrpSpPr/>
          <p:nvPr/>
        </p:nvGrpSpPr>
        <p:grpSpPr>
          <a:xfrm>
            <a:off x="5349066" y="970435"/>
            <a:ext cx="1368606" cy="1593805"/>
            <a:chOff x="1839112" y="2209163"/>
            <a:chExt cx="1918159" cy="2233784"/>
          </a:xfrm>
        </p:grpSpPr>
        <p:sp>
          <p:nvSpPr>
            <p:cNvPr id="8234" name="Google Shape;8234;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7" name="Google Shape;8237;p73"/>
            <p:cNvCxnSpPr>
              <a:stCxn id="8234" idx="6"/>
              <a:endCxn id="823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38" name="Google Shape;8238;p73"/>
            <p:cNvCxnSpPr>
              <a:stCxn id="8235" idx="4"/>
              <a:endCxn id="823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240" name="Google Shape;8240;p73"/>
            <p:cNvCxnSpPr>
              <a:stCxn id="8239" idx="6"/>
              <a:endCxn id="823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41" name="Google Shape;8241;p73"/>
            <p:cNvCxnSpPr>
              <a:stCxn id="8236" idx="4"/>
              <a:endCxn id="824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239" name="Google Shape;8239;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4" name="Google Shape;8244;p73"/>
            <p:cNvCxnSpPr>
              <a:endCxn id="824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245" name="Google Shape;8245;p73"/>
          <p:cNvGrpSpPr/>
          <p:nvPr/>
        </p:nvGrpSpPr>
        <p:grpSpPr>
          <a:xfrm>
            <a:off x="3481439" y="976671"/>
            <a:ext cx="1637968" cy="154942"/>
            <a:chOff x="238125" y="2506075"/>
            <a:chExt cx="7115411" cy="673075"/>
          </a:xfrm>
        </p:grpSpPr>
        <p:sp>
          <p:nvSpPr>
            <p:cNvPr id="8246" name="Google Shape;8246;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3"/>
          <p:cNvGrpSpPr/>
          <p:nvPr/>
        </p:nvGrpSpPr>
        <p:grpSpPr>
          <a:xfrm>
            <a:off x="720124" y="1298269"/>
            <a:ext cx="2476762" cy="91743"/>
            <a:chOff x="1464850" y="436376"/>
            <a:chExt cx="6001362" cy="222300"/>
          </a:xfrm>
        </p:grpSpPr>
        <p:sp>
          <p:nvSpPr>
            <p:cNvPr id="8252" name="Google Shape;8252;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7" name="Google Shape;8257;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8" name="Google Shape;8258;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9" name="Google Shape;8259;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60" name="Google Shape;8260;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261" name="Google Shape;8261;p73"/>
          <p:cNvGrpSpPr/>
          <p:nvPr/>
        </p:nvGrpSpPr>
        <p:grpSpPr>
          <a:xfrm>
            <a:off x="706391" y="2533734"/>
            <a:ext cx="1452710" cy="651923"/>
            <a:chOff x="803162" y="2667727"/>
            <a:chExt cx="1411906" cy="633611"/>
          </a:xfrm>
        </p:grpSpPr>
        <p:cxnSp>
          <p:nvCxnSpPr>
            <p:cNvPr id="8262" name="Google Shape;8262;p73"/>
            <p:cNvCxnSpPr>
              <a:stCxn id="8263" idx="2"/>
              <a:endCxn id="826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5" name="Google Shape;8265;p73"/>
            <p:cNvCxnSpPr>
              <a:stCxn id="8266" idx="0"/>
              <a:endCxn id="826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7" name="Google Shape;8267;p73"/>
            <p:cNvCxnSpPr>
              <a:stCxn id="8266" idx="2"/>
              <a:endCxn id="826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9" name="Google Shape;8269;p73"/>
            <p:cNvCxnSpPr>
              <a:stCxn id="8270" idx="0"/>
              <a:endCxn id="826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71" name="Google Shape;8271;p73"/>
            <p:cNvCxnSpPr>
              <a:stCxn id="8264" idx="2"/>
              <a:endCxn id="827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73" name="Google Shape;8273;p73"/>
            <p:cNvCxnSpPr>
              <a:stCxn id="8274" idx="0"/>
              <a:endCxn id="826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270" name="Google Shape;8270;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8" name="Google Shape;8268;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74" name="Google Shape;8274;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72" name="Google Shape;8272;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4" name="Google Shape;8264;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6" name="Google Shape;8266;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3" name="Google Shape;8263;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75" name="Google Shape;8275;p73"/>
          <p:cNvGrpSpPr/>
          <p:nvPr/>
        </p:nvGrpSpPr>
        <p:grpSpPr>
          <a:xfrm>
            <a:off x="706393" y="969273"/>
            <a:ext cx="2518541" cy="209309"/>
            <a:chOff x="803163" y="1111966"/>
            <a:chExt cx="2447800" cy="203430"/>
          </a:xfrm>
        </p:grpSpPr>
        <p:grpSp>
          <p:nvGrpSpPr>
            <p:cNvPr id="8276" name="Google Shape;8276;p73"/>
            <p:cNvGrpSpPr/>
            <p:nvPr/>
          </p:nvGrpSpPr>
          <p:grpSpPr>
            <a:xfrm>
              <a:off x="1958180" y="1111966"/>
              <a:ext cx="588019" cy="121396"/>
              <a:chOff x="4808316" y="2800065"/>
              <a:chExt cx="1999386" cy="412910"/>
            </a:xfrm>
          </p:grpSpPr>
          <p:sp>
            <p:nvSpPr>
              <p:cNvPr id="8277" name="Google Shape;8277;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73"/>
              <p:cNvGrpSpPr/>
              <p:nvPr/>
            </p:nvGrpSpPr>
            <p:grpSpPr>
              <a:xfrm>
                <a:off x="4808316" y="2800065"/>
                <a:ext cx="92400" cy="411825"/>
                <a:chOff x="845575" y="2563700"/>
                <a:chExt cx="92400" cy="411825"/>
              </a:xfrm>
            </p:grpSpPr>
            <p:cxnSp>
              <p:nvCxnSpPr>
                <p:cNvPr id="8279" name="Google Shape;8279;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80" name="Google Shape;8280;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281" name="Google Shape;8281;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282" name="Google Shape;8282;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3" name="Google Shape;8283;p73"/>
            <p:cNvGrpSpPr/>
            <p:nvPr/>
          </p:nvGrpSpPr>
          <p:grpSpPr>
            <a:xfrm>
              <a:off x="803163" y="1111974"/>
              <a:ext cx="591158" cy="121545"/>
              <a:chOff x="803163" y="1111974"/>
              <a:chExt cx="591158" cy="121545"/>
            </a:xfrm>
          </p:grpSpPr>
          <p:grpSp>
            <p:nvGrpSpPr>
              <p:cNvPr id="8284" name="Google Shape;8284;p73"/>
              <p:cNvGrpSpPr/>
              <p:nvPr/>
            </p:nvGrpSpPr>
            <p:grpSpPr>
              <a:xfrm>
                <a:off x="803163" y="1111974"/>
                <a:ext cx="27175" cy="121077"/>
                <a:chOff x="845575" y="2563700"/>
                <a:chExt cx="92400" cy="411825"/>
              </a:xfrm>
            </p:grpSpPr>
            <p:cxnSp>
              <p:nvCxnSpPr>
                <p:cNvPr id="8285" name="Google Shape;8285;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86" name="Google Shape;8286;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7" name="Google Shape;8287;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3"/>
            <p:cNvGrpSpPr/>
            <p:nvPr/>
          </p:nvGrpSpPr>
          <p:grpSpPr>
            <a:xfrm>
              <a:off x="1381910" y="1194219"/>
              <a:ext cx="588341" cy="121177"/>
              <a:chOff x="1381910" y="1194219"/>
              <a:chExt cx="588341" cy="121177"/>
            </a:xfrm>
          </p:grpSpPr>
          <p:grpSp>
            <p:nvGrpSpPr>
              <p:cNvPr id="8289" name="Google Shape;8289;p73"/>
              <p:cNvGrpSpPr/>
              <p:nvPr/>
            </p:nvGrpSpPr>
            <p:grpSpPr>
              <a:xfrm rot="10800000">
                <a:off x="1381910" y="1194319"/>
                <a:ext cx="27175" cy="121077"/>
                <a:chOff x="2070100" y="2563700"/>
                <a:chExt cx="92400" cy="411825"/>
              </a:xfrm>
            </p:grpSpPr>
            <p:cxnSp>
              <p:nvCxnSpPr>
                <p:cNvPr id="8290" name="Google Shape;8290;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91" name="Google Shape;8291;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2" name="Google Shape;8292;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3"/>
            <p:cNvGrpSpPr/>
            <p:nvPr/>
          </p:nvGrpSpPr>
          <p:grpSpPr>
            <a:xfrm>
              <a:off x="2532079" y="1194219"/>
              <a:ext cx="704927" cy="121177"/>
              <a:chOff x="2532079" y="1194219"/>
              <a:chExt cx="704927" cy="121177"/>
            </a:xfrm>
          </p:grpSpPr>
          <p:grpSp>
            <p:nvGrpSpPr>
              <p:cNvPr id="8294" name="Google Shape;8294;p73"/>
              <p:cNvGrpSpPr/>
              <p:nvPr/>
            </p:nvGrpSpPr>
            <p:grpSpPr>
              <a:xfrm rot="10800000">
                <a:off x="2532079" y="1194319"/>
                <a:ext cx="27175" cy="121077"/>
                <a:chOff x="2070100" y="2563700"/>
                <a:chExt cx="92400" cy="411825"/>
              </a:xfrm>
            </p:grpSpPr>
            <p:cxnSp>
              <p:nvCxnSpPr>
                <p:cNvPr id="8295" name="Google Shape;8295;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96" name="Google Shape;8296;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7" name="Google Shape;8297;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8" name="Google Shape;8298;p73"/>
          <p:cNvGrpSpPr/>
          <p:nvPr/>
        </p:nvGrpSpPr>
        <p:grpSpPr>
          <a:xfrm>
            <a:off x="3499403" y="3665904"/>
            <a:ext cx="1567778" cy="491677"/>
            <a:chOff x="5194708" y="3484366"/>
            <a:chExt cx="3148148" cy="987304"/>
          </a:xfrm>
        </p:grpSpPr>
        <p:grpSp>
          <p:nvGrpSpPr>
            <p:cNvPr id="8299" name="Google Shape;8299;p73"/>
            <p:cNvGrpSpPr/>
            <p:nvPr/>
          </p:nvGrpSpPr>
          <p:grpSpPr>
            <a:xfrm>
              <a:off x="7531521" y="3484366"/>
              <a:ext cx="811335" cy="987304"/>
              <a:chOff x="3379425" y="1617275"/>
              <a:chExt cx="1090650" cy="1327200"/>
            </a:xfrm>
          </p:grpSpPr>
          <p:sp>
            <p:nvSpPr>
              <p:cNvPr id="8300" name="Google Shape;8300;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73"/>
            <p:cNvGrpSpPr/>
            <p:nvPr/>
          </p:nvGrpSpPr>
          <p:grpSpPr>
            <a:xfrm>
              <a:off x="6752546" y="3484366"/>
              <a:ext cx="811428" cy="987304"/>
              <a:chOff x="2332275" y="1617275"/>
              <a:chExt cx="1090775" cy="1327200"/>
            </a:xfrm>
          </p:grpSpPr>
          <p:sp>
            <p:nvSpPr>
              <p:cNvPr id="8304" name="Google Shape;8304;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73"/>
            <p:cNvGrpSpPr/>
            <p:nvPr/>
          </p:nvGrpSpPr>
          <p:grpSpPr>
            <a:xfrm>
              <a:off x="5973664" y="3484366"/>
              <a:ext cx="811335" cy="987304"/>
              <a:chOff x="1285250" y="1617275"/>
              <a:chExt cx="1090650" cy="1327200"/>
            </a:xfrm>
          </p:grpSpPr>
          <p:sp>
            <p:nvSpPr>
              <p:cNvPr id="8308" name="Google Shape;8308;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73"/>
            <p:cNvGrpSpPr/>
            <p:nvPr/>
          </p:nvGrpSpPr>
          <p:grpSpPr>
            <a:xfrm>
              <a:off x="5194708" y="3484366"/>
              <a:ext cx="811409" cy="987304"/>
              <a:chOff x="238125" y="1617275"/>
              <a:chExt cx="1090750" cy="1327200"/>
            </a:xfrm>
          </p:grpSpPr>
          <p:sp>
            <p:nvSpPr>
              <p:cNvPr id="8312" name="Google Shape;8312;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5" name="Google Shape;8315;p73"/>
          <p:cNvGrpSpPr/>
          <p:nvPr/>
        </p:nvGrpSpPr>
        <p:grpSpPr>
          <a:xfrm>
            <a:off x="3460012" y="3146315"/>
            <a:ext cx="1616964" cy="346256"/>
            <a:chOff x="1808063" y="4294338"/>
            <a:chExt cx="3370782" cy="721817"/>
          </a:xfrm>
        </p:grpSpPr>
        <p:sp>
          <p:nvSpPr>
            <p:cNvPr id="8316" name="Google Shape;8316;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73"/>
          <p:cNvGrpSpPr/>
          <p:nvPr/>
        </p:nvGrpSpPr>
        <p:grpSpPr>
          <a:xfrm>
            <a:off x="738224" y="3432344"/>
            <a:ext cx="1295882" cy="646587"/>
            <a:chOff x="834100" y="3642869"/>
            <a:chExt cx="1259483" cy="628426"/>
          </a:xfrm>
        </p:grpSpPr>
        <p:sp>
          <p:nvSpPr>
            <p:cNvPr id="8327" name="Google Shape;8327;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2" name="Google Shape;8352;p73"/>
            <p:cNvGrpSpPr/>
            <p:nvPr/>
          </p:nvGrpSpPr>
          <p:grpSpPr>
            <a:xfrm>
              <a:off x="1360364" y="3847835"/>
              <a:ext cx="208119" cy="224359"/>
              <a:chOff x="1360769" y="3847100"/>
              <a:chExt cx="208119" cy="224359"/>
            </a:xfrm>
          </p:grpSpPr>
          <p:sp>
            <p:nvSpPr>
              <p:cNvPr id="8353" name="Google Shape;8353;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3" name="Google Shape;8373;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73"/>
          <p:cNvGrpSpPr/>
          <p:nvPr/>
        </p:nvGrpSpPr>
        <p:grpSpPr>
          <a:xfrm rot="5400000">
            <a:off x="5951337" y="3228841"/>
            <a:ext cx="164064" cy="1414916"/>
            <a:chOff x="4428249" y="1369375"/>
            <a:chExt cx="36905" cy="429569"/>
          </a:xfrm>
        </p:grpSpPr>
        <p:sp>
          <p:nvSpPr>
            <p:cNvPr id="8388" name="Google Shape;8388;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73"/>
          <p:cNvGrpSpPr/>
          <p:nvPr/>
        </p:nvGrpSpPr>
        <p:grpSpPr>
          <a:xfrm rot="10800000" flipH="1">
            <a:off x="5323766" y="2817385"/>
            <a:ext cx="1419207" cy="24808"/>
            <a:chOff x="219558" y="4738465"/>
            <a:chExt cx="5852400" cy="102300"/>
          </a:xfrm>
        </p:grpSpPr>
        <p:cxnSp>
          <p:nvCxnSpPr>
            <p:cNvPr id="8421" name="Google Shape;8421;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22" name="Google Shape;8422;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3"/>
          <p:cNvGrpSpPr/>
          <p:nvPr/>
        </p:nvGrpSpPr>
        <p:grpSpPr>
          <a:xfrm>
            <a:off x="5335084" y="3190448"/>
            <a:ext cx="1396570" cy="385016"/>
            <a:chOff x="5286284" y="2966544"/>
            <a:chExt cx="1396570" cy="385016"/>
          </a:xfrm>
        </p:grpSpPr>
        <p:cxnSp>
          <p:nvCxnSpPr>
            <p:cNvPr id="8428" name="Google Shape;8428;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29" name="Google Shape;8429;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30" name="Google Shape;8430;p73"/>
            <p:cNvGrpSpPr/>
            <p:nvPr/>
          </p:nvGrpSpPr>
          <p:grpSpPr>
            <a:xfrm>
              <a:off x="5287688" y="3173364"/>
              <a:ext cx="1395166" cy="74100"/>
              <a:chOff x="5287688" y="3173364"/>
              <a:chExt cx="1395166" cy="74100"/>
            </a:xfrm>
          </p:grpSpPr>
          <p:cxnSp>
            <p:nvCxnSpPr>
              <p:cNvPr id="8431" name="Google Shape;8431;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32" name="Google Shape;8432;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433" name="Google Shape;8433;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4" name="Google Shape;8434;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5" name="Google Shape;8435;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6" name="Google Shape;8436;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7" name="Google Shape;8437;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8" name="Google Shape;8438;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439" name="Google Shape;8439;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440" name="Google Shape;8440;p73"/>
          <p:cNvGrpSpPr/>
          <p:nvPr/>
        </p:nvGrpSpPr>
        <p:grpSpPr>
          <a:xfrm>
            <a:off x="2021150" y="1609224"/>
            <a:ext cx="1182276" cy="662027"/>
            <a:chOff x="2029517" y="1732295"/>
            <a:chExt cx="1149068" cy="643432"/>
          </a:xfrm>
        </p:grpSpPr>
        <p:grpSp>
          <p:nvGrpSpPr>
            <p:cNvPr id="8441" name="Google Shape;8441;p73"/>
            <p:cNvGrpSpPr/>
            <p:nvPr/>
          </p:nvGrpSpPr>
          <p:grpSpPr>
            <a:xfrm>
              <a:off x="2708660" y="1746937"/>
              <a:ext cx="455427" cy="244429"/>
              <a:chOff x="2700693" y="1746937"/>
              <a:chExt cx="455427" cy="244429"/>
            </a:xfrm>
          </p:grpSpPr>
          <p:grpSp>
            <p:nvGrpSpPr>
              <p:cNvPr id="8442" name="Google Shape;8442;p73"/>
              <p:cNvGrpSpPr/>
              <p:nvPr/>
            </p:nvGrpSpPr>
            <p:grpSpPr>
              <a:xfrm>
                <a:off x="2905682" y="1782817"/>
                <a:ext cx="250438" cy="208549"/>
                <a:chOff x="2905682" y="1782817"/>
                <a:chExt cx="250438" cy="208549"/>
              </a:xfrm>
            </p:grpSpPr>
            <p:cxnSp>
              <p:nvCxnSpPr>
                <p:cNvPr id="8443" name="Google Shape;8443;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4" name="Google Shape;8444;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3"/>
              <p:cNvGrpSpPr/>
              <p:nvPr/>
            </p:nvGrpSpPr>
            <p:grpSpPr>
              <a:xfrm>
                <a:off x="2700693" y="1746937"/>
                <a:ext cx="449967" cy="72374"/>
                <a:chOff x="2700693" y="1746937"/>
                <a:chExt cx="449967" cy="72374"/>
              </a:xfrm>
            </p:grpSpPr>
            <p:cxnSp>
              <p:nvCxnSpPr>
                <p:cNvPr id="8446" name="Google Shape;8446;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7" name="Google Shape;8447;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8" name="Google Shape;8448;p73"/>
            <p:cNvGrpSpPr/>
            <p:nvPr/>
          </p:nvGrpSpPr>
          <p:grpSpPr>
            <a:xfrm>
              <a:off x="2029517" y="1732295"/>
              <a:ext cx="1149068" cy="643432"/>
              <a:chOff x="2029517" y="1732295"/>
              <a:chExt cx="1149068" cy="643432"/>
            </a:xfrm>
          </p:grpSpPr>
          <p:grpSp>
            <p:nvGrpSpPr>
              <p:cNvPr id="8449" name="Google Shape;8449;p73"/>
              <p:cNvGrpSpPr/>
              <p:nvPr/>
            </p:nvGrpSpPr>
            <p:grpSpPr>
              <a:xfrm>
                <a:off x="2703618" y="2103152"/>
                <a:ext cx="474966" cy="260017"/>
                <a:chOff x="2703618" y="2103152"/>
                <a:chExt cx="474966" cy="260017"/>
              </a:xfrm>
            </p:grpSpPr>
            <p:grpSp>
              <p:nvGrpSpPr>
                <p:cNvPr id="8450" name="Google Shape;8450;p73"/>
                <p:cNvGrpSpPr/>
                <p:nvPr/>
              </p:nvGrpSpPr>
              <p:grpSpPr>
                <a:xfrm>
                  <a:off x="2703618" y="2290640"/>
                  <a:ext cx="450291" cy="72529"/>
                  <a:chOff x="2703618" y="2290640"/>
                  <a:chExt cx="450291" cy="72529"/>
                </a:xfrm>
              </p:grpSpPr>
              <p:cxnSp>
                <p:nvCxnSpPr>
                  <p:cNvPr id="8451" name="Google Shape;8451;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52" name="Google Shape;8452;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73"/>
                <p:cNvGrpSpPr/>
                <p:nvPr/>
              </p:nvGrpSpPr>
              <p:grpSpPr>
                <a:xfrm>
                  <a:off x="2908607" y="2103152"/>
                  <a:ext cx="269977" cy="223538"/>
                  <a:chOff x="2908607" y="2103152"/>
                  <a:chExt cx="269977" cy="223538"/>
                </a:xfrm>
              </p:grpSpPr>
              <p:cxnSp>
                <p:nvCxnSpPr>
                  <p:cNvPr id="8454" name="Google Shape;8454;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55" name="Google Shape;8455;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6" name="Google Shape;8456;p73"/>
              <p:cNvGrpSpPr/>
              <p:nvPr/>
            </p:nvGrpSpPr>
            <p:grpSpPr>
              <a:xfrm>
                <a:off x="2029517" y="1732295"/>
                <a:ext cx="685827" cy="643432"/>
                <a:chOff x="2029517" y="1732295"/>
                <a:chExt cx="685827" cy="643432"/>
              </a:xfrm>
            </p:grpSpPr>
            <p:sp>
              <p:nvSpPr>
                <p:cNvPr id="8457" name="Google Shape;8457;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8" name="Google Shape;8458;p73"/>
                <p:cNvGrpSpPr/>
                <p:nvPr/>
              </p:nvGrpSpPr>
              <p:grpSpPr>
                <a:xfrm>
                  <a:off x="2158948" y="1732295"/>
                  <a:ext cx="556396" cy="333108"/>
                  <a:chOff x="2158948" y="1732295"/>
                  <a:chExt cx="556396" cy="333108"/>
                </a:xfrm>
              </p:grpSpPr>
              <p:cxnSp>
                <p:nvCxnSpPr>
                  <p:cNvPr id="8459" name="Google Shape;8459;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60" name="Google Shape;8460;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3"/>
                <p:cNvGrpSpPr/>
                <p:nvPr/>
              </p:nvGrpSpPr>
              <p:grpSpPr>
                <a:xfrm>
                  <a:off x="2159908" y="2065057"/>
                  <a:ext cx="550884" cy="310670"/>
                  <a:chOff x="2159908" y="2065057"/>
                  <a:chExt cx="550884" cy="310670"/>
                </a:xfrm>
              </p:grpSpPr>
              <p:cxnSp>
                <p:nvCxnSpPr>
                  <p:cNvPr id="8462" name="Google Shape;8462;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63" name="Google Shape;8463;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464" name="Google Shape;8464;p73"/>
          <p:cNvGrpSpPr/>
          <p:nvPr/>
        </p:nvGrpSpPr>
        <p:grpSpPr>
          <a:xfrm>
            <a:off x="706399" y="1556837"/>
            <a:ext cx="962651" cy="810058"/>
            <a:chOff x="844912" y="1681380"/>
            <a:chExt cx="935611" cy="787305"/>
          </a:xfrm>
        </p:grpSpPr>
        <p:grpSp>
          <p:nvGrpSpPr>
            <p:cNvPr id="8465" name="Google Shape;8465;p73"/>
            <p:cNvGrpSpPr/>
            <p:nvPr/>
          </p:nvGrpSpPr>
          <p:grpSpPr>
            <a:xfrm>
              <a:off x="844912" y="1819635"/>
              <a:ext cx="329836" cy="510016"/>
              <a:chOff x="844912" y="1819635"/>
              <a:chExt cx="329836" cy="510016"/>
            </a:xfrm>
          </p:grpSpPr>
          <p:sp>
            <p:nvSpPr>
              <p:cNvPr id="8466" name="Google Shape;8466;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3"/>
            <p:cNvGrpSpPr/>
            <p:nvPr/>
          </p:nvGrpSpPr>
          <p:grpSpPr>
            <a:xfrm>
              <a:off x="1284601" y="2158168"/>
              <a:ext cx="495923" cy="310517"/>
              <a:chOff x="1284601" y="2158168"/>
              <a:chExt cx="495923" cy="310517"/>
            </a:xfrm>
          </p:grpSpPr>
          <p:sp>
            <p:nvSpPr>
              <p:cNvPr id="8473" name="Google Shape;8473;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4" name="Google Shape;8474;p73"/>
              <p:cNvGrpSpPr/>
              <p:nvPr/>
            </p:nvGrpSpPr>
            <p:grpSpPr>
              <a:xfrm>
                <a:off x="1507666" y="2158168"/>
                <a:ext cx="272858" cy="310517"/>
                <a:chOff x="1507666" y="2158168"/>
                <a:chExt cx="272858" cy="310517"/>
              </a:xfrm>
            </p:grpSpPr>
            <p:grpSp>
              <p:nvGrpSpPr>
                <p:cNvPr id="8475" name="Google Shape;8475;p73"/>
                <p:cNvGrpSpPr/>
                <p:nvPr/>
              </p:nvGrpSpPr>
              <p:grpSpPr>
                <a:xfrm>
                  <a:off x="1507666" y="2176104"/>
                  <a:ext cx="166395" cy="273149"/>
                  <a:chOff x="1507666" y="2176104"/>
                  <a:chExt cx="166395" cy="273149"/>
                </a:xfrm>
              </p:grpSpPr>
              <p:sp>
                <p:nvSpPr>
                  <p:cNvPr id="8476" name="Google Shape;8476;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3" name="Google Shape;8483;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5" name="Google Shape;8485;p73"/>
            <p:cNvGrpSpPr/>
            <p:nvPr/>
          </p:nvGrpSpPr>
          <p:grpSpPr>
            <a:xfrm>
              <a:off x="1284601" y="1681380"/>
              <a:ext cx="495923" cy="310517"/>
              <a:chOff x="1284601" y="1681380"/>
              <a:chExt cx="495923" cy="310517"/>
            </a:xfrm>
          </p:grpSpPr>
          <p:sp>
            <p:nvSpPr>
              <p:cNvPr id="8486" name="Google Shape;8486;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73"/>
              <p:cNvGrpSpPr/>
              <p:nvPr/>
            </p:nvGrpSpPr>
            <p:grpSpPr>
              <a:xfrm>
                <a:off x="1507666" y="1681380"/>
                <a:ext cx="272858" cy="310517"/>
                <a:chOff x="1507666" y="1681380"/>
                <a:chExt cx="272858" cy="310517"/>
              </a:xfrm>
            </p:grpSpPr>
            <p:grpSp>
              <p:nvGrpSpPr>
                <p:cNvPr id="8488" name="Google Shape;8488;p73"/>
                <p:cNvGrpSpPr/>
                <p:nvPr/>
              </p:nvGrpSpPr>
              <p:grpSpPr>
                <a:xfrm>
                  <a:off x="1507666" y="1700120"/>
                  <a:ext cx="166395" cy="272984"/>
                  <a:chOff x="1507666" y="1700120"/>
                  <a:chExt cx="166395" cy="272984"/>
                </a:xfrm>
              </p:grpSpPr>
              <p:sp>
                <p:nvSpPr>
                  <p:cNvPr id="8489" name="Google Shape;8489;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6" name="Google Shape;8496;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98" name="Google Shape;8498;p73"/>
          <p:cNvGrpSpPr/>
          <p:nvPr/>
        </p:nvGrpSpPr>
        <p:grpSpPr>
          <a:xfrm>
            <a:off x="6815339" y="2324267"/>
            <a:ext cx="1622269" cy="552443"/>
            <a:chOff x="6894650" y="2574740"/>
            <a:chExt cx="1445100" cy="492111"/>
          </a:xfrm>
        </p:grpSpPr>
        <p:sp>
          <p:nvSpPr>
            <p:cNvPr id="8499" name="Google Shape;8499;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04" name="Google Shape;8504;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05" name="Google Shape;8505;p73"/>
          <p:cNvGrpSpPr/>
          <p:nvPr/>
        </p:nvGrpSpPr>
        <p:grpSpPr>
          <a:xfrm>
            <a:off x="6834882" y="3698522"/>
            <a:ext cx="1583206" cy="475705"/>
            <a:chOff x="6953919" y="3907920"/>
            <a:chExt cx="1377300" cy="475705"/>
          </a:xfrm>
        </p:grpSpPr>
        <p:cxnSp>
          <p:nvCxnSpPr>
            <p:cNvPr id="8506" name="Google Shape;8506;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07" name="Google Shape;8507;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08" name="Google Shape;8508;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09" name="Google Shape;8509;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510" name="Google Shape;8510;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511" name="Google Shape;8511;p73"/>
          <p:cNvGrpSpPr/>
          <p:nvPr/>
        </p:nvGrpSpPr>
        <p:grpSpPr>
          <a:xfrm>
            <a:off x="2338470" y="2459668"/>
            <a:ext cx="836286" cy="824529"/>
            <a:chOff x="2389399" y="2595741"/>
            <a:chExt cx="812796" cy="801369"/>
          </a:xfrm>
        </p:grpSpPr>
        <p:grpSp>
          <p:nvGrpSpPr>
            <p:cNvPr id="8512" name="Google Shape;8512;p73"/>
            <p:cNvGrpSpPr/>
            <p:nvPr/>
          </p:nvGrpSpPr>
          <p:grpSpPr>
            <a:xfrm>
              <a:off x="2492145" y="2881565"/>
              <a:ext cx="607300" cy="229751"/>
              <a:chOff x="2492145" y="2881565"/>
              <a:chExt cx="607300" cy="229751"/>
            </a:xfrm>
          </p:grpSpPr>
          <p:sp>
            <p:nvSpPr>
              <p:cNvPr id="8513" name="Google Shape;8513;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3"/>
            <p:cNvGrpSpPr/>
            <p:nvPr/>
          </p:nvGrpSpPr>
          <p:grpSpPr>
            <a:xfrm>
              <a:off x="2389399" y="2595741"/>
              <a:ext cx="812796" cy="296825"/>
              <a:chOff x="2389399" y="2595741"/>
              <a:chExt cx="812796" cy="296825"/>
            </a:xfrm>
          </p:grpSpPr>
          <p:grpSp>
            <p:nvGrpSpPr>
              <p:cNvPr id="8517" name="Google Shape;8517;p73"/>
              <p:cNvGrpSpPr/>
              <p:nvPr/>
            </p:nvGrpSpPr>
            <p:grpSpPr>
              <a:xfrm>
                <a:off x="2389399" y="2595741"/>
                <a:ext cx="363638" cy="296825"/>
                <a:chOff x="2389399" y="2595741"/>
                <a:chExt cx="363638" cy="296825"/>
              </a:xfrm>
            </p:grpSpPr>
            <p:grpSp>
              <p:nvGrpSpPr>
                <p:cNvPr id="8518" name="Google Shape;8518;p73"/>
                <p:cNvGrpSpPr/>
                <p:nvPr/>
              </p:nvGrpSpPr>
              <p:grpSpPr>
                <a:xfrm>
                  <a:off x="2493852" y="2794333"/>
                  <a:ext cx="259185" cy="98232"/>
                  <a:chOff x="2493852" y="2794333"/>
                  <a:chExt cx="259185" cy="98232"/>
                </a:xfrm>
              </p:grpSpPr>
              <p:sp>
                <p:nvSpPr>
                  <p:cNvPr id="8519" name="Google Shape;8519;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73"/>
                <p:cNvGrpSpPr/>
                <p:nvPr/>
              </p:nvGrpSpPr>
              <p:grpSpPr>
                <a:xfrm>
                  <a:off x="2389399" y="2595741"/>
                  <a:ext cx="224343" cy="182054"/>
                  <a:chOff x="2389399" y="2595741"/>
                  <a:chExt cx="224343" cy="182054"/>
                </a:xfrm>
              </p:grpSpPr>
              <p:sp>
                <p:nvSpPr>
                  <p:cNvPr id="8523" name="Google Shape;8523;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5" name="Google Shape;8525;p73"/>
              <p:cNvGrpSpPr/>
              <p:nvPr/>
            </p:nvGrpSpPr>
            <p:grpSpPr>
              <a:xfrm>
                <a:off x="2683630" y="2595741"/>
                <a:ext cx="224334" cy="296825"/>
                <a:chOff x="2683630" y="2595741"/>
                <a:chExt cx="224334" cy="296825"/>
              </a:xfrm>
            </p:grpSpPr>
            <p:grpSp>
              <p:nvGrpSpPr>
                <p:cNvPr id="8526" name="Google Shape;8526;p73"/>
                <p:cNvGrpSpPr/>
                <p:nvPr/>
              </p:nvGrpSpPr>
              <p:grpSpPr>
                <a:xfrm>
                  <a:off x="2788083" y="2794333"/>
                  <a:ext cx="15356" cy="98232"/>
                  <a:chOff x="2788083" y="2794333"/>
                  <a:chExt cx="15356" cy="98232"/>
                </a:xfrm>
              </p:grpSpPr>
              <p:sp>
                <p:nvSpPr>
                  <p:cNvPr id="8527" name="Google Shape;8527;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3"/>
                <p:cNvGrpSpPr/>
                <p:nvPr/>
              </p:nvGrpSpPr>
              <p:grpSpPr>
                <a:xfrm>
                  <a:off x="2683630" y="2595741"/>
                  <a:ext cx="224334" cy="182054"/>
                  <a:chOff x="2683630" y="2595741"/>
                  <a:chExt cx="224334" cy="182054"/>
                </a:xfrm>
              </p:grpSpPr>
              <p:sp>
                <p:nvSpPr>
                  <p:cNvPr id="8531" name="Google Shape;8531;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3" name="Google Shape;8533;p73"/>
              <p:cNvGrpSpPr/>
              <p:nvPr/>
            </p:nvGrpSpPr>
            <p:grpSpPr>
              <a:xfrm>
                <a:off x="2838475" y="2595741"/>
                <a:ext cx="363719" cy="296825"/>
                <a:chOff x="2838475" y="2595741"/>
                <a:chExt cx="363719" cy="296825"/>
              </a:xfrm>
            </p:grpSpPr>
            <p:grpSp>
              <p:nvGrpSpPr>
                <p:cNvPr id="8534" name="Google Shape;8534;p73"/>
                <p:cNvGrpSpPr/>
                <p:nvPr/>
              </p:nvGrpSpPr>
              <p:grpSpPr>
                <a:xfrm>
                  <a:off x="2838475" y="2794333"/>
                  <a:ext cx="259185" cy="98232"/>
                  <a:chOff x="2838475" y="2794333"/>
                  <a:chExt cx="259185" cy="98232"/>
                </a:xfrm>
              </p:grpSpPr>
              <p:sp>
                <p:nvSpPr>
                  <p:cNvPr id="8535" name="Google Shape;8535;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73"/>
                <p:cNvGrpSpPr/>
                <p:nvPr/>
              </p:nvGrpSpPr>
              <p:grpSpPr>
                <a:xfrm>
                  <a:off x="2977852" y="2595741"/>
                  <a:ext cx="224343" cy="182054"/>
                  <a:chOff x="2977852" y="2595741"/>
                  <a:chExt cx="224343" cy="182054"/>
                </a:xfrm>
              </p:grpSpPr>
              <p:sp>
                <p:nvSpPr>
                  <p:cNvPr id="8539" name="Google Shape;8539;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41" name="Google Shape;8541;p73"/>
            <p:cNvGrpSpPr/>
            <p:nvPr/>
          </p:nvGrpSpPr>
          <p:grpSpPr>
            <a:xfrm>
              <a:off x="2389399" y="3100241"/>
              <a:ext cx="812796" cy="296869"/>
              <a:chOff x="2389399" y="3100241"/>
              <a:chExt cx="812796" cy="296869"/>
            </a:xfrm>
          </p:grpSpPr>
          <p:grpSp>
            <p:nvGrpSpPr>
              <p:cNvPr id="8542" name="Google Shape;8542;p73"/>
              <p:cNvGrpSpPr/>
              <p:nvPr/>
            </p:nvGrpSpPr>
            <p:grpSpPr>
              <a:xfrm>
                <a:off x="2683630" y="3100241"/>
                <a:ext cx="224334" cy="296869"/>
                <a:chOff x="2683630" y="3100241"/>
                <a:chExt cx="224334" cy="296869"/>
              </a:xfrm>
            </p:grpSpPr>
            <p:grpSp>
              <p:nvGrpSpPr>
                <p:cNvPr id="8543" name="Google Shape;8543;p73"/>
                <p:cNvGrpSpPr/>
                <p:nvPr/>
              </p:nvGrpSpPr>
              <p:grpSpPr>
                <a:xfrm>
                  <a:off x="2788083" y="3100241"/>
                  <a:ext cx="15356" cy="98237"/>
                  <a:chOff x="2788083" y="3100241"/>
                  <a:chExt cx="15356" cy="98237"/>
                </a:xfrm>
              </p:grpSpPr>
              <p:sp>
                <p:nvSpPr>
                  <p:cNvPr id="8544" name="Google Shape;8544;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73"/>
                <p:cNvGrpSpPr/>
                <p:nvPr/>
              </p:nvGrpSpPr>
              <p:grpSpPr>
                <a:xfrm>
                  <a:off x="2683630" y="3215065"/>
                  <a:ext cx="224334" cy="182045"/>
                  <a:chOff x="2683630" y="3215065"/>
                  <a:chExt cx="224334" cy="182045"/>
                </a:xfrm>
              </p:grpSpPr>
              <p:sp>
                <p:nvSpPr>
                  <p:cNvPr id="8548" name="Google Shape;8548;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0" name="Google Shape;8550;p73"/>
              <p:cNvGrpSpPr/>
              <p:nvPr/>
            </p:nvGrpSpPr>
            <p:grpSpPr>
              <a:xfrm>
                <a:off x="2389399" y="3100241"/>
                <a:ext cx="363638" cy="296869"/>
                <a:chOff x="2389399" y="3100241"/>
                <a:chExt cx="363638" cy="296869"/>
              </a:xfrm>
            </p:grpSpPr>
            <p:grpSp>
              <p:nvGrpSpPr>
                <p:cNvPr id="8551" name="Google Shape;8551;p73"/>
                <p:cNvGrpSpPr/>
                <p:nvPr/>
              </p:nvGrpSpPr>
              <p:grpSpPr>
                <a:xfrm>
                  <a:off x="2493852" y="3100241"/>
                  <a:ext cx="259185" cy="98237"/>
                  <a:chOff x="2493852" y="3100241"/>
                  <a:chExt cx="259185" cy="98237"/>
                </a:xfrm>
              </p:grpSpPr>
              <p:sp>
                <p:nvSpPr>
                  <p:cNvPr id="8552" name="Google Shape;8552;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73"/>
                <p:cNvGrpSpPr/>
                <p:nvPr/>
              </p:nvGrpSpPr>
              <p:grpSpPr>
                <a:xfrm>
                  <a:off x="2389399" y="3215065"/>
                  <a:ext cx="224343" cy="182045"/>
                  <a:chOff x="2389399" y="3215065"/>
                  <a:chExt cx="224343" cy="182045"/>
                </a:xfrm>
              </p:grpSpPr>
              <p:sp>
                <p:nvSpPr>
                  <p:cNvPr id="8556" name="Google Shape;8556;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8" name="Google Shape;8558;p73"/>
              <p:cNvGrpSpPr/>
              <p:nvPr/>
            </p:nvGrpSpPr>
            <p:grpSpPr>
              <a:xfrm>
                <a:off x="2838475" y="3100241"/>
                <a:ext cx="363719" cy="296869"/>
                <a:chOff x="2838475" y="3100241"/>
                <a:chExt cx="363719" cy="296869"/>
              </a:xfrm>
            </p:grpSpPr>
            <p:grpSp>
              <p:nvGrpSpPr>
                <p:cNvPr id="8559" name="Google Shape;8559;p73"/>
                <p:cNvGrpSpPr/>
                <p:nvPr/>
              </p:nvGrpSpPr>
              <p:grpSpPr>
                <a:xfrm>
                  <a:off x="2838475" y="3100241"/>
                  <a:ext cx="259185" cy="98237"/>
                  <a:chOff x="2838475" y="3100241"/>
                  <a:chExt cx="259185" cy="98237"/>
                </a:xfrm>
              </p:grpSpPr>
              <p:sp>
                <p:nvSpPr>
                  <p:cNvPr id="8560" name="Google Shape;8560;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73"/>
                <p:cNvGrpSpPr/>
                <p:nvPr/>
              </p:nvGrpSpPr>
              <p:grpSpPr>
                <a:xfrm>
                  <a:off x="2977852" y="3215065"/>
                  <a:ext cx="224343" cy="182045"/>
                  <a:chOff x="2977852" y="3215065"/>
                  <a:chExt cx="224343" cy="182045"/>
                </a:xfrm>
              </p:grpSpPr>
              <p:sp>
                <p:nvSpPr>
                  <p:cNvPr id="8564" name="Google Shape;8564;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569"/>
        <p:cNvGrpSpPr/>
        <p:nvPr/>
      </p:nvGrpSpPr>
      <p:grpSpPr>
        <a:xfrm>
          <a:off x="0" y="0"/>
          <a:ext cx="0" cy="0"/>
          <a:chOff x="0" y="0"/>
          <a:chExt cx="0" cy="0"/>
        </a:xfrm>
      </p:grpSpPr>
      <p:grpSp>
        <p:nvGrpSpPr>
          <p:cNvPr id="8570" name="Google Shape;8570;p74"/>
          <p:cNvGrpSpPr/>
          <p:nvPr/>
        </p:nvGrpSpPr>
        <p:grpSpPr>
          <a:xfrm>
            <a:off x="702088" y="3155922"/>
            <a:ext cx="2390414" cy="1024800"/>
            <a:chOff x="728925" y="3296613"/>
            <a:chExt cx="2390414" cy="1024800"/>
          </a:xfrm>
        </p:grpSpPr>
        <p:grpSp>
          <p:nvGrpSpPr>
            <p:cNvPr id="8571" name="Google Shape;8571;p74"/>
            <p:cNvGrpSpPr/>
            <p:nvPr/>
          </p:nvGrpSpPr>
          <p:grpSpPr>
            <a:xfrm>
              <a:off x="728925" y="3619800"/>
              <a:ext cx="2390414" cy="500893"/>
              <a:chOff x="728925" y="3619800"/>
              <a:chExt cx="2390414" cy="500893"/>
            </a:xfrm>
          </p:grpSpPr>
          <p:sp>
            <p:nvSpPr>
              <p:cNvPr id="8572" name="Google Shape;8572;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3" name="Google Shape;8573;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74" name="Google Shape;8574;p74"/>
            <p:cNvGrpSpPr/>
            <p:nvPr/>
          </p:nvGrpSpPr>
          <p:grpSpPr>
            <a:xfrm>
              <a:off x="1348050" y="3296613"/>
              <a:ext cx="1706152" cy="1024800"/>
              <a:chOff x="1348050" y="3296613"/>
              <a:chExt cx="1706152" cy="1024800"/>
            </a:xfrm>
          </p:grpSpPr>
          <p:sp>
            <p:nvSpPr>
              <p:cNvPr id="8575" name="Google Shape;8575;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6" name="Google Shape;8576;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7" name="Google Shape;8577;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8" name="Google Shape;8578;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9" name="Google Shape;8579;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80" name="Google Shape;8580;p74"/>
            <p:cNvGrpSpPr/>
            <p:nvPr/>
          </p:nvGrpSpPr>
          <p:grpSpPr>
            <a:xfrm>
              <a:off x="1455707" y="3654858"/>
              <a:ext cx="1491150" cy="417657"/>
              <a:chOff x="1455707" y="3654858"/>
              <a:chExt cx="1491150" cy="417657"/>
            </a:xfrm>
          </p:grpSpPr>
          <p:sp>
            <p:nvSpPr>
              <p:cNvPr id="8581" name="Google Shape;8581;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01" name="Google Shape;8601;p74"/>
          <p:cNvGraphicFramePr/>
          <p:nvPr/>
        </p:nvGraphicFramePr>
        <p:xfrm>
          <a:off x="5937787" y="2153834"/>
          <a:ext cx="3000000" cy="3000000"/>
        </p:xfrm>
        <a:graphic>
          <a:graphicData uri="http://schemas.openxmlformats.org/drawingml/2006/table">
            <a:tbl>
              <a:tblPr>
                <a:noFill/>
                <a:tableStyleId>{DCFC4FF0-FD93-4F7C-B5AA-B072CAD1A808}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02" name="Google Shape;8602;p74"/>
          <p:cNvGrpSpPr/>
          <p:nvPr/>
        </p:nvGrpSpPr>
        <p:grpSpPr>
          <a:xfrm>
            <a:off x="710464" y="981599"/>
            <a:ext cx="2396505" cy="976502"/>
            <a:chOff x="749309" y="1112739"/>
            <a:chExt cx="2371603" cy="976502"/>
          </a:xfrm>
        </p:grpSpPr>
        <p:grpSp>
          <p:nvGrpSpPr>
            <p:cNvPr id="8603" name="Google Shape;8603;p74"/>
            <p:cNvGrpSpPr/>
            <p:nvPr/>
          </p:nvGrpSpPr>
          <p:grpSpPr>
            <a:xfrm>
              <a:off x="1092126" y="1112739"/>
              <a:ext cx="2028786" cy="975464"/>
              <a:chOff x="1092126" y="1112739"/>
              <a:chExt cx="2028786" cy="975464"/>
            </a:xfrm>
          </p:grpSpPr>
          <p:sp>
            <p:nvSpPr>
              <p:cNvPr id="8604" name="Google Shape;8604;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74"/>
            <p:cNvGrpSpPr/>
            <p:nvPr/>
          </p:nvGrpSpPr>
          <p:grpSpPr>
            <a:xfrm>
              <a:off x="749309" y="1112739"/>
              <a:ext cx="314700" cy="975464"/>
              <a:chOff x="749309" y="1112739"/>
              <a:chExt cx="314700" cy="975464"/>
            </a:xfrm>
          </p:grpSpPr>
          <p:sp>
            <p:nvSpPr>
              <p:cNvPr id="8629" name="Google Shape;8629;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3" name="Google Shape;8633;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37" name="Google Shape;8637;p74"/>
          <p:cNvGraphicFramePr/>
          <p:nvPr/>
        </p:nvGraphicFramePr>
        <p:xfrm>
          <a:off x="5937812" y="981584"/>
          <a:ext cx="3000000" cy="3000000"/>
        </p:xfrm>
        <a:graphic>
          <a:graphicData uri="http://schemas.openxmlformats.org/drawingml/2006/table">
            <a:tbl>
              <a:tblPr>
                <a:noFill/>
                <a:tableStyleId>{DCFC4FF0-FD93-4F7C-B5AA-B072CAD1A808}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638" name="Google Shape;8638;p74"/>
          <p:cNvGraphicFramePr/>
          <p:nvPr/>
        </p:nvGraphicFramePr>
        <p:xfrm>
          <a:off x="3358675" y="2153834"/>
          <a:ext cx="3000000" cy="3000000"/>
        </p:xfrm>
        <a:graphic>
          <a:graphicData uri="http://schemas.openxmlformats.org/drawingml/2006/table">
            <a:tbl>
              <a:tblPr>
                <a:noFill/>
                <a:tableStyleId>{DCFC4FF0-FD93-4F7C-B5AA-B072CAD1A808}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39" name="Google Shape;8639;p74"/>
          <p:cNvGrpSpPr/>
          <p:nvPr/>
        </p:nvGrpSpPr>
        <p:grpSpPr>
          <a:xfrm>
            <a:off x="3360661" y="3144795"/>
            <a:ext cx="2363377" cy="1047062"/>
            <a:chOff x="3358399" y="3285485"/>
            <a:chExt cx="2363377" cy="1047062"/>
          </a:xfrm>
        </p:grpSpPr>
        <p:grpSp>
          <p:nvGrpSpPr>
            <p:cNvPr id="8640" name="Google Shape;8640;p74"/>
            <p:cNvGrpSpPr/>
            <p:nvPr/>
          </p:nvGrpSpPr>
          <p:grpSpPr>
            <a:xfrm>
              <a:off x="3358412" y="3285485"/>
              <a:ext cx="2363244" cy="139500"/>
              <a:chOff x="3358412" y="3285485"/>
              <a:chExt cx="2363244" cy="139500"/>
            </a:xfrm>
          </p:grpSpPr>
          <p:sp>
            <p:nvSpPr>
              <p:cNvPr id="8641" name="Google Shape;8641;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4"/>
            <p:cNvGrpSpPr/>
            <p:nvPr/>
          </p:nvGrpSpPr>
          <p:grpSpPr>
            <a:xfrm>
              <a:off x="3358412" y="3466996"/>
              <a:ext cx="2363244" cy="139500"/>
              <a:chOff x="3358412" y="3466996"/>
              <a:chExt cx="2363244" cy="139500"/>
            </a:xfrm>
          </p:grpSpPr>
          <p:sp>
            <p:nvSpPr>
              <p:cNvPr id="8647" name="Google Shape;8647;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74"/>
            <p:cNvGrpSpPr/>
            <p:nvPr/>
          </p:nvGrpSpPr>
          <p:grpSpPr>
            <a:xfrm>
              <a:off x="3358412" y="3648507"/>
              <a:ext cx="2363244" cy="139500"/>
              <a:chOff x="3358412" y="3648507"/>
              <a:chExt cx="2363244" cy="139500"/>
            </a:xfrm>
          </p:grpSpPr>
          <p:sp>
            <p:nvSpPr>
              <p:cNvPr id="8653" name="Google Shape;8653;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74"/>
            <p:cNvGrpSpPr/>
            <p:nvPr/>
          </p:nvGrpSpPr>
          <p:grpSpPr>
            <a:xfrm>
              <a:off x="3358412" y="3830018"/>
              <a:ext cx="2363244" cy="139500"/>
              <a:chOff x="3358412" y="3830018"/>
              <a:chExt cx="2363244" cy="139500"/>
            </a:xfrm>
          </p:grpSpPr>
          <p:sp>
            <p:nvSpPr>
              <p:cNvPr id="8659" name="Google Shape;8659;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4"/>
            <p:cNvGrpSpPr/>
            <p:nvPr/>
          </p:nvGrpSpPr>
          <p:grpSpPr>
            <a:xfrm>
              <a:off x="3358399" y="4011514"/>
              <a:ext cx="2363377" cy="139537"/>
              <a:chOff x="3294800" y="4134603"/>
              <a:chExt cx="2638876" cy="152400"/>
            </a:xfrm>
          </p:grpSpPr>
          <p:sp>
            <p:nvSpPr>
              <p:cNvPr id="8665" name="Google Shape;8665;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4"/>
            <p:cNvGrpSpPr/>
            <p:nvPr/>
          </p:nvGrpSpPr>
          <p:grpSpPr>
            <a:xfrm>
              <a:off x="3358399" y="4193010"/>
              <a:ext cx="2363377" cy="139537"/>
              <a:chOff x="3294800" y="4134603"/>
              <a:chExt cx="2638876" cy="152400"/>
            </a:xfrm>
          </p:grpSpPr>
          <p:sp>
            <p:nvSpPr>
              <p:cNvPr id="8671" name="Google Shape;8671;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76" name="Google Shape;8676;p74"/>
          <p:cNvGraphicFramePr/>
          <p:nvPr/>
        </p:nvGraphicFramePr>
        <p:xfrm>
          <a:off x="711463" y="2153834"/>
          <a:ext cx="3000000" cy="3000000"/>
        </p:xfrm>
        <a:graphic>
          <a:graphicData uri="http://schemas.openxmlformats.org/drawingml/2006/table">
            <a:tbl>
              <a:tblPr>
                <a:noFill/>
                <a:tableStyleId>{DCFC4FF0-FD93-4F7C-B5AA-B072CAD1A808}</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77" name="Google Shape;8677;p74"/>
          <p:cNvGrpSpPr/>
          <p:nvPr/>
        </p:nvGrpSpPr>
        <p:grpSpPr>
          <a:xfrm>
            <a:off x="4161132" y="2557649"/>
            <a:ext cx="1302095" cy="60959"/>
            <a:chOff x="3558802" y="4011427"/>
            <a:chExt cx="1866000" cy="111300"/>
          </a:xfrm>
        </p:grpSpPr>
        <p:sp>
          <p:nvSpPr>
            <p:cNvPr id="8678" name="Google Shape;8678;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74"/>
          <p:cNvGrpSpPr/>
          <p:nvPr/>
        </p:nvGrpSpPr>
        <p:grpSpPr>
          <a:xfrm>
            <a:off x="4706620" y="2839808"/>
            <a:ext cx="914340" cy="60959"/>
            <a:chOff x="3558802" y="4011427"/>
            <a:chExt cx="1866000" cy="111300"/>
          </a:xfrm>
        </p:grpSpPr>
        <p:sp>
          <p:nvSpPr>
            <p:cNvPr id="8681" name="Google Shape;8681;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74"/>
          <p:cNvGrpSpPr/>
          <p:nvPr/>
        </p:nvGrpSpPr>
        <p:grpSpPr>
          <a:xfrm>
            <a:off x="5871419" y="3167606"/>
            <a:ext cx="2522867" cy="1001454"/>
            <a:chOff x="1904318" y="789980"/>
            <a:chExt cx="1489472" cy="606868"/>
          </a:xfrm>
        </p:grpSpPr>
        <p:cxnSp>
          <p:nvCxnSpPr>
            <p:cNvPr id="8684" name="Google Shape;8684;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85" name="Google Shape;8685;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86" name="Google Shape;8686;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87" name="Google Shape;8687;p7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688" name="Google Shape;8688;p7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689" name="Google Shape;8689;p7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690" name="Google Shape;8690;p7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691" name="Google Shape;8691;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698" name="Google Shape;8698;p7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699" name="Google Shape;8699;p7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00" name="Google Shape;8700;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74"/>
          <p:cNvGrpSpPr/>
          <p:nvPr/>
        </p:nvGrpSpPr>
        <p:grpSpPr>
          <a:xfrm>
            <a:off x="3355824" y="951642"/>
            <a:ext cx="2363393" cy="1005865"/>
            <a:chOff x="3292400" y="1193188"/>
            <a:chExt cx="2615240" cy="1131075"/>
          </a:xfrm>
        </p:grpSpPr>
        <p:sp>
          <p:nvSpPr>
            <p:cNvPr id="8702" name="Google Shape;8702;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03" name="Google Shape;8703;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04" name="Google Shape;8704;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705" name="Google Shape;8705;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706" name="Google Shape;8706;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707" name="Google Shape;8707;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708" name="Google Shape;8708;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709" name="Google Shape;8709;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710" name="Google Shape;8710;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711" name="Google Shape;8711;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712" name="Google Shape;8712;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13" name="Google Shape;8713;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14" name="Google Shape;8714;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15" name="Google Shape;8715;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16" name="Google Shape;8716;p74"/>
            <p:cNvGrpSpPr/>
            <p:nvPr/>
          </p:nvGrpSpPr>
          <p:grpSpPr>
            <a:xfrm>
              <a:off x="3748438" y="1378608"/>
              <a:ext cx="2159202" cy="903971"/>
              <a:chOff x="1683525" y="2179850"/>
              <a:chExt cx="4519050" cy="2134525"/>
            </a:xfrm>
          </p:grpSpPr>
          <p:sp>
            <p:nvSpPr>
              <p:cNvPr id="8717" name="Google Shape;8717;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18" name="Google Shape;8718;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19" name="Google Shape;8719;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0" name="Google Shape;8720;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1" name="Google Shape;8721;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2" name="Google Shape;8722;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3" name="Google Shape;8723;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4" name="Google Shape;8724;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5" name="Google Shape;8725;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6" name="Google Shape;8726;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7" name="Google Shape;8727;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8" name="Google Shape;8728;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732"/>
        <p:cNvGrpSpPr/>
        <p:nvPr/>
      </p:nvGrpSpPr>
      <p:grpSpPr>
        <a:xfrm>
          <a:off x="0" y="0"/>
          <a:ext cx="0" cy="0"/>
          <a:chOff x="0" y="0"/>
          <a:chExt cx="0" cy="0"/>
        </a:xfrm>
      </p:grpSpPr>
      <p:grpSp>
        <p:nvGrpSpPr>
          <p:cNvPr id="8733" name="Google Shape;8733;p75"/>
          <p:cNvGrpSpPr/>
          <p:nvPr/>
        </p:nvGrpSpPr>
        <p:grpSpPr>
          <a:xfrm>
            <a:off x="4796690" y="970936"/>
            <a:ext cx="745431" cy="718863"/>
            <a:chOff x="4249973" y="1201875"/>
            <a:chExt cx="1958568" cy="1888762"/>
          </a:xfrm>
        </p:grpSpPr>
        <p:sp>
          <p:nvSpPr>
            <p:cNvPr id="8734" name="Google Shape;8734;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5" name="Google Shape;8735;p75"/>
            <p:cNvGrpSpPr/>
            <p:nvPr/>
          </p:nvGrpSpPr>
          <p:grpSpPr>
            <a:xfrm>
              <a:off x="5853086" y="1789142"/>
              <a:ext cx="355454" cy="1048099"/>
              <a:chOff x="5576108" y="2016725"/>
              <a:chExt cx="565200" cy="1666560"/>
            </a:xfrm>
          </p:grpSpPr>
          <p:sp>
            <p:nvSpPr>
              <p:cNvPr id="8736" name="Google Shape;8736;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37" name="Google Shape;8737;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75"/>
            <p:cNvGrpSpPr/>
            <p:nvPr/>
          </p:nvGrpSpPr>
          <p:grpSpPr>
            <a:xfrm>
              <a:off x="4869455" y="2691676"/>
              <a:ext cx="1013897" cy="398961"/>
              <a:chOff x="4012057" y="3451825"/>
              <a:chExt cx="1612175" cy="634379"/>
            </a:xfrm>
          </p:grpSpPr>
          <p:sp>
            <p:nvSpPr>
              <p:cNvPr id="8739" name="Google Shape;8739;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0" name="Google Shape;8740;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75"/>
            <p:cNvGrpSpPr/>
            <p:nvPr/>
          </p:nvGrpSpPr>
          <p:grpSpPr>
            <a:xfrm>
              <a:off x="4276937" y="2155961"/>
              <a:ext cx="651965" cy="891358"/>
              <a:chOff x="3069908" y="2599997"/>
              <a:chExt cx="1036675" cy="1417328"/>
            </a:xfrm>
          </p:grpSpPr>
          <p:sp>
            <p:nvSpPr>
              <p:cNvPr id="8742" name="Google Shape;8742;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3" name="Google Shape;8743;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75"/>
            <p:cNvGrpSpPr/>
            <p:nvPr/>
          </p:nvGrpSpPr>
          <p:grpSpPr>
            <a:xfrm>
              <a:off x="5054918" y="1201875"/>
              <a:ext cx="999548" cy="602711"/>
              <a:chOff x="4306958" y="1082925"/>
              <a:chExt cx="1589359" cy="958358"/>
            </a:xfrm>
          </p:grpSpPr>
          <p:sp>
            <p:nvSpPr>
              <p:cNvPr id="8745" name="Google Shape;8745;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6" name="Google Shape;8746;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75"/>
            <p:cNvGrpSpPr/>
            <p:nvPr/>
          </p:nvGrpSpPr>
          <p:grpSpPr>
            <a:xfrm>
              <a:off x="4249973" y="1303451"/>
              <a:ext cx="799317" cy="841334"/>
              <a:chOff x="3027033" y="1244439"/>
              <a:chExt cx="1270977" cy="1337786"/>
            </a:xfrm>
          </p:grpSpPr>
          <p:sp>
            <p:nvSpPr>
              <p:cNvPr id="8748" name="Google Shape;8748;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9" name="Google Shape;8749;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0" name="Google Shape;8750;p75"/>
          <p:cNvGrpSpPr/>
          <p:nvPr/>
        </p:nvGrpSpPr>
        <p:grpSpPr>
          <a:xfrm>
            <a:off x="713063" y="1849386"/>
            <a:ext cx="761767" cy="729896"/>
            <a:chOff x="2657744" y="2337745"/>
            <a:chExt cx="832987" cy="798137"/>
          </a:xfrm>
        </p:grpSpPr>
        <p:sp>
          <p:nvSpPr>
            <p:cNvPr id="8751" name="Google Shape;8751;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75"/>
          <p:cNvGrpSpPr/>
          <p:nvPr/>
        </p:nvGrpSpPr>
        <p:grpSpPr>
          <a:xfrm>
            <a:off x="3224027" y="1852592"/>
            <a:ext cx="685569" cy="723586"/>
            <a:chOff x="3398134" y="2057755"/>
            <a:chExt cx="704087" cy="743130"/>
          </a:xfrm>
        </p:grpSpPr>
        <p:grpSp>
          <p:nvGrpSpPr>
            <p:cNvPr id="8758" name="Google Shape;8758;p75"/>
            <p:cNvGrpSpPr/>
            <p:nvPr/>
          </p:nvGrpSpPr>
          <p:grpSpPr>
            <a:xfrm>
              <a:off x="3398134" y="2290183"/>
              <a:ext cx="315300" cy="219900"/>
              <a:chOff x="3398134" y="2290183"/>
              <a:chExt cx="315300" cy="219900"/>
            </a:xfrm>
          </p:grpSpPr>
          <p:sp>
            <p:nvSpPr>
              <p:cNvPr id="8759" name="Google Shape;8759;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0" name="Google Shape;8760;p75"/>
              <p:cNvCxnSpPr>
                <a:stCxn id="875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761" name="Google Shape;8761;p75"/>
            <p:cNvGrpSpPr/>
            <p:nvPr/>
          </p:nvGrpSpPr>
          <p:grpSpPr>
            <a:xfrm>
              <a:off x="3547823" y="2467358"/>
              <a:ext cx="219900" cy="333527"/>
              <a:chOff x="3547823" y="2467358"/>
              <a:chExt cx="219900" cy="333527"/>
            </a:xfrm>
          </p:grpSpPr>
          <p:sp>
            <p:nvSpPr>
              <p:cNvPr id="8762" name="Google Shape;8762;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3" name="Google Shape;8763;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764" name="Google Shape;8764;p75"/>
            <p:cNvGrpSpPr/>
            <p:nvPr/>
          </p:nvGrpSpPr>
          <p:grpSpPr>
            <a:xfrm>
              <a:off x="3734138" y="2467358"/>
              <a:ext cx="219900" cy="333527"/>
              <a:chOff x="3734138" y="2467358"/>
              <a:chExt cx="219900" cy="333527"/>
            </a:xfrm>
          </p:grpSpPr>
          <p:sp>
            <p:nvSpPr>
              <p:cNvPr id="8765" name="Google Shape;8765;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6" name="Google Shape;8766;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767" name="Google Shape;8767;p75"/>
            <p:cNvGrpSpPr/>
            <p:nvPr/>
          </p:nvGrpSpPr>
          <p:grpSpPr>
            <a:xfrm>
              <a:off x="3787560" y="2288011"/>
              <a:ext cx="314661" cy="219900"/>
              <a:chOff x="3787560" y="2288011"/>
              <a:chExt cx="314661" cy="219900"/>
            </a:xfrm>
          </p:grpSpPr>
          <p:sp>
            <p:nvSpPr>
              <p:cNvPr id="8768" name="Google Shape;8768;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9" name="Google Shape;8769;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770" name="Google Shape;8770;p75"/>
            <p:cNvGrpSpPr/>
            <p:nvPr/>
          </p:nvGrpSpPr>
          <p:grpSpPr>
            <a:xfrm>
              <a:off x="3637290" y="2057755"/>
              <a:ext cx="219900" cy="335499"/>
              <a:chOff x="3637290" y="2057755"/>
              <a:chExt cx="219900" cy="335499"/>
            </a:xfrm>
          </p:grpSpPr>
          <p:sp>
            <p:nvSpPr>
              <p:cNvPr id="8771" name="Google Shape;8771;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72" name="Google Shape;8772;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773" name="Google Shape;8773;p75"/>
          <p:cNvGrpSpPr/>
          <p:nvPr/>
        </p:nvGrpSpPr>
        <p:grpSpPr>
          <a:xfrm>
            <a:off x="4899249" y="1859288"/>
            <a:ext cx="710153" cy="710153"/>
            <a:chOff x="5007123" y="2079403"/>
            <a:chExt cx="687600" cy="687600"/>
          </a:xfrm>
        </p:grpSpPr>
        <p:sp>
          <p:nvSpPr>
            <p:cNvPr id="8774" name="Google Shape;8774;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5"/>
          <p:cNvGrpSpPr/>
          <p:nvPr/>
        </p:nvGrpSpPr>
        <p:grpSpPr>
          <a:xfrm>
            <a:off x="5708687" y="1853794"/>
            <a:ext cx="720998" cy="721183"/>
            <a:chOff x="5797446" y="2063053"/>
            <a:chExt cx="698100" cy="698280"/>
          </a:xfrm>
        </p:grpSpPr>
        <p:sp>
          <p:nvSpPr>
            <p:cNvPr id="8779" name="Google Shape;8779;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75"/>
          <p:cNvGrpSpPr/>
          <p:nvPr/>
        </p:nvGrpSpPr>
        <p:grpSpPr>
          <a:xfrm>
            <a:off x="8153834" y="3499399"/>
            <a:ext cx="280585" cy="673164"/>
            <a:chOff x="8075075" y="3754290"/>
            <a:chExt cx="255612" cy="613194"/>
          </a:xfrm>
        </p:grpSpPr>
        <p:grpSp>
          <p:nvGrpSpPr>
            <p:cNvPr id="8784" name="Google Shape;8784;p75"/>
            <p:cNvGrpSpPr/>
            <p:nvPr/>
          </p:nvGrpSpPr>
          <p:grpSpPr>
            <a:xfrm>
              <a:off x="8075075" y="3754290"/>
              <a:ext cx="255612" cy="613194"/>
              <a:chOff x="8075075" y="3754290"/>
              <a:chExt cx="255612" cy="613194"/>
            </a:xfrm>
          </p:grpSpPr>
          <p:sp>
            <p:nvSpPr>
              <p:cNvPr id="8785" name="Google Shape;8785;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7" name="Google Shape;8787;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5"/>
          <p:cNvGrpSpPr/>
          <p:nvPr/>
        </p:nvGrpSpPr>
        <p:grpSpPr>
          <a:xfrm>
            <a:off x="5270892" y="3488196"/>
            <a:ext cx="470352" cy="683745"/>
            <a:chOff x="1697726" y="3244179"/>
            <a:chExt cx="788124" cy="1146069"/>
          </a:xfrm>
        </p:grpSpPr>
        <p:sp>
          <p:nvSpPr>
            <p:cNvPr id="8789" name="Google Shape;8789;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1" name="Google Shape;8791;p75"/>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75"/>
          <p:cNvGrpSpPr/>
          <p:nvPr/>
        </p:nvGrpSpPr>
        <p:grpSpPr>
          <a:xfrm>
            <a:off x="5892043" y="3499398"/>
            <a:ext cx="293891" cy="293845"/>
            <a:chOff x="6134814" y="3754290"/>
            <a:chExt cx="293891" cy="293845"/>
          </a:xfrm>
        </p:grpSpPr>
        <p:sp>
          <p:nvSpPr>
            <p:cNvPr id="8793" name="Google Shape;8793;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75"/>
          <p:cNvGrpSpPr/>
          <p:nvPr/>
        </p:nvGrpSpPr>
        <p:grpSpPr>
          <a:xfrm>
            <a:off x="5892043" y="3878069"/>
            <a:ext cx="293891" cy="293891"/>
            <a:chOff x="6134814" y="4086186"/>
            <a:chExt cx="293891" cy="293891"/>
          </a:xfrm>
        </p:grpSpPr>
        <p:sp>
          <p:nvSpPr>
            <p:cNvPr id="8796" name="Google Shape;8796;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8" name="Google Shape;8798;p75"/>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5"/>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0" name="Google Shape;8800;p75"/>
          <p:cNvGrpSpPr/>
          <p:nvPr/>
        </p:nvGrpSpPr>
        <p:grpSpPr>
          <a:xfrm>
            <a:off x="7817018" y="2706762"/>
            <a:ext cx="622883" cy="621944"/>
            <a:chOff x="1187048" y="238125"/>
            <a:chExt cx="5256397" cy="5248476"/>
          </a:xfrm>
        </p:grpSpPr>
        <p:sp>
          <p:nvSpPr>
            <p:cNvPr id="8801" name="Google Shape;8801;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5"/>
          <p:cNvGrpSpPr/>
          <p:nvPr/>
        </p:nvGrpSpPr>
        <p:grpSpPr>
          <a:xfrm>
            <a:off x="2274123" y="2716370"/>
            <a:ext cx="1310987" cy="612407"/>
            <a:chOff x="238125" y="1188750"/>
            <a:chExt cx="7140450" cy="3335550"/>
          </a:xfrm>
        </p:grpSpPr>
        <p:sp>
          <p:nvSpPr>
            <p:cNvPr id="8806" name="Google Shape;8806;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5"/>
          <p:cNvGrpSpPr/>
          <p:nvPr/>
        </p:nvGrpSpPr>
        <p:grpSpPr>
          <a:xfrm>
            <a:off x="6599995" y="2706925"/>
            <a:ext cx="1110299" cy="621702"/>
            <a:chOff x="238125" y="1335475"/>
            <a:chExt cx="5418735" cy="3034175"/>
          </a:xfrm>
        </p:grpSpPr>
        <p:sp>
          <p:nvSpPr>
            <p:cNvPr id="8812" name="Google Shape;8812;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5"/>
          <p:cNvGrpSpPr/>
          <p:nvPr/>
        </p:nvGrpSpPr>
        <p:grpSpPr>
          <a:xfrm>
            <a:off x="5417655" y="2703822"/>
            <a:ext cx="1074451" cy="627181"/>
            <a:chOff x="5359127" y="2910889"/>
            <a:chExt cx="1097723" cy="640831"/>
          </a:xfrm>
        </p:grpSpPr>
        <p:grpSp>
          <p:nvGrpSpPr>
            <p:cNvPr id="8816" name="Google Shape;8816;p75"/>
            <p:cNvGrpSpPr/>
            <p:nvPr/>
          </p:nvGrpSpPr>
          <p:grpSpPr>
            <a:xfrm>
              <a:off x="5929791" y="3263088"/>
              <a:ext cx="527060" cy="287097"/>
              <a:chOff x="5929791" y="3263088"/>
              <a:chExt cx="527060" cy="287097"/>
            </a:xfrm>
          </p:grpSpPr>
          <p:sp>
            <p:nvSpPr>
              <p:cNvPr id="8817" name="Google Shape;8817;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18" name="Google Shape;8818;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19" name="Google Shape;8819;p75"/>
            <p:cNvGrpSpPr/>
            <p:nvPr/>
          </p:nvGrpSpPr>
          <p:grpSpPr>
            <a:xfrm>
              <a:off x="5359127" y="3263089"/>
              <a:ext cx="526428" cy="288631"/>
              <a:chOff x="5359127" y="3263089"/>
              <a:chExt cx="526428" cy="288631"/>
            </a:xfrm>
          </p:grpSpPr>
          <p:sp>
            <p:nvSpPr>
              <p:cNvPr id="8820" name="Google Shape;8820;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1" name="Google Shape;8821;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22" name="Google Shape;8822;p75"/>
            <p:cNvGrpSpPr/>
            <p:nvPr/>
          </p:nvGrpSpPr>
          <p:grpSpPr>
            <a:xfrm>
              <a:off x="5551525" y="2910889"/>
              <a:ext cx="520901" cy="610283"/>
              <a:chOff x="5551525" y="2910889"/>
              <a:chExt cx="520901" cy="610283"/>
            </a:xfrm>
          </p:grpSpPr>
          <p:sp>
            <p:nvSpPr>
              <p:cNvPr id="8823" name="Google Shape;8823;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4" name="Google Shape;8824;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25" name="Google Shape;8825;p75"/>
            <p:cNvGrpSpPr/>
            <p:nvPr/>
          </p:nvGrpSpPr>
          <p:grpSpPr>
            <a:xfrm>
              <a:off x="5743962" y="2919100"/>
              <a:ext cx="623674" cy="284502"/>
              <a:chOff x="5743962" y="2919100"/>
              <a:chExt cx="623674" cy="284502"/>
            </a:xfrm>
          </p:grpSpPr>
          <p:sp>
            <p:nvSpPr>
              <p:cNvPr id="8826" name="Google Shape;8826;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7" name="Google Shape;8827;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28" name="Google Shape;8828;p75"/>
          <p:cNvGrpSpPr/>
          <p:nvPr/>
        </p:nvGrpSpPr>
        <p:grpSpPr>
          <a:xfrm>
            <a:off x="7568868" y="1854534"/>
            <a:ext cx="874976" cy="719600"/>
            <a:chOff x="7608988" y="2093194"/>
            <a:chExt cx="817276" cy="672147"/>
          </a:xfrm>
        </p:grpSpPr>
        <p:cxnSp>
          <p:nvCxnSpPr>
            <p:cNvPr id="8829" name="Google Shape;8829;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0" name="Google Shape;8830;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1" name="Google Shape;8831;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2" name="Google Shape;8832;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3" name="Google Shape;8833;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34" name="Google Shape;8834;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35" name="Google Shape;8835;p75"/>
            <p:cNvGrpSpPr/>
            <p:nvPr/>
          </p:nvGrpSpPr>
          <p:grpSpPr>
            <a:xfrm>
              <a:off x="7721175" y="2093194"/>
              <a:ext cx="599587" cy="623846"/>
              <a:chOff x="7721175" y="2093194"/>
              <a:chExt cx="599587" cy="623846"/>
            </a:xfrm>
          </p:grpSpPr>
          <p:grpSp>
            <p:nvGrpSpPr>
              <p:cNvPr id="8836" name="Google Shape;8836;p75"/>
              <p:cNvGrpSpPr/>
              <p:nvPr/>
            </p:nvGrpSpPr>
            <p:grpSpPr>
              <a:xfrm>
                <a:off x="7721175" y="2093194"/>
                <a:ext cx="291605" cy="623846"/>
                <a:chOff x="9405575" y="2061418"/>
                <a:chExt cx="291605" cy="623846"/>
              </a:xfrm>
            </p:grpSpPr>
            <p:sp>
              <p:nvSpPr>
                <p:cNvPr id="8837" name="Google Shape;8837;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5"/>
              <p:cNvGrpSpPr/>
              <p:nvPr/>
            </p:nvGrpSpPr>
            <p:grpSpPr>
              <a:xfrm flipH="1">
                <a:off x="8029157" y="2093194"/>
                <a:ext cx="291605" cy="623846"/>
                <a:chOff x="9405575" y="2061418"/>
                <a:chExt cx="291605" cy="623846"/>
              </a:xfrm>
            </p:grpSpPr>
            <p:sp>
              <p:nvSpPr>
                <p:cNvPr id="8845" name="Google Shape;8845;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2" name="Google Shape;8852;p75"/>
          <p:cNvGrpSpPr/>
          <p:nvPr/>
        </p:nvGrpSpPr>
        <p:grpSpPr>
          <a:xfrm>
            <a:off x="4013304" y="970936"/>
            <a:ext cx="712557" cy="785901"/>
            <a:chOff x="4206459" y="1191441"/>
            <a:chExt cx="712557" cy="785901"/>
          </a:xfrm>
        </p:grpSpPr>
        <p:sp>
          <p:nvSpPr>
            <p:cNvPr id="8853" name="Google Shape;8853;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75"/>
            <p:cNvGrpSpPr/>
            <p:nvPr/>
          </p:nvGrpSpPr>
          <p:grpSpPr>
            <a:xfrm>
              <a:off x="4644280" y="1290523"/>
              <a:ext cx="143716" cy="29463"/>
              <a:chOff x="4644280" y="1290523"/>
              <a:chExt cx="143716" cy="29463"/>
            </a:xfrm>
          </p:grpSpPr>
          <p:sp>
            <p:nvSpPr>
              <p:cNvPr id="8858" name="Google Shape;8858;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75"/>
            <p:cNvGrpSpPr/>
            <p:nvPr/>
          </p:nvGrpSpPr>
          <p:grpSpPr>
            <a:xfrm>
              <a:off x="4356567" y="1191441"/>
              <a:ext cx="143690" cy="29488"/>
              <a:chOff x="4356567" y="1191441"/>
              <a:chExt cx="143690" cy="29488"/>
            </a:xfrm>
          </p:grpSpPr>
          <p:sp>
            <p:nvSpPr>
              <p:cNvPr id="8863" name="Google Shape;8863;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75"/>
            <p:cNvGrpSpPr/>
            <p:nvPr/>
          </p:nvGrpSpPr>
          <p:grpSpPr>
            <a:xfrm>
              <a:off x="4339009" y="1863727"/>
              <a:ext cx="143703" cy="29476"/>
              <a:chOff x="4339009" y="1863727"/>
              <a:chExt cx="143703" cy="29476"/>
            </a:xfrm>
          </p:grpSpPr>
          <p:sp>
            <p:nvSpPr>
              <p:cNvPr id="8868" name="Google Shape;8868;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75"/>
            <p:cNvGrpSpPr/>
            <p:nvPr/>
          </p:nvGrpSpPr>
          <p:grpSpPr>
            <a:xfrm>
              <a:off x="4206459" y="1607315"/>
              <a:ext cx="29539" cy="142899"/>
              <a:chOff x="4206459" y="1607315"/>
              <a:chExt cx="29539" cy="142899"/>
            </a:xfrm>
          </p:grpSpPr>
          <p:sp>
            <p:nvSpPr>
              <p:cNvPr id="8873" name="Google Shape;8873;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7" name="Google Shape;8877;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1" name="Google Shape;8881;p75"/>
            <p:cNvGrpSpPr/>
            <p:nvPr/>
          </p:nvGrpSpPr>
          <p:grpSpPr>
            <a:xfrm>
              <a:off x="4889463" y="1423737"/>
              <a:ext cx="29552" cy="142899"/>
              <a:chOff x="4889463" y="1423737"/>
              <a:chExt cx="29552" cy="142899"/>
            </a:xfrm>
          </p:grpSpPr>
          <p:sp>
            <p:nvSpPr>
              <p:cNvPr id="8882" name="Google Shape;8882;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75"/>
            <p:cNvGrpSpPr/>
            <p:nvPr/>
          </p:nvGrpSpPr>
          <p:grpSpPr>
            <a:xfrm>
              <a:off x="4771663" y="1876896"/>
              <a:ext cx="108651" cy="100447"/>
              <a:chOff x="4771663" y="1876896"/>
              <a:chExt cx="108651" cy="100447"/>
            </a:xfrm>
          </p:grpSpPr>
          <p:sp>
            <p:nvSpPr>
              <p:cNvPr id="8887" name="Google Shape;8887;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1" name="Google Shape;8891;p75"/>
          <p:cNvGrpSpPr/>
          <p:nvPr/>
        </p:nvGrpSpPr>
        <p:grpSpPr>
          <a:xfrm>
            <a:off x="4008780" y="1854159"/>
            <a:ext cx="791287" cy="720350"/>
            <a:chOff x="267375" y="1071875"/>
            <a:chExt cx="470500" cy="428550"/>
          </a:xfrm>
        </p:grpSpPr>
        <p:sp>
          <p:nvSpPr>
            <p:cNvPr id="8892" name="Google Shape;8892;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5"/>
          <p:cNvGrpSpPr/>
          <p:nvPr/>
        </p:nvGrpSpPr>
        <p:grpSpPr>
          <a:xfrm>
            <a:off x="709275" y="3498789"/>
            <a:ext cx="1408444" cy="673166"/>
            <a:chOff x="712664" y="3693287"/>
            <a:chExt cx="1460738" cy="698160"/>
          </a:xfrm>
        </p:grpSpPr>
        <p:grpSp>
          <p:nvGrpSpPr>
            <p:cNvPr id="8901" name="Google Shape;8901;p75"/>
            <p:cNvGrpSpPr/>
            <p:nvPr/>
          </p:nvGrpSpPr>
          <p:grpSpPr>
            <a:xfrm>
              <a:off x="1380079" y="4133090"/>
              <a:ext cx="234048" cy="258099"/>
              <a:chOff x="1380079" y="4133090"/>
              <a:chExt cx="234048" cy="258099"/>
            </a:xfrm>
          </p:grpSpPr>
          <p:sp>
            <p:nvSpPr>
              <p:cNvPr id="8902" name="Google Shape;8902;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75"/>
            <p:cNvGrpSpPr/>
            <p:nvPr/>
          </p:nvGrpSpPr>
          <p:grpSpPr>
            <a:xfrm>
              <a:off x="884610" y="3864082"/>
              <a:ext cx="1118566" cy="527275"/>
              <a:chOff x="890961" y="3865463"/>
              <a:chExt cx="1115221" cy="525698"/>
            </a:xfrm>
          </p:grpSpPr>
          <p:sp>
            <p:nvSpPr>
              <p:cNvPr id="8906" name="Google Shape;8906;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75"/>
            <p:cNvGrpSpPr/>
            <p:nvPr/>
          </p:nvGrpSpPr>
          <p:grpSpPr>
            <a:xfrm>
              <a:off x="712664" y="3693287"/>
              <a:ext cx="1460738" cy="698160"/>
              <a:chOff x="712664" y="3693025"/>
              <a:chExt cx="1460738" cy="698160"/>
            </a:xfrm>
          </p:grpSpPr>
          <p:sp>
            <p:nvSpPr>
              <p:cNvPr id="8910" name="Google Shape;8910;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6" name="Google Shape;8916;p75"/>
          <p:cNvGrpSpPr/>
          <p:nvPr/>
        </p:nvGrpSpPr>
        <p:grpSpPr>
          <a:xfrm>
            <a:off x="3146990" y="970936"/>
            <a:ext cx="795485" cy="738831"/>
            <a:chOff x="3348603" y="1236445"/>
            <a:chExt cx="749256" cy="695894"/>
          </a:xfrm>
        </p:grpSpPr>
        <p:grpSp>
          <p:nvGrpSpPr>
            <p:cNvPr id="8917" name="Google Shape;8917;p75"/>
            <p:cNvGrpSpPr/>
            <p:nvPr/>
          </p:nvGrpSpPr>
          <p:grpSpPr>
            <a:xfrm>
              <a:off x="3583779" y="1236445"/>
              <a:ext cx="293795" cy="285811"/>
              <a:chOff x="3750225" y="1774000"/>
              <a:chExt cx="149575" cy="145525"/>
            </a:xfrm>
          </p:grpSpPr>
          <p:sp>
            <p:nvSpPr>
              <p:cNvPr id="8918" name="Google Shape;8918;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75"/>
            <p:cNvGrpSpPr/>
            <p:nvPr/>
          </p:nvGrpSpPr>
          <p:grpSpPr>
            <a:xfrm>
              <a:off x="3775534" y="1462599"/>
              <a:ext cx="322325" cy="285958"/>
              <a:chOff x="3847850" y="1889150"/>
              <a:chExt cx="164100" cy="145600"/>
            </a:xfrm>
          </p:grpSpPr>
          <p:sp>
            <p:nvSpPr>
              <p:cNvPr id="8921" name="Google Shape;8921;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75"/>
            <p:cNvGrpSpPr/>
            <p:nvPr/>
          </p:nvGrpSpPr>
          <p:grpSpPr>
            <a:xfrm>
              <a:off x="3545329" y="1646528"/>
              <a:ext cx="293746" cy="285811"/>
              <a:chOff x="3730650" y="1982800"/>
              <a:chExt cx="149550" cy="145525"/>
            </a:xfrm>
          </p:grpSpPr>
          <p:sp>
            <p:nvSpPr>
              <p:cNvPr id="8924" name="Google Shape;8924;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75"/>
            <p:cNvGrpSpPr/>
            <p:nvPr/>
          </p:nvGrpSpPr>
          <p:grpSpPr>
            <a:xfrm>
              <a:off x="3348603" y="1415046"/>
              <a:ext cx="294384" cy="284387"/>
              <a:chOff x="3630494" y="1864938"/>
              <a:chExt cx="149875" cy="144800"/>
            </a:xfrm>
          </p:grpSpPr>
          <p:sp>
            <p:nvSpPr>
              <p:cNvPr id="8927" name="Google Shape;8927;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9" name="Google Shape;8929;p75"/>
          <p:cNvGrpSpPr/>
          <p:nvPr/>
        </p:nvGrpSpPr>
        <p:grpSpPr>
          <a:xfrm>
            <a:off x="2268517" y="3493832"/>
            <a:ext cx="1324924" cy="678083"/>
            <a:chOff x="2413923" y="3711366"/>
            <a:chExt cx="1374117" cy="703260"/>
          </a:xfrm>
        </p:grpSpPr>
        <p:grpSp>
          <p:nvGrpSpPr>
            <p:cNvPr id="8930" name="Google Shape;8930;p75"/>
            <p:cNvGrpSpPr/>
            <p:nvPr/>
          </p:nvGrpSpPr>
          <p:grpSpPr>
            <a:xfrm>
              <a:off x="2413923" y="3711366"/>
              <a:ext cx="1374117" cy="703260"/>
              <a:chOff x="2413923" y="3711366"/>
              <a:chExt cx="1374117" cy="703260"/>
            </a:xfrm>
          </p:grpSpPr>
          <p:sp>
            <p:nvSpPr>
              <p:cNvPr id="8931" name="Google Shape;8931;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2" name="Google Shape;8932;p75"/>
              <p:cNvGrpSpPr/>
              <p:nvPr/>
            </p:nvGrpSpPr>
            <p:grpSpPr>
              <a:xfrm>
                <a:off x="2600284" y="3808654"/>
                <a:ext cx="234506" cy="138009"/>
                <a:chOff x="2600284" y="3808654"/>
                <a:chExt cx="234506" cy="138009"/>
              </a:xfrm>
            </p:grpSpPr>
            <p:sp>
              <p:nvSpPr>
                <p:cNvPr id="8933" name="Google Shape;8933;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4" name="Google Shape;8934;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5" name="Google Shape;8935;p75"/>
              <p:cNvGrpSpPr/>
              <p:nvPr/>
            </p:nvGrpSpPr>
            <p:grpSpPr>
              <a:xfrm>
                <a:off x="3359659" y="3805664"/>
                <a:ext cx="232294" cy="141000"/>
                <a:chOff x="3359659" y="3805664"/>
                <a:chExt cx="232294" cy="141000"/>
              </a:xfrm>
            </p:grpSpPr>
            <p:sp>
              <p:nvSpPr>
                <p:cNvPr id="8936" name="Google Shape;8936;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7" name="Google Shape;8937;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8" name="Google Shape;8938;p75"/>
              <p:cNvGrpSpPr/>
              <p:nvPr/>
            </p:nvGrpSpPr>
            <p:grpSpPr>
              <a:xfrm>
                <a:off x="3067316" y="3711366"/>
                <a:ext cx="66900" cy="166809"/>
                <a:chOff x="3067316" y="3711366"/>
                <a:chExt cx="66900" cy="166809"/>
              </a:xfrm>
            </p:grpSpPr>
            <p:sp>
              <p:nvSpPr>
                <p:cNvPr id="8939" name="Google Shape;8939;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0" name="Google Shape;8940;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41" name="Google Shape;8941;p75"/>
              <p:cNvGrpSpPr/>
              <p:nvPr/>
            </p:nvGrpSpPr>
            <p:grpSpPr>
              <a:xfrm>
                <a:off x="2413923" y="4058666"/>
                <a:ext cx="224119" cy="66900"/>
                <a:chOff x="2413923" y="4058666"/>
                <a:chExt cx="224119" cy="66900"/>
              </a:xfrm>
            </p:grpSpPr>
            <p:sp>
              <p:nvSpPr>
                <p:cNvPr id="8942" name="Google Shape;8942;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3" name="Google Shape;8943;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44" name="Google Shape;8944;p75"/>
              <p:cNvGrpSpPr/>
              <p:nvPr/>
            </p:nvGrpSpPr>
            <p:grpSpPr>
              <a:xfrm>
                <a:off x="3564643" y="4058666"/>
                <a:ext cx="223397" cy="66900"/>
                <a:chOff x="3564643" y="4058666"/>
                <a:chExt cx="223397" cy="66900"/>
              </a:xfrm>
            </p:grpSpPr>
            <p:sp>
              <p:nvSpPr>
                <p:cNvPr id="8945" name="Google Shape;8945;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6" name="Google Shape;8946;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947" name="Google Shape;8947;p75"/>
            <p:cNvGrpSpPr/>
            <p:nvPr/>
          </p:nvGrpSpPr>
          <p:grpSpPr>
            <a:xfrm>
              <a:off x="2633353" y="3965763"/>
              <a:ext cx="933975" cy="445687"/>
              <a:chOff x="2633353" y="3965763"/>
              <a:chExt cx="933975" cy="445687"/>
            </a:xfrm>
          </p:grpSpPr>
          <p:sp>
            <p:nvSpPr>
              <p:cNvPr id="8948" name="Google Shape;8948;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0" name="Google Shape;8950;p75"/>
          <p:cNvGrpSpPr/>
          <p:nvPr/>
        </p:nvGrpSpPr>
        <p:grpSpPr>
          <a:xfrm>
            <a:off x="6392789" y="1044380"/>
            <a:ext cx="1131087" cy="587383"/>
            <a:chOff x="238125" y="999450"/>
            <a:chExt cx="7140700" cy="3708225"/>
          </a:xfrm>
        </p:grpSpPr>
        <p:sp>
          <p:nvSpPr>
            <p:cNvPr id="8951" name="Google Shape;8951;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75"/>
          <p:cNvGrpSpPr/>
          <p:nvPr/>
        </p:nvGrpSpPr>
        <p:grpSpPr>
          <a:xfrm>
            <a:off x="3744240" y="3493874"/>
            <a:ext cx="1375854" cy="678131"/>
            <a:chOff x="3913765" y="3641905"/>
            <a:chExt cx="1522805" cy="750560"/>
          </a:xfrm>
        </p:grpSpPr>
        <p:grpSp>
          <p:nvGrpSpPr>
            <p:cNvPr id="8961" name="Google Shape;8961;p75"/>
            <p:cNvGrpSpPr/>
            <p:nvPr/>
          </p:nvGrpSpPr>
          <p:grpSpPr>
            <a:xfrm>
              <a:off x="3913765" y="3997002"/>
              <a:ext cx="1522805" cy="395463"/>
              <a:chOff x="3913765" y="3997002"/>
              <a:chExt cx="1522805" cy="395463"/>
            </a:xfrm>
          </p:grpSpPr>
          <p:grpSp>
            <p:nvGrpSpPr>
              <p:cNvPr id="8962" name="Google Shape;8962;p75"/>
              <p:cNvGrpSpPr/>
              <p:nvPr/>
            </p:nvGrpSpPr>
            <p:grpSpPr>
              <a:xfrm>
                <a:off x="3913765" y="4138659"/>
                <a:ext cx="507602" cy="253806"/>
                <a:chOff x="3913765" y="4138659"/>
                <a:chExt cx="507602" cy="253806"/>
              </a:xfrm>
            </p:grpSpPr>
            <p:sp>
              <p:nvSpPr>
                <p:cNvPr id="8963" name="Google Shape;8963;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965" name="Google Shape;8965;p75"/>
              <p:cNvGrpSpPr/>
              <p:nvPr/>
            </p:nvGrpSpPr>
            <p:grpSpPr>
              <a:xfrm>
                <a:off x="4421361" y="3997002"/>
                <a:ext cx="507618" cy="395463"/>
                <a:chOff x="4421361" y="3997002"/>
                <a:chExt cx="507618" cy="395463"/>
              </a:xfrm>
            </p:grpSpPr>
            <p:sp>
              <p:nvSpPr>
                <p:cNvPr id="8966" name="Google Shape;8966;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75"/>
              <p:cNvGrpSpPr/>
              <p:nvPr/>
            </p:nvGrpSpPr>
            <p:grpSpPr>
              <a:xfrm>
                <a:off x="4928973" y="4189418"/>
                <a:ext cx="507596" cy="203047"/>
                <a:chOff x="4928973" y="4189418"/>
                <a:chExt cx="507596" cy="203047"/>
              </a:xfrm>
            </p:grpSpPr>
            <p:sp>
              <p:nvSpPr>
                <p:cNvPr id="8969" name="Google Shape;8969;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1" name="Google Shape;8971;p75"/>
            <p:cNvGrpSpPr/>
            <p:nvPr/>
          </p:nvGrpSpPr>
          <p:grpSpPr>
            <a:xfrm>
              <a:off x="4482186" y="3641905"/>
              <a:ext cx="397605" cy="349784"/>
              <a:chOff x="2906375" y="1159725"/>
              <a:chExt cx="1860575" cy="1636800"/>
            </a:xfrm>
          </p:grpSpPr>
          <p:sp>
            <p:nvSpPr>
              <p:cNvPr id="8972" name="Google Shape;8972;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6" name="Google Shape;8976;p75"/>
          <p:cNvGrpSpPr/>
          <p:nvPr/>
        </p:nvGrpSpPr>
        <p:grpSpPr>
          <a:xfrm>
            <a:off x="6528949" y="1853801"/>
            <a:ext cx="940737" cy="721067"/>
            <a:chOff x="6599718" y="2068734"/>
            <a:chExt cx="940737" cy="721067"/>
          </a:xfrm>
        </p:grpSpPr>
        <p:sp>
          <p:nvSpPr>
            <p:cNvPr id="8977" name="Google Shape;8977;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3" name="Google Shape;8983;p75"/>
            <p:cNvGrpSpPr/>
            <p:nvPr/>
          </p:nvGrpSpPr>
          <p:grpSpPr>
            <a:xfrm>
              <a:off x="6836957" y="2068734"/>
              <a:ext cx="461892" cy="721067"/>
              <a:chOff x="6836957" y="2068734"/>
              <a:chExt cx="461892" cy="721067"/>
            </a:xfrm>
          </p:grpSpPr>
          <p:sp>
            <p:nvSpPr>
              <p:cNvPr id="8984" name="Google Shape;8984;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0" name="Google Shape;8990;p75"/>
              <p:cNvGrpSpPr/>
              <p:nvPr/>
            </p:nvGrpSpPr>
            <p:grpSpPr>
              <a:xfrm>
                <a:off x="6836957" y="2068734"/>
                <a:ext cx="461892" cy="721067"/>
                <a:chOff x="6836957" y="2068734"/>
                <a:chExt cx="461892" cy="721067"/>
              </a:xfrm>
            </p:grpSpPr>
            <p:sp>
              <p:nvSpPr>
                <p:cNvPr id="8991" name="Google Shape;8991;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98" name="Google Shape;8998;p75"/>
          <p:cNvGrpSpPr/>
          <p:nvPr/>
        </p:nvGrpSpPr>
        <p:grpSpPr>
          <a:xfrm>
            <a:off x="2412267" y="1858147"/>
            <a:ext cx="712577" cy="712374"/>
            <a:chOff x="2559249" y="2069323"/>
            <a:chExt cx="685566" cy="685634"/>
          </a:xfrm>
        </p:grpSpPr>
        <p:sp>
          <p:nvSpPr>
            <p:cNvPr id="8999" name="Google Shape;8999;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75"/>
          <p:cNvGrpSpPr/>
          <p:nvPr/>
        </p:nvGrpSpPr>
        <p:grpSpPr>
          <a:xfrm>
            <a:off x="7594705" y="970936"/>
            <a:ext cx="845645" cy="711911"/>
            <a:chOff x="951975" y="315800"/>
            <a:chExt cx="5860325" cy="4933550"/>
          </a:xfrm>
        </p:grpSpPr>
        <p:sp>
          <p:nvSpPr>
            <p:cNvPr id="9013" name="Google Shape;9013;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75"/>
          <p:cNvGrpSpPr/>
          <p:nvPr/>
        </p:nvGrpSpPr>
        <p:grpSpPr>
          <a:xfrm>
            <a:off x="3691834" y="2707045"/>
            <a:ext cx="1617932" cy="621724"/>
            <a:chOff x="3862800" y="3038525"/>
            <a:chExt cx="1329006" cy="510698"/>
          </a:xfrm>
        </p:grpSpPr>
        <p:sp>
          <p:nvSpPr>
            <p:cNvPr id="9022" name="Google Shape;9022;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4" name="Google Shape;9024;p75"/>
            <p:cNvGrpSpPr/>
            <p:nvPr/>
          </p:nvGrpSpPr>
          <p:grpSpPr>
            <a:xfrm>
              <a:off x="3967075" y="3040337"/>
              <a:ext cx="1019927" cy="402126"/>
              <a:chOff x="3967075" y="3040337"/>
              <a:chExt cx="1019927" cy="402126"/>
            </a:xfrm>
          </p:grpSpPr>
          <p:sp>
            <p:nvSpPr>
              <p:cNvPr id="9025" name="Google Shape;9025;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75"/>
            <p:cNvGrpSpPr/>
            <p:nvPr/>
          </p:nvGrpSpPr>
          <p:grpSpPr>
            <a:xfrm>
              <a:off x="4186700" y="3040337"/>
              <a:ext cx="390475" cy="183289"/>
              <a:chOff x="4186700" y="3040337"/>
              <a:chExt cx="390475" cy="183289"/>
            </a:xfrm>
          </p:grpSpPr>
          <p:sp>
            <p:nvSpPr>
              <p:cNvPr id="9028" name="Google Shape;9028;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75"/>
            <p:cNvGrpSpPr/>
            <p:nvPr/>
          </p:nvGrpSpPr>
          <p:grpSpPr>
            <a:xfrm>
              <a:off x="4073727" y="3040337"/>
              <a:ext cx="697794" cy="296263"/>
              <a:chOff x="4073727" y="3040337"/>
              <a:chExt cx="697794" cy="296263"/>
            </a:xfrm>
          </p:grpSpPr>
          <p:sp>
            <p:nvSpPr>
              <p:cNvPr id="9031" name="Google Shape;9031;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75"/>
            <p:cNvGrpSpPr/>
            <p:nvPr/>
          </p:nvGrpSpPr>
          <p:grpSpPr>
            <a:xfrm>
              <a:off x="3862800" y="3038525"/>
              <a:ext cx="1329006" cy="510698"/>
              <a:chOff x="3862800" y="3038525"/>
              <a:chExt cx="1329006" cy="510698"/>
            </a:xfrm>
          </p:grpSpPr>
          <p:sp>
            <p:nvSpPr>
              <p:cNvPr id="9034" name="Google Shape;9034;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6" name="Google Shape;9036;p75"/>
          <p:cNvGrpSpPr/>
          <p:nvPr/>
        </p:nvGrpSpPr>
        <p:grpSpPr>
          <a:xfrm>
            <a:off x="700156" y="970936"/>
            <a:ext cx="883205" cy="775176"/>
            <a:chOff x="649648" y="271400"/>
            <a:chExt cx="6215377" cy="5455143"/>
          </a:xfrm>
        </p:grpSpPr>
        <p:sp>
          <p:nvSpPr>
            <p:cNvPr id="9037" name="Google Shape;9037;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75"/>
          <p:cNvGrpSpPr/>
          <p:nvPr/>
        </p:nvGrpSpPr>
        <p:grpSpPr>
          <a:xfrm>
            <a:off x="2308457" y="970936"/>
            <a:ext cx="767704" cy="815489"/>
            <a:chOff x="2499700" y="1135950"/>
            <a:chExt cx="732402" cy="777990"/>
          </a:xfrm>
        </p:grpSpPr>
        <p:grpSp>
          <p:nvGrpSpPr>
            <p:cNvPr id="9050" name="Google Shape;9050;p75"/>
            <p:cNvGrpSpPr/>
            <p:nvPr/>
          </p:nvGrpSpPr>
          <p:grpSpPr>
            <a:xfrm>
              <a:off x="2499700" y="1135950"/>
              <a:ext cx="732402" cy="694705"/>
              <a:chOff x="2499700" y="1135950"/>
              <a:chExt cx="732402" cy="694705"/>
            </a:xfrm>
          </p:grpSpPr>
          <p:sp>
            <p:nvSpPr>
              <p:cNvPr id="9051" name="Google Shape;9051;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75"/>
            <p:cNvGrpSpPr/>
            <p:nvPr/>
          </p:nvGrpSpPr>
          <p:grpSpPr>
            <a:xfrm>
              <a:off x="2517909" y="1188726"/>
              <a:ext cx="702702" cy="725214"/>
              <a:chOff x="2517909" y="1188726"/>
              <a:chExt cx="702702" cy="725214"/>
            </a:xfrm>
          </p:grpSpPr>
          <p:sp>
            <p:nvSpPr>
              <p:cNvPr id="9079" name="Google Shape;9079;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4" name="Google Shape;9084;p75"/>
          <p:cNvGrpSpPr/>
          <p:nvPr/>
        </p:nvGrpSpPr>
        <p:grpSpPr>
          <a:xfrm>
            <a:off x="1654189" y="970936"/>
            <a:ext cx="583439" cy="870229"/>
            <a:chOff x="1716825" y="1121550"/>
            <a:chExt cx="622800" cy="928938"/>
          </a:xfrm>
        </p:grpSpPr>
        <p:grpSp>
          <p:nvGrpSpPr>
            <p:cNvPr id="9085" name="Google Shape;9085;p75"/>
            <p:cNvGrpSpPr/>
            <p:nvPr/>
          </p:nvGrpSpPr>
          <p:grpSpPr>
            <a:xfrm>
              <a:off x="1716825" y="1121550"/>
              <a:ext cx="622800" cy="928938"/>
              <a:chOff x="1716825" y="1121550"/>
              <a:chExt cx="622800" cy="928938"/>
            </a:xfrm>
          </p:grpSpPr>
          <p:cxnSp>
            <p:nvCxnSpPr>
              <p:cNvPr id="9086" name="Google Shape;9086;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087" name="Google Shape;9087;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75"/>
            <p:cNvGrpSpPr/>
            <p:nvPr/>
          </p:nvGrpSpPr>
          <p:grpSpPr>
            <a:xfrm>
              <a:off x="1768050" y="1172775"/>
              <a:ext cx="520200" cy="832000"/>
              <a:chOff x="1768050" y="1172775"/>
              <a:chExt cx="520200" cy="832000"/>
            </a:xfrm>
          </p:grpSpPr>
          <p:cxnSp>
            <p:nvCxnSpPr>
              <p:cNvPr id="9089" name="Google Shape;9089;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090" name="Google Shape;9090;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75"/>
            <p:cNvGrpSpPr/>
            <p:nvPr/>
          </p:nvGrpSpPr>
          <p:grpSpPr>
            <a:xfrm>
              <a:off x="1820100" y="1225475"/>
              <a:ext cx="416400" cy="729575"/>
              <a:chOff x="1820100" y="1225475"/>
              <a:chExt cx="416400" cy="729575"/>
            </a:xfrm>
          </p:grpSpPr>
          <p:cxnSp>
            <p:nvCxnSpPr>
              <p:cNvPr id="9092" name="Google Shape;9092;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093" name="Google Shape;9093;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75"/>
            <p:cNvGrpSpPr/>
            <p:nvPr/>
          </p:nvGrpSpPr>
          <p:grpSpPr>
            <a:xfrm>
              <a:off x="1874250" y="1278825"/>
              <a:ext cx="308100" cy="605275"/>
              <a:chOff x="1874250" y="1278825"/>
              <a:chExt cx="308100" cy="605275"/>
            </a:xfrm>
          </p:grpSpPr>
          <p:cxnSp>
            <p:nvCxnSpPr>
              <p:cNvPr id="9095" name="Google Shape;9095;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096" name="Google Shape;9096;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5"/>
          <p:cNvGrpSpPr/>
          <p:nvPr/>
        </p:nvGrpSpPr>
        <p:grpSpPr>
          <a:xfrm>
            <a:off x="1574012" y="1857258"/>
            <a:ext cx="739072" cy="714152"/>
            <a:chOff x="4334725" y="1355875"/>
            <a:chExt cx="3106650" cy="3001900"/>
          </a:xfrm>
        </p:grpSpPr>
        <p:grpSp>
          <p:nvGrpSpPr>
            <p:cNvPr id="9099" name="Google Shape;9099;p75"/>
            <p:cNvGrpSpPr/>
            <p:nvPr/>
          </p:nvGrpSpPr>
          <p:grpSpPr>
            <a:xfrm>
              <a:off x="4516050" y="1724875"/>
              <a:ext cx="2693725" cy="2632900"/>
              <a:chOff x="4516050" y="1724875"/>
              <a:chExt cx="2693725" cy="2632900"/>
            </a:xfrm>
          </p:grpSpPr>
          <p:sp>
            <p:nvSpPr>
              <p:cNvPr id="9100" name="Google Shape;9100;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75"/>
            <p:cNvGrpSpPr/>
            <p:nvPr/>
          </p:nvGrpSpPr>
          <p:grpSpPr>
            <a:xfrm>
              <a:off x="4334725" y="1355875"/>
              <a:ext cx="3106650" cy="2709650"/>
              <a:chOff x="4334725" y="1355875"/>
              <a:chExt cx="3106650" cy="2709650"/>
            </a:xfrm>
          </p:grpSpPr>
          <p:sp>
            <p:nvSpPr>
              <p:cNvPr id="9104" name="Google Shape;9104;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7" name="Google Shape;9107;p75"/>
          <p:cNvGrpSpPr/>
          <p:nvPr/>
        </p:nvGrpSpPr>
        <p:grpSpPr>
          <a:xfrm>
            <a:off x="7690961" y="3488029"/>
            <a:ext cx="312074" cy="684173"/>
            <a:chOff x="7645573" y="3754300"/>
            <a:chExt cx="293855" cy="644170"/>
          </a:xfrm>
        </p:grpSpPr>
        <p:sp>
          <p:nvSpPr>
            <p:cNvPr id="9108" name="Google Shape;9108;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5"/>
          <p:cNvGrpSpPr/>
          <p:nvPr/>
        </p:nvGrpSpPr>
        <p:grpSpPr>
          <a:xfrm>
            <a:off x="5612949" y="970936"/>
            <a:ext cx="709011" cy="739359"/>
            <a:chOff x="5830645" y="1256617"/>
            <a:chExt cx="530340" cy="553040"/>
          </a:xfrm>
        </p:grpSpPr>
        <p:grpSp>
          <p:nvGrpSpPr>
            <p:cNvPr id="9111" name="Google Shape;9111;p75"/>
            <p:cNvGrpSpPr/>
            <p:nvPr/>
          </p:nvGrpSpPr>
          <p:grpSpPr>
            <a:xfrm>
              <a:off x="5830645" y="1256617"/>
              <a:ext cx="259743" cy="269909"/>
              <a:chOff x="5830645" y="1256617"/>
              <a:chExt cx="259743" cy="269909"/>
            </a:xfrm>
          </p:grpSpPr>
          <p:sp>
            <p:nvSpPr>
              <p:cNvPr id="9112" name="Google Shape;9112;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75"/>
            <p:cNvGrpSpPr/>
            <p:nvPr/>
          </p:nvGrpSpPr>
          <p:grpSpPr>
            <a:xfrm>
              <a:off x="6101293" y="1256617"/>
              <a:ext cx="259692" cy="269909"/>
              <a:chOff x="6101293" y="1256617"/>
              <a:chExt cx="259692" cy="269909"/>
            </a:xfrm>
          </p:grpSpPr>
          <p:sp>
            <p:nvSpPr>
              <p:cNvPr id="9115" name="Google Shape;9115;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75"/>
            <p:cNvGrpSpPr/>
            <p:nvPr/>
          </p:nvGrpSpPr>
          <p:grpSpPr>
            <a:xfrm>
              <a:off x="5830645" y="1539749"/>
              <a:ext cx="259692" cy="269909"/>
              <a:chOff x="5830645" y="1539749"/>
              <a:chExt cx="259692" cy="269909"/>
            </a:xfrm>
          </p:grpSpPr>
          <p:sp>
            <p:nvSpPr>
              <p:cNvPr id="9118" name="Google Shape;9118;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75"/>
            <p:cNvGrpSpPr/>
            <p:nvPr/>
          </p:nvGrpSpPr>
          <p:grpSpPr>
            <a:xfrm>
              <a:off x="6101293" y="1539749"/>
              <a:ext cx="259692" cy="269909"/>
              <a:chOff x="6101293" y="1539749"/>
              <a:chExt cx="259692" cy="269909"/>
            </a:xfrm>
          </p:grpSpPr>
          <p:sp>
            <p:nvSpPr>
              <p:cNvPr id="9121" name="Google Shape;9121;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3" name="Google Shape;9123;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75"/>
          <p:cNvGrpSpPr/>
          <p:nvPr/>
        </p:nvGrpSpPr>
        <p:grpSpPr>
          <a:xfrm>
            <a:off x="714444" y="2707052"/>
            <a:ext cx="1452955" cy="621360"/>
            <a:chOff x="732422" y="2990152"/>
            <a:chExt cx="1337773" cy="572102"/>
          </a:xfrm>
        </p:grpSpPr>
        <p:sp>
          <p:nvSpPr>
            <p:cNvPr id="9125" name="Google Shape;9125;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0"/>
          <p:cNvSpPr txBox="1">
            <a:spLocks noGrp="1"/>
          </p:cNvSpPr>
          <p:nvPr>
            <p:ph type="title"/>
          </p:nvPr>
        </p:nvSpPr>
        <p:spPr>
          <a:xfrm>
            <a:off x="1175914" y="150024"/>
            <a:ext cx="2261739" cy="11616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Pipeline Part 2</a:t>
            </a:r>
            <a:endParaRPr dirty="0"/>
          </a:p>
        </p:txBody>
      </p:sp>
      <p:sp>
        <p:nvSpPr>
          <p:cNvPr id="445" name="Google Shape;445;p40"/>
          <p:cNvSpPr txBox="1">
            <a:spLocks noGrp="1"/>
          </p:cNvSpPr>
          <p:nvPr>
            <p:ph type="subTitle" idx="1"/>
          </p:nvPr>
        </p:nvSpPr>
        <p:spPr>
          <a:xfrm>
            <a:off x="322436" y="1749819"/>
            <a:ext cx="2366209" cy="2703046"/>
          </a:xfrm>
          <a:prstGeom prst="rect">
            <a:avLst/>
          </a:prstGeom>
        </p:spPr>
        <p:txBody>
          <a:bodyPr spcFirstLastPara="1" wrap="square" lIns="91425" tIns="91425" rIns="91425" bIns="91425" anchor="t" anchorCtr="0">
            <a:noAutofit/>
          </a:bodyPr>
          <a:lstStyle/>
          <a:p>
            <a:pPr marL="285750" indent="-285750">
              <a:buSzPts val="1100"/>
            </a:pPr>
            <a:r>
              <a:rPr lang="en-US" dirty="0"/>
              <a:t>Utilized a </a:t>
            </a:r>
            <a:r>
              <a:rPr lang="en-US" dirty="0" err="1"/>
              <a:t>scipy</a:t>
            </a:r>
            <a:r>
              <a:rPr lang="en-US" dirty="0"/>
              <a:t> signal processing algorithm to obtain maxima of histogram</a:t>
            </a:r>
          </a:p>
          <a:p>
            <a:pPr marL="285750" indent="-285750">
              <a:buSzPts val="1100"/>
            </a:pPr>
            <a:endParaRPr lang="en-US" dirty="0"/>
          </a:p>
          <a:p>
            <a:pPr marL="285750" indent="-285750">
              <a:buSzPts val="1100"/>
            </a:pPr>
            <a:r>
              <a:rPr lang="en-US" dirty="0"/>
              <a:t>Obtain bounds proportional to the length of video based on location of peaks</a:t>
            </a:r>
          </a:p>
          <a:p>
            <a:pPr marL="285750" indent="-285750">
              <a:buSzPts val="1100"/>
            </a:pPr>
            <a:endParaRPr lang="en-US" dirty="0"/>
          </a:p>
          <a:p>
            <a:pPr marL="285750" indent="-285750">
              <a:buSzPts val="1100"/>
            </a:pPr>
            <a:r>
              <a:rPr lang="en-US" dirty="0"/>
              <a:t>Utilize bounds to clip videos down</a:t>
            </a:r>
          </a:p>
          <a:p>
            <a:pPr marL="285750" indent="-285750">
              <a:buSzPts val="1100"/>
            </a:pPr>
            <a:endParaRPr lang="en-US" dirty="0"/>
          </a:p>
          <a:p>
            <a:pPr marL="285750" indent="-285750">
              <a:buSzPts val="1100"/>
            </a:pPr>
            <a:endParaRPr dirty="0"/>
          </a:p>
        </p:txBody>
      </p:sp>
      <p:grpSp>
        <p:nvGrpSpPr>
          <p:cNvPr id="456" name="Google Shape;456;p40"/>
          <p:cNvGrpSpPr/>
          <p:nvPr/>
        </p:nvGrpSpPr>
        <p:grpSpPr>
          <a:xfrm flipH="1">
            <a:off x="-311297" y="150024"/>
            <a:ext cx="1590595" cy="875375"/>
            <a:chOff x="6456464" y="3575600"/>
            <a:chExt cx="1004100" cy="552601"/>
          </a:xfrm>
        </p:grpSpPr>
        <p:sp>
          <p:nvSpPr>
            <p:cNvPr id="457" name="Google Shape;457;p40"/>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40"/>
          <p:cNvGrpSpPr/>
          <p:nvPr/>
        </p:nvGrpSpPr>
        <p:grpSpPr>
          <a:xfrm flipH="1">
            <a:off x="-425085" y="1025388"/>
            <a:ext cx="1249832" cy="707506"/>
            <a:chOff x="6456475" y="3575600"/>
            <a:chExt cx="976202" cy="552609"/>
          </a:xfrm>
        </p:grpSpPr>
        <p:sp>
          <p:nvSpPr>
            <p:cNvPr id="460" name="Google Shape;460;p40"/>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graph of a video percentage&#10;&#10;Description automatically generated">
            <a:extLst>
              <a:ext uri="{FF2B5EF4-FFF2-40B4-BE49-F238E27FC236}">
                <a16:creationId xmlns:a16="http://schemas.microsoft.com/office/drawing/2014/main" id="{3E5A2654-42B8-12EF-1728-2E08054D270A}"/>
              </a:ext>
            </a:extLst>
          </p:cNvPr>
          <p:cNvPicPr>
            <a:picLocks noChangeAspect="1"/>
          </p:cNvPicPr>
          <p:nvPr/>
        </p:nvPicPr>
        <p:blipFill>
          <a:blip r:embed="rId3"/>
          <a:stretch>
            <a:fillRect/>
          </a:stretch>
        </p:blipFill>
        <p:spPr>
          <a:xfrm>
            <a:off x="3522428" y="1011975"/>
            <a:ext cx="5621572" cy="4112425"/>
          </a:xfrm>
          <a:prstGeom prst="rect">
            <a:avLst/>
          </a:prstGeom>
        </p:spPr>
      </p:pic>
    </p:spTree>
    <p:extLst>
      <p:ext uri="{BB962C8B-B14F-4D97-AF65-F5344CB8AC3E}">
        <p14:creationId xmlns:p14="http://schemas.microsoft.com/office/powerpoint/2010/main" val="2568600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134"/>
        <p:cNvGrpSpPr/>
        <p:nvPr/>
      </p:nvGrpSpPr>
      <p:grpSpPr>
        <a:xfrm>
          <a:off x="0" y="0"/>
          <a:ext cx="0" cy="0"/>
          <a:chOff x="0" y="0"/>
          <a:chExt cx="0" cy="0"/>
        </a:xfrm>
      </p:grpSpPr>
      <p:grpSp>
        <p:nvGrpSpPr>
          <p:cNvPr id="9135" name="Google Shape;9135;p76"/>
          <p:cNvGrpSpPr/>
          <p:nvPr/>
        </p:nvGrpSpPr>
        <p:grpSpPr>
          <a:xfrm>
            <a:off x="708579" y="965872"/>
            <a:ext cx="1636117" cy="1526144"/>
            <a:chOff x="729238" y="1179665"/>
            <a:chExt cx="1636117" cy="1526144"/>
          </a:xfrm>
        </p:grpSpPr>
        <p:grpSp>
          <p:nvGrpSpPr>
            <p:cNvPr id="9136" name="Google Shape;9136;p76"/>
            <p:cNvGrpSpPr/>
            <p:nvPr/>
          </p:nvGrpSpPr>
          <p:grpSpPr>
            <a:xfrm>
              <a:off x="729238" y="1179665"/>
              <a:ext cx="80700" cy="1526144"/>
              <a:chOff x="729238" y="1179665"/>
              <a:chExt cx="80700" cy="1526144"/>
            </a:xfrm>
          </p:grpSpPr>
          <p:sp>
            <p:nvSpPr>
              <p:cNvPr id="9137" name="Google Shape;9137;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76"/>
            <p:cNvGrpSpPr/>
            <p:nvPr/>
          </p:nvGrpSpPr>
          <p:grpSpPr>
            <a:xfrm>
              <a:off x="903098" y="1179665"/>
              <a:ext cx="80700" cy="1526144"/>
              <a:chOff x="903098" y="1179665"/>
              <a:chExt cx="80700" cy="1526144"/>
            </a:xfrm>
          </p:grpSpPr>
          <p:sp>
            <p:nvSpPr>
              <p:cNvPr id="9148" name="Google Shape;9148;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6"/>
            <p:cNvGrpSpPr/>
            <p:nvPr/>
          </p:nvGrpSpPr>
          <p:grpSpPr>
            <a:xfrm>
              <a:off x="1076958" y="1179665"/>
              <a:ext cx="80700" cy="1526144"/>
              <a:chOff x="1076958" y="1179665"/>
              <a:chExt cx="80700" cy="1526144"/>
            </a:xfrm>
          </p:grpSpPr>
          <p:sp>
            <p:nvSpPr>
              <p:cNvPr id="9159" name="Google Shape;9159;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76"/>
            <p:cNvGrpSpPr/>
            <p:nvPr/>
          </p:nvGrpSpPr>
          <p:grpSpPr>
            <a:xfrm>
              <a:off x="1247707" y="1179665"/>
              <a:ext cx="80700" cy="1526144"/>
              <a:chOff x="1247707" y="1179665"/>
              <a:chExt cx="80700" cy="1526144"/>
            </a:xfrm>
          </p:grpSpPr>
          <p:sp>
            <p:nvSpPr>
              <p:cNvPr id="9170" name="Google Shape;9170;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76"/>
            <p:cNvGrpSpPr/>
            <p:nvPr/>
          </p:nvGrpSpPr>
          <p:grpSpPr>
            <a:xfrm>
              <a:off x="1421567" y="1179665"/>
              <a:ext cx="80700" cy="1526144"/>
              <a:chOff x="1421567" y="1179665"/>
              <a:chExt cx="80700" cy="1526144"/>
            </a:xfrm>
          </p:grpSpPr>
          <p:sp>
            <p:nvSpPr>
              <p:cNvPr id="9181" name="Google Shape;9181;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76"/>
            <p:cNvGrpSpPr/>
            <p:nvPr/>
          </p:nvGrpSpPr>
          <p:grpSpPr>
            <a:xfrm>
              <a:off x="1592327" y="1179665"/>
              <a:ext cx="80700" cy="1526144"/>
              <a:chOff x="1592327" y="1179665"/>
              <a:chExt cx="80700" cy="1526144"/>
            </a:xfrm>
          </p:grpSpPr>
          <p:sp>
            <p:nvSpPr>
              <p:cNvPr id="9192" name="Google Shape;9192;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76"/>
            <p:cNvGrpSpPr/>
            <p:nvPr/>
          </p:nvGrpSpPr>
          <p:grpSpPr>
            <a:xfrm>
              <a:off x="1766187" y="1179665"/>
              <a:ext cx="80700" cy="1526144"/>
              <a:chOff x="1766187" y="1179665"/>
              <a:chExt cx="80700" cy="1526144"/>
            </a:xfrm>
          </p:grpSpPr>
          <p:sp>
            <p:nvSpPr>
              <p:cNvPr id="9203" name="Google Shape;9203;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76"/>
            <p:cNvGrpSpPr/>
            <p:nvPr/>
          </p:nvGrpSpPr>
          <p:grpSpPr>
            <a:xfrm>
              <a:off x="1936935" y="1179665"/>
              <a:ext cx="80700" cy="1526144"/>
              <a:chOff x="1936935" y="1179665"/>
              <a:chExt cx="80700" cy="1526144"/>
            </a:xfrm>
          </p:grpSpPr>
          <p:sp>
            <p:nvSpPr>
              <p:cNvPr id="9214" name="Google Shape;9214;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76"/>
            <p:cNvGrpSpPr/>
            <p:nvPr/>
          </p:nvGrpSpPr>
          <p:grpSpPr>
            <a:xfrm>
              <a:off x="2110795" y="1179665"/>
              <a:ext cx="80700" cy="1526144"/>
              <a:chOff x="2110795" y="1179665"/>
              <a:chExt cx="80700" cy="1526144"/>
            </a:xfrm>
          </p:grpSpPr>
          <p:sp>
            <p:nvSpPr>
              <p:cNvPr id="9225" name="Google Shape;9225;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6"/>
            <p:cNvGrpSpPr/>
            <p:nvPr/>
          </p:nvGrpSpPr>
          <p:grpSpPr>
            <a:xfrm>
              <a:off x="2284655" y="1179665"/>
              <a:ext cx="80700" cy="1526144"/>
              <a:chOff x="2284655" y="1179665"/>
              <a:chExt cx="80700" cy="1526144"/>
            </a:xfrm>
          </p:grpSpPr>
          <p:sp>
            <p:nvSpPr>
              <p:cNvPr id="9236" name="Google Shape;9236;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6" name="Google Shape;9246;p76"/>
          <p:cNvGrpSpPr/>
          <p:nvPr/>
        </p:nvGrpSpPr>
        <p:grpSpPr>
          <a:xfrm>
            <a:off x="2603245" y="985011"/>
            <a:ext cx="1364248" cy="1102133"/>
            <a:chOff x="2623904" y="1198803"/>
            <a:chExt cx="1364248" cy="1102133"/>
          </a:xfrm>
        </p:grpSpPr>
        <p:grpSp>
          <p:nvGrpSpPr>
            <p:cNvPr id="9247" name="Google Shape;9247;p76"/>
            <p:cNvGrpSpPr/>
            <p:nvPr/>
          </p:nvGrpSpPr>
          <p:grpSpPr>
            <a:xfrm>
              <a:off x="2623907" y="1198803"/>
              <a:ext cx="1364245" cy="273000"/>
              <a:chOff x="2623907" y="1198803"/>
              <a:chExt cx="1364245" cy="273000"/>
            </a:xfrm>
          </p:grpSpPr>
          <p:sp>
            <p:nvSpPr>
              <p:cNvPr id="9248" name="Google Shape;9248;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6"/>
            <p:cNvGrpSpPr/>
            <p:nvPr/>
          </p:nvGrpSpPr>
          <p:grpSpPr>
            <a:xfrm>
              <a:off x="2623904" y="1476964"/>
              <a:ext cx="1364245" cy="273000"/>
              <a:chOff x="2623904" y="1476964"/>
              <a:chExt cx="1364245" cy="273000"/>
            </a:xfrm>
          </p:grpSpPr>
          <p:sp>
            <p:nvSpPr>
              <p:cNvPr id="9254" name="Google Shape;9254;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6"/>
            <p:cNvGrpSpPr/>
            <p:nvPr/>
          </p:nvGrpSpPr>
          <p:grpSpPr>
            <a:xfrm>
              <a:off x="2623907" y="1749775"/>
              <a:ext cx="1364245" cy="273000"/>
              <a:chOff x="2623907" y="1749775"/>
              <a:chExt cx="1364245" cy="273000"/>
            </a:xfrm>
          </p:grpSpPr>
          <p:sp>
            <p:nvSpPr>
              <p:cNvPr id="9260" name="Google Shape;9260;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76"/>
            <p:cNvGrpSpPr/>
            <p:nvPr/>
          </p:nvGrpSpPr>
          <p:grpSpPr>
            <a:xfrm>
              <a:off x="2623904" y="2027936"/>
              <a:ext cx="1364245" cy="273000"/>
              <a:chOff x="2623904" y="2027936"/>
              <a:chExt cx="1364245" cy="273000"/>
            </a:xfrm>
          </p:grpSpPr>
          <p:sp>
            <p:nvSpPr>
              <p:cNvPr id="9266" name="Google Shape;9266;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1" name="Google Shape;9271;p76"/>
          <p:cNvGrpSpPr/>
          <p:nvPr/>
        </p:nvGrpSpPr>
        <p:grpSpPr>
          <a:xfrm>
            <a:off x="2592706" y="2444193"/>
            <a:ext cx="1387541" cy="159124"/>
            <a:chOff x="3200660" y="2180272"/>
            <a:chExt cx="2563824" cy="378237"/>
          </a:xfrm>
        </p:grpSpPr>
        <p:sp>
          <p:nvSpPr>
            <p:cNvPr id="9272" name="Google Shape;9272;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6"/>
          <p:cNvGrpSpPr/>
          <p:nvPr/>
        </p:nvGrpSpPr>
        <p:grpSpPr>
          <a:xfrm>
            <a:off x="2589231" y="2722018"/>
            <a:ext cx="1390502" cy="159625"/>
            <a:chOff x="3530150" y="2790075"/>
            <a:chExt cx="1962600" cy="225300"/>
          </a:xfrm>
        </p:grpSpPr>
        <p:sp>
          <p:nvSpPr>
            <p:cNvPr id="9291" name="Google Shape;9291;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6"/>
          <p:cNvGrpSpPr/>
          <p:nvPr/>
        </p:nvGrpSpPr>
        <p:grpSpPr>
          <a:xfrm>
            <a:off x="2589884" y="3000344"/>
            <a:ext cx="1411629" cy="153761"/>
            <a:chOff x="3558802" y="4011427"/>
            <a:chExt cx="1866000" cy="111300"/>
          </a:xfrm>
        </p:grpSpPr>
        <p:sp>
          <p:nvSpPr>
            <p:cNvPr id="9294" name="Google Shape;9294;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76"/>
          <p:cNvGrpSpPr/>
          <p:nvPr/>
        </p:nvGrpSpPr>
        <p:grpSpPr>
          <a:xfrm>
            <a:off x="2589576" y="2205744"/>
            <a:ext cx="1383503" cy="119749"/>
            <a:chOff x="3465975" y="2270276"/>
            <a:chExt cx="1986364" cy="171929"/>
          </a:xfrm>
        </p:grpSpPr>
        <p:sp>
          <p:nvSpPr>
            <p:cNvPr id="9297" name="Google Shape;9297;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76"/>
          <p:cNvGrpSpPr/>
          <p:nvPr/>
        </p:nvGrpSpPr>
        <p:grpSpPr>
          <a:xfrm>
            <a:off x="2600584" y="3569394"/>
            <a:ext cx="1369531" cy="195460"/>
            <a:chOff x="723300" y="4253549"/>
            <a:chExt cx="2276482" cy="324900"/>
          </a:xfrm>
        </p:grpSpPr>
        <p:sp>
          <p:nvSpPr>
            <p:cNvPr id="9306" name="Google Shape;9306;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6"/>
          <p:cNvGrpSpPr/>
          <p:nvPr/>
        </p:nvGrpSpPr>
        <p:grpSpPr>
          <a:xfrm>
            <a:off x="2590145" y="3270574"/>
            <a:ext cx="1389066" cy="180119"/>
            <a:chOff x="705948" y="3788465"/>
            <a:chExt cx="2308953" cy="299400"/>
          </a:xfrm>
        </p:grpSpPr>
        <p:sp>
          <p:nvSpPr>
            <p:cNvPr id="9312" name="Google Shape;9312;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76"/>
          <p:cNvGrpSpPr/>
          <p:nvPr/>
        </p:nvGrpSpPr>
        <p:grpSpPr>
          <a:xfrm>
            <a:off x="2638082" y="3883554"/>
            <a:ext cx="1304609" cy="294074"/>
            <a:chOff x="2658741" y="4097347"/>
            <a:chExt cx="1304609" cy="294074"/>
          </a:xfrm>
        </p:grpSpPr>
        <p:grpSp>
          <p:nvGrpSpPr>
            <p:cNvPr id="9318" name="Google Shape;9318;p76"/>
            <p:cNvGrpSpPr/>
            <p:nvPr/>
          </p:nvGrpSpPr>
          <p:grpSpPr>
            <a:xfrm>
              <a:off x="2658741" y="4097347"/>
              <a:ext cx="118572" cy="294074"/>
              <a:chOff x="3343310" y="4475555"/>
              <a:chExt cx="127717" cy="316753"/>
            </a:xfrm>
          </p:grpSpPr>
          <p:sp>
            <p:nvSpPr>
              <p:cNvPr id="9319" name="Google Shape;9319;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6"/>
            <p:cNvGrpSpPr/>
            <p:nvPr/>
          </p:nvGrpSpPr>
          <p:grpSpPr>
            <a:xfrm>
              <a:off x="3815519" y="4098388"/>
              <a:ext cx="147831" cy="291991"/>
              <a:chOff x="3527539" y="4476677"/>
              <a:chExt cx="159232" cy="314510"/>
            </a:xfrm>
          </p:grpSpPr>
          <p:sp>
            <p:nvSpPr>
              <p:cNvPr id="9322" name="Google Shape;9322;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76"/>
            <p:cNvGrpSpPr/>
            <p:nvPr/>
          </p:nvGrpSpPr>
          <p:grpSpPr>
            <a:xfrm>
              <a:off x="3511696" y="4098388"/>
              <a:ext cx="147831" cy="291991"/>
              <a:chOff x="3527539" y="4476677"/>
              <a:chExt cx="159232" cy="314510"/>
            </a:xfrm>
          </p:grpSpPr>
          <p:sp>
            <p:nvSpPr>
              <p:cNvPr id="9325" name="Google Shape;9325;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6"/>
            <p:cNvGrpSpPr/>
            <p:nvPr/>
          </p:nvGrpSpPr>
          <p:grpSpPr>
            <a:xfrm>
              <a:off x="3207874" y="4098388"/>
              <a:ext cx="147831" cy="291991"/>
              <a:chOff x="3527539" y="4476677"/>
              <a:chExt cx="159232" cy="314510"/>
            </a:xfrm>
          </p:grpSpPr>
          <p:sp>
            <p:nvSpPr>
              <p:cNvPr id="9328" name="Google Shape;9328;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76"/>
            <p:cNvGrpSpPr/>
            <p:nvPr/>
          </p:nvGrpSpPr>
          <p:grpSpPr>
            <a:xfrm>
              <a:off x="2933305" y="4097347"/>
              <a:ext cx="118572" cy="294074"/>
              <a:chOff x="3343310" y="4475555"/>
              <a:chExt cx="127717" cy="316753"/>
            </a:xfrm>
          </p:grpSpPr>
          <p:sp>
            <p:nvSpPr>
              <p:cNvPr id="9331" name="Google Shape;9331;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3" name="Google Shape;9333;p76"/>
          <p:cNvGrpSpPr/>
          <p:nvPr/>
        </p:nvGrpSpPr>
        <p:grpSpPr>
          <a:xfrm>
            <a:off x="4256912" y="1866676"/>
            <a:ext cx="1433821" cy="191501"/>
            <a:chOff x="4273350" y="2080469"/>
            <a:chExt cx="1433821" cy="191501"/>
          </a:xfrm>
        </p:grpSpPr>
        <p:grpSp>
          <p:nvGrpSpPr>
            <p:cNvPr id="9334" name="Google Shape;9334;p76"/>
            <p:cNvGrpSpPr/>
            <p:nvPr/>
          </p:nvGrpSpPr>
          <p:grpSpPr>
            <a:xfrm>
              <a:off x="4273350" y="2080469"/>
              <a:ext cx="1433821" cy="0"/>
              <a:chOff x="5224975" y="2962250"/>
              <a:chExt cx="1544400" cy="0"/>
            </a:xfrm>
          </p:grpSpPr>
          <p:cxnSp>
            <p:nvCxnSpPr>
              <p:cNvPr id="9335" name="Google Shape;9335;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36" name="Google Shape;9336;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337" name="Google Shape;9337;p76"/>
            <p:cNvGrpSpPr/>
            <p:nvPr/>
          </p:nvGrpSpPr>
          <p:grpSpPr>
            <a:xfrm>
              <a:off x="4273350" y="2271969"/>
              <a:ext cx="1433821" cy="0"/>
              <a:chOff x="5224975" y="2962250"/>
              <a:chExt cx="1544400" cy="0"/>
            </a:xfrm>
          </p:grpSpPr>
          <p:cxnSp>
            <p:nvCxnSpPr>
              <p:cNvPr id="9338" name="Google Shape;9338;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39" name="Google Shape;9339;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340" name="Google Shape;9340;p76"/>
          <p:cNvGrpSpPr/>
          <p:nvPr/>
        </p:nvGrpSpPr>
        <p:grpSpPr>
          <a:xfrm>
            <a:off x="4258467" y="969244"/>
            <a:ext cx="1430711" cy="743389"/>
            <a:chOff x="5159450" y="1919950"/>
            <a:chExt cx="1541050" cy="862500"/>
          </a:xfrm>
        </p:grpSpPr>
        <p:sp>
          <p:nvSpPr>
            <p:cNvPr id="9341" name="Google Shape;9341;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342" name="Google Shape;9342;p76"/>
            <p:cNvGrpSpPr/>
            <p:nvPr/>
          </p:nvGrpSpPr>
          <p:grpSpPr>
            <a:xfrm>
              <a:off x="5159450" y="1919950"/>
              <a:ext cx="1541050" cy="862500"/>
              <a:chOff x="5159450" y="1919950"/>
              <a:chExt cx="1541050" cy="862500"/>
            </a:xfrm>
          </p:grpSpPr>
          <p:cxnSp>
            <p:nvCxnSpPr>
              <p:cNvPr id="9343" name="Google Shape;9343;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344" name="Google Shape;9344;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345" name="Google Shape;9345;p76"/>
          <p:cNvGrpSpPr/>
          <p:nvPr/>
        </p:nvGrpSpPr>
        <p:grpSpPr>
          <a:xfrm>
            <a:off x="4248581" y="2192571"/>
            <a:ext cx="1450484" cy="1052087"/>
            <a:chOff x="5230575" y="1554475"/>
            <a:chExt cx="2137150" cy="1550150"/>
          </a:xfrm>
        </p:grpSpPr>
        <p:sp>
          <p:nvSpPr>
            <p:cNvPr id="9346" name="Google Shape;9346;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6"/>
          <p:cNvGrpSpPr/>
          <p:nvPr/>
        </p:nvGrpSpPr>
        <p:grpSpPr>
          <a:xfrm rot="10800000">
            <a:off x="4265131" y="3284761"/>
            <a:ext cx="1417383" cy="887946"/>
            <a:chOff x="5645403" y="2920021"/>
            <a:chExt cx="2650800" cy="2180614"/>
          </a:xfrm>
        </p:grpSpPr>
        <p:sp>
          <p:nvSpPr>
            <p:cNvPr id="9360" name="Google Shape;9360;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1" name="Google Shape;9361;p76"/>
            <p:cNvCxnSpPr>
              <a:stCxn id="936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362" name="Google Shape;9362;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3" name="Google Shape;9363;p76"/>
            <p:cNvCxnSpPr>
              <a:endCxn id="936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364" name="Google Shape;9364;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5" name="Google Shape;9365;p76"/>
            <p:cNvCxnSpPr>
              <a:stCxn id="936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366" name="Google Shape;9366;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7" name="Google Shape;9367;p76"/>
            <p:cNvCxnSpPr>
              <a:endCxn id="936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368" name="Google Shape;9368;p76"/>
          <p:cNvGrpSpPr/>
          <p:nvPr/>
        </p:nvGrpSpPr>
        <p:grpSpPr>
          <a:xfrm>
            <a:off x="7365491" y="2188116"/>
            <a:ext cx="1071743" cy="1021579"/>
            <a:chOff x="7189833" y="2022667"/>
            <a:chExt cx="1251159" cy="1192597"/>
          </a:xfrm>
        </p:grpSpPr>
        <p:sp>
          <p:nvSpPr>
            <p:cNvPr id="9369" name="Google Shape;9369;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76"/>
          <p:cNvGrpSpPr/>
          <p:nvPr/>
        </p:nvGrpSpPr>
        <p:grpSpPr>
          <a:xfrm>
            <a:off x="706762" y="2614523"/>
            <a:ext cx="1695374" cy="1560837"/>
            <a:chOff x="727421" y="2828315"/>
            <a:chExt cx="1695374" cy="1560837"/>
          </a:xfrm>
        </p:grpSpPr>
        <p:grpSp>
          <p:nvGrpSpPr>
            <p:cNvPr id="9374" name="Google Shape;9374;p76"/>
            <p:cNvGrpSpPr/>
            <p:nvPr/>
          </p:nvGrpSpPr>
          <p:grpSpPr>
            <a:xfrm>
              <a:off x="819108" y="2882501"/>
              <a:ext cx="103104" cy="1426186"/>
              <a:chOff x="4674013" y="3100904"/>
              <a:chExt cx="122758" cy="1698043"/>
            </a:xfrm>
          </p:grpSpPr>
          <p:sp>
            <p:nvSpPr>
              <p:cNvPr id="9375" name="Google Shape;9375;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6"/>
            <p:cNvGrpSpPr/>
            <p:nvPr/>
          </p:nvGrpSpPr>
          <p:grpSpPr>
            <a:xfrm>
              <a:off x="1062475" y="2882501"/>
              <a:ext cx="103104" cy="1426186"/>
              <a:chOff x="4940438" y="3100904"/>
              <a:chExt cx="122758" cy="1698043"/>
            </a:xfrm>
          </p:grpSpPr>
          <p:sp>
            <p:nvSpPr>
              <p:cNvPr id="9383" name="Google Shape;9383;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6"/>
            <p:cNvGrpSpPr/>
            <p:nvPr/>
          </p:nvGrpSpPr>
          <p:grpSpPr>
            <a:xfrm>
              <a:off x="1299324" y="2882501"/>
              <a:ext cx="103104" cy="1426186"/>
              <a:chOff x="5206863" y="3100904"/>
              <a:chExt cx="122758" cy="1698043"/>
            </a:xfrm>
          </p:grpSpPr>
          <p:sp>
            <p:nvSpPr>
              <p:cNvPr id="9391" name="Google Shape;9391;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76"/>
            <p:cNvGrpSpPr/>
            <p:nvPr/>
          </p:nvGrpSpPr>
          <p:grpSpPr>
            <a:xfrm>
              <a:off x="1786057" y="2882501"/>
              <a:ext cx="103104" cy="1426186"/>
              <a:chOff x="6006138" y="3143629"/>
              <a:chExt cx="122758" cy="1698043"/>
            </a:xfrm>
          </p:grpSpPr>
          <p:sp>
            <p:nvSpPr>
              <p:cNvPr id="9399" name="Google Shape;9399;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76"/>
            <p:cNvGrpSpPr/>
            <p:nvPr/>
          </p:nvGrpSpPr>
          <p:grpSpPr>
            <a:xfrm>
              <a:off x="2029422" y="2882501"/>
              <a:ext cx="103104" cy="1426186"/>
              <a:chOff x="6805413" y="3100904"/>
              <a:chExt cx="122758" cy="1698043"/>
            </a:xfrm>
          </p:grpSpPr>
          <p:sp>
            <p:nvSpPr>
              <p:cNvPr id="9407" name="Google Shape;9407;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76"/>
            <p:cNvGrpSpPr/>
            <p:nvPr/>
          </p:nvGrpSpPr>
          <p:grpSpPr>
            <a:xfrm>
              <a:off x="727421" y="2828315"/>
              <a:ext cx="1695374" cy="1560837"/>
              <a:chOff x="734799" y="2782450"/>
              <a:chExt cx="1571100" cy="1577400"/>
            </a:xfrm>
          </p:grpSpPr>
          <p:cxnSp>
            <p:nvCxnSpPr>
              <p:cNvPr id="9415" name="Google Shape;9415;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16" name="Google Shape;9416;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17" name="Google Shape;9417;p76"/>
            <p:cNvGrpSpPr/>
            <p:nvPr/>
          </p:nvGrpSpPr>
          <p:grpSpPr>
            <a:xfrm>
              <a:off x="2272795" y="2882501"/>
              <a:ext cx="103104" cy="1426186"/>
              <a:chOff x="5206863" y="3100904"/>
              <a:chExt cx="122758" cy="1698043"/>
            </a:xfrm>
          </p:grpSpPr>
          <p:sp>
            <p:nvSpPr>
              <p:cNvPr id="9418" name="Google Shape;9418;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76"/>
            <p:cNvGrpSpPr/>
            <p:nvPr/>
          </p:nvGrpSpPr>
          <p:grpSpPr>
            <a:xfrm>
              <a:off x="1542694" y="2882501"/>
              <a:ext cx="103104" cy="1426186"/>
              <a:chOff x="6006138" y="3143629"/>
              <a:chExt cx="122758" cy="1698043"/>
            </a:xfrm>
          </p:grpSpPr>
          <p:sp>
            <p:nvSpPr>
              <p:cNvPr id="9426" name="Google Shape;9426;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3" name="Google Shape;9433;p76"/>
          <p:cNvGrpSpPr/>
          <p:nvPr/>
        </p:nvGrpSpPr>
        <p:grpSpPr>
          <a:xfrm>
            <a:off x="5915341" y="2192094"/>
            <a:ext cx="1248543" cy="1025319"/>
            <a:chOff x="5183758" y="1210600"/>
            <a:chExt cx="3605380" cy="2960783"/>
          </a:xfrm>
        </p:grpSpPr>
        <p:sp>
          <p:nvSpPr>
            <p:cNvPr id="9434" name="Google Shape;9434;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8" name="Google Shape;9438;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439" name="Google Shape;9439;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440" name="Google Shape;9440;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441" name="Google Shape;9441;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442" name="Google Shape;9442;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76"/>
          <p:cNvGrpSpPr/>
          <p:nvPr/>
        </p:nvGrpSpPr>
        <p:grpSpPr>
          <a:xfrm>
            <a:off x="5772403" y="3330411"/>
            <a:ext cx="2664831" cy="843440"/>
            <a:chOff x="5916567" y="1099697"/>
            <a:chExt cx="2556683" cy="809211"/>
          </a:xfrm>
        </p:grpSpPr>
        <p:sp>
          <p:nvSpPr>
            <p:cNvPr id="9444" name="Google Shape;9444;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76"/>
          <p:cNvGrpSpPr/>
          <p:nvPr/>
        </p:nvGrpSpPr>
        <p:grpSpPr>
          <a:xfrm>
            <a:off x="5879943" y="979270"/>
            <a:ext cx="1299851" cy="1023338"/>
            <a:chOff x="5900602" y="1193063"/>
            <a:chExt cx="1299851" cy="1023338"/>
          </a:xfrm>
        </p:grpSpPr>
        <p:grpSp>
          <p:nvGrpSpPr>
            <p:cNvPr id="9453" name="Google Shape;9453;p76"/>
            <p:cNvGrpSpPr/>
            <p:nvPr/>
          </p:nvGrpSpPr>
          <p:grpSpPr>
            <a:xfrm>
              <a:off x="6743564" y="1193063"/>
              <a:ext cx="456889" cy="700379"/>
              <a:chOff x="6743564" y="1193063"/>
              <a:chExt cx="456889" cy="700379"/>
            </a:xfrm>
          </p:grpSpPr>
          <p:grpSp>
            <p:nvGrpSpPr>
              <p:cNvPr id="9454" name="Google Shape;9454;p76"/>
              <p:cNvGrpSpPr/>
              <p:nvPr/>
            </p:nvGrpSpPr>
            <p:grpSpPr>
              <a:xfrm>
                <a:off x="6743564" y="1690731"/>
                <a:ext cx="214402" cy="202710"/>
                <a:chOff x="6743564" y="1690731"/>
                <a:chExt cx="214402" cy="202710"/>
              </a:xfrm>
            </p:grpSpPr>
            <p:sp>
              <p:nvSpPr>
                <p:cNvPr id="9455" name="Google Shape;9455;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76"/>
              <p:cNvGrpSpPr/>
              <p:nvPr/>
            </p:nvGrpSpPr>
            <p:grpSpPr>
              <a:xfrm>
                <a:off x="6915505" y="1193063"/>
                <a:ext cx="284947" cy="589637"/>
                <a:chOff x="6915505" y="1193063"/>
                <a:chExt cx="284947" cy="589637"/>
              </a:xfrm>
            </p:grpSpPr>
            <p:sp>
              <p:nvSpPr>
                <p:cNvPr id="9458" name="Google Shape;9458;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9" name="Google Shape;9459;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460" name="Google Shape;9460;p76"/>
            <p:cNvGrpSpPr/>
            <p:nvPr/>
          </p:nvGrpSpPr>
          <p:grpSpPr>
            <a:xfrm>
              <a:off x="6520337" y="1193063"/>
              <a:ext cx="341815" cy="801589"/>
              <a:chOff x="6520337" y="1193063"/>
              <a:chExt cx="341815" cy="801589"/>
            </a:xfrm>
          </p:grpSpPr>
          <p:grpSp>
            <p:nvGrpSpPr>
              <p:cNvPr id="9461" name="Google Shape;9461;p76"/>
              <p:cNvGrpSpPr/>
              <p:nvPr/>
            </p:nvGrpSpPr>
            <p:grpSpPr>
              <a:xfrm>
                <a:off x="6520337" y="1589527"/>
                <a:ext cx="213950" cy="405125"/>
                <a:chOff x="6520337" y="1589527"/>
                <a:chExt cx="213950" cy="405125"/>
              </a:xfrm>
            </p:grpSpPr>
            <p:sp>
              <p:nvSpPr>
                <p:cNvPr id="9462" name="Google Shape;9462;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6"/>
              <p:cNvGrpSpPr/>
              <p:nvPr/>
            </p:nvGrpSpPr>
            <p:grpSpPr>
              <a:xfrm>
                <a:off x="6577204" y="1193063"/>
                <a:ext cx="284947" cy="453562"/>
                <a:chOff x="6577204" y="1193063"/>
                <a:chExt cx="284947" cy="453562"/>
              </a:xfrm>
            </p:grpSpPr>
            <p:sp>
              <p:nvSpPr>
                <p:cNvPr id="9465" name="Google Shape;9465;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66" name="Google Shape;9466;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467" name="Google Shape;9467;p76"/>
            <p:cNvGrpSpPr/>
            <p:nvPr/>
          </p:nvGrpSpPr>
          <p:grpSpPr>
            <a:xfrm>
              <a:off x="6238903" y="1193063"/>
              <a:ext cx="300475" cy="901782"/>
              <a:chOff x="6238903" y="1193063"/>
              <a:chExt cx="300475" cy="901782"/>
            </a:xfrm>
          </p:grpSpPr>
          <p:grpSp>
            <p:nvGrpSpPr>
              <p:cNvPr id="9468" name="Google Shape;9468;p76"/>
              <p:cNvGrpSpPr/>
              <p:nvPr/>
            </p:nvGrpSpPr>
            <p:grpSpPr>
              <a:xfrm>
                <a:off x="6290865" y="1489315"/>
                <a:ext cx="248514" cy="605530"/>
                <a:chOff x="6290865" y="1489315"/>
                <a:chExt cx="248514" cy="605530"/>
              </a:xfrm>
            </p:grpSpPr>
            <p:sp>
              <p:nvSpPr>
                <p:cNvPr id="9469" name="Google Shape;9469;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6"/>
              <p:cNvGrpSpPr/>
              <p:nvPr/>
            </p:nvGrpSpPr>
            <p:grpSpPr>
              <a:xfrm>
                <a:off x="6238903" y="1193063"/>
                <a:ext cx="284947" cy="327512"/>
                <a:chOff x="6238903" y="1193063"/>
                <a:chExt cx="284947" cy="327512"/>
              </a:xfrm>
            </p:grpSpPr>
            <p:sp>
              <p:nvSpPr>
                <p:cNvPr id="9472" name="Google Shape;9472;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73" name="Google Shape;9473;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474" name="Google Shape;9474;p76"/>
            <p:cNvGrpSpPr/>
            <p:nvPr/>
          </p:nvGrpSpPr>
          <p:grpSpPr>
            <a:xfrm>
              <a:off x="5900602" y="1193063"/>
              <a:ext cx="444345" cy="1023338"/>
              <a:chOff x="5900602" y="1193063"/>
              <a:chExt cx="444345" cy="1023338"/>
            </a:xfrm>
          </p:grpSpPr>
          <p:grpSp>
            <p:nvGrpSpPr>
              <p:cNvPr id="9475" name="Google Shape;9475;p76"/>
              <p:cNvGrpSpPr/>
              <p:nvPr/>
            </p:nvGrpSpPr>
            <p:grpSpPr>
              <a:xfrm>
                <a:off x="6046501" y="1367785"/>
                <a:ext cx="298446" cy="848616"/>
                <a:chOff x="6046501" y="1367785"/>
                <a:chExt cx="298446" cy="848616"/>
              </a:xfrm>
            </p:grpSpPr>
            <p:sp>
              <p:nvSpPr>
                <p:cNvPr id="9476" name="Google Shape;9476;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76"/>
              <p:cNvGrpSpPr/>
              <p:nvPr/>
            </p:nvGrpSpPr>
            <p:grpSpPr>
              <a:xfrm>
                <a:off x="5900602" y="1193063"/>
                <a:ext cx="284947" cy="182312"/>
                <a:chOff x="5900602" y="1193063"/>
                <a:chExt cx="284947" cy="182312"/>
              </a:xfrm>
            </p:grpSpPr>
            <p:sp>
              <p:nvSpPr>
                <p:cNvPr id="9479" name="Google Shape;9479;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0" name="Google Shape;9480;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481" name="Google Shape;9481;p76"/>
          <p:cNvGrpSpPr/>
          <p:nvPr/>
        </p:nvGrpSpPr>
        <p:grpSpPr>
          <a:xfrm>
            <a:off x="7217825" y="979415"/>
            <a:ext cx="1219413" cy="1051365"/>
            <a:chOff x="7287122" y="1165658"/>
            <a:chExt cx="1219413" cy="1051365"/>
          </a:xfrm>
        </p:grpSpPr>
        <p:grpSp>
          <p:nvGrpSpPr>
            <p:cNvPr id="9482" name="Google Shape;9482;p76"/>
            <p:cNvGrpSpPr/>
            <p:nvPr/>
          </p:nvGrpSpPr>
          <p:grpSpPr>
            <a:xfrm>
              <a:off x="7287122" y="1969723"/>
              <a:ext cx="1219413" cy="247300"/>
              <a:chOff x="7287122" y="1969723"/>
              <a:chExt cx="1219413" cy="247300"/>
            </a:xfrm>
          </p:grpSpPr>
          <p:sp>
            <p:nvSpPr>
              <p:cNvPr id="9483" name="Google Shape;9483;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4" name="Google Shape;9484;p76"/>
              <p:cNvGrpSpPr/>
              <p:nvPr/>
            </p:nvGrpSpPr>
            <p:grpSpPr>
              <a:xfrm>
                <a:off x="7287122" y="2063892"/>
                <a:ext cx="1151753" cy="73428"/>
                <a:chOff x="7287122" y="2063892"/>
                <a:chExt cx="1151753" cy="73428"/>
              </a:xfrm>
            </p:grpSpPr>
            <p:sp>
              <p:nvSpPr>
                <p:cNvPr id="9485" name="Google Shape;9485;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6" name="Google Shape;9486;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487" name="Google Shape;9487;p76"/>
            <p:cNvGrpSpPr/>
            <p:nvPr/>
          </p:nvGrpSpPr>
          <p:grpSpPr>
            <a:xfrm>
              <a:off x="7287122" y="1712201"/>
              <a:ext cx="1219403" cy="246767"/>
              <a:chOff x="7287122" y="1712201"/>
              <a:chExt cx="1219403" cy="246767"/>
            </a:xfrm>
          </p:grpSpPr>
          <p:sp>
            <p:nvSpPr>
              <p:cNvPr id="9488" name="Google Shape;9488;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9" name="Google Shape;9489;p76"/>
              <p:cNvGrpSpPr/>
              <p:nvPr/>
            </p:nvGrpSpPr>
            <p:grpSpPr>
              <a:xfrm>
                <a:off x="7287122" y="1842861"/>
                <a:ext cx="1005303" cy="73419"/>
                <a:chOff x="7287122" y="1842861"/>
                <a:chExt cx="1005303" cy="73419"/>
              </a:xfrm>
            </p:grpSpPr>
            <p:sp>
              <p:nvSpPr>
                <p:cNvPr id="9490" name="Google Shape;9490;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1" name="Google Shape;9491;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492" name="Google Shape;9492;p76"/>
            <p:cNvGrpSpPr/>
            <p:nvPr/>
          </p:nvGrpSpPr>
          <p:grpSpPr>
            <a:xfrm>
              <a:off x="7287122" y="1447520"/>
              <a:ext cx="1219403" cy="286667"/>
              <a:chOff x="7287122" y="1447520"/>
              <a:chExt cx="1219403" cy="286667"/>
            </a:xfrm>
          </p:grpSpPr>
          <p:sp>
            <p:nvSpPr>
              <p:cNvPr id="9493" name="Google Shape;9493;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4" name="Google Shape;9494;p76"/>
              <p:cNvGrpSpPr/>
              <p:nvPr/>
            </p:nvGrpSpPr>
            <p:grpSpPr>
              <a:xfrm>
                <a:off x="7287122" y="1581977"/>
                <a:ext cx="852803" cy="73428"/>
                <a:chOff x="7287122" y="1581977"/>
                <a:chExt cx="852803" cy="73428"/>
              </a:xfrm>
            </p:grpSpPr>
            <p:sp>
              <p:nvSpPr>
                <p:cNvPr id="9495" name="Google Shape;9495;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6" name="Google Shape;9496;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497" name="Google Shape;9497;p76"/>
            <p:cNvGrpSpPr/>
            <p:nvPr/>
          </p:nvGrpSpPr>
          <p:grpSpPr>
            <a:xfrm>
              <a:off x="7287122" y="1165658"/>
              <a:ext cx="1219403" cy="344253"/>
              <a:chOff x="7287122" y="1165658"/>
              <a:chExt cx="1219403" cy="344253"/>
            </a:xfrm>
          </p:grpSpPr>
          <p:sp>
            <p:nvSpPr>
              <p:cNvPr id="9498" name="Google Shape;9498;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9" name="Google Shape;9499;p76"/>
              <p:cNvGrpSpPr/>
              <p:nvPr/>
            </p:nvGrpSpPr>
            <p:grpSpPr>
              <a:xfrm>
                <a:off x="7287122" y="1341025"/>
                <a:ext cx="695703" cy="73419"/>
                <a:chOff x="7287122" y="1341025"/>
                <a:chExt cx="695703" cy="73419"/>
              </a:xfrm>
            </p:grpSpPr>
            <p:sp>
              <p:nvSpPr>
                <p:cNvPr id="9500" name="Google Shape;9500;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1" name="Google Shape;9501;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05"/>
        <p:cNvGrpSpPr/>
        <p:nvPr/>
      </p:nvGrpSpPr>
      <p:grpSpPr>
        <a:xfrm>
          <a:off x="0" y="0"/>
          <a:ext cx="0" cy="0"/>
          <a:chOff x="0" y="0"/>
          <a:chExt cx="0" cy="0"/>
        </a:xfrm>
      </p:grpSpPr>
      <p:grpSp>
        <p:nvGrpSpPr>
          <p:cNvPr id="9506" name="Google Shape;9506;p77"/>
          <p:cNvGrpSpPr/>
          <p:nvPr/>
        </p:nvGrpSpPr>
        <p:grpSpPr>
          <a:xfrm>
            <a:off x="846551" y="2291587"/>
            <a:ext cx="415546" cy="355053"/>
            <a:chOff x="866243" y="2291587"/>
            <a:chExt cx="415546" cy="355053"/>
          </a:xfrm>
        </p:grpSpPr>
        <p:sp>
          <p:nvSpPr>
            <p:cNvPr id="9507" name="Google Shape;9507;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2" name="Google Shape;9512;p77"/>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3" name="Google Shape;9513;p77"/>
          <p:cNvGrpSpPr/>
          <p:nvPr/>
        </p:nvGrpSpPr>
        <p:grpSpPr>
          <a:xfrm>
            <a:off x="1938828" y="2302574"/>
            <a:ext cx="359213" cy="327807"/>
            <a:chOff x="1958520" y="2302574"/>
            <a:chExt cx="359213" cy="327807"/>
          </a:xfrm>
        </p:grpSpPr>
        <p:sp>
          <p:nvSpPr>
            <p:cNvPr id="9514" name="Google Shape;9514;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77"/>
          <p:cNvGrpSpPr/>
          <p:nvPr/>
        </p:nvGrpSpPr>
        <p:grpSpPr>
          <a:xfrm>
            <a:off x="2560190" y="2287427"/>
            <a:ext cx="207582" cy="359594"/>
            <a:chOff x="2656082" y="2287427"/>
            <a:chExt cx="207582" cy="359594"/>
          </a:xfrm>
        </p:grpSpPr>
        <p:sp>
          <p:nvSpPr>
            <p:cNvPr id="9518" name="Google Shape;9518;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7"/>
          <p:cNvGrpSpPr/>
          <p:nvPr/>
        </p:nvGrpSpPr>
        <p:grpSpPr>
          <a:xfrm>
            <a:off x="3029961" y="2321468"/>
            <a:ext cx="362991" cy="290018"/>
            <a:chOff x="3049653" y="2321468"/>
            <a:chExt cx="362991" cy="290018"/>
          </a:xfrm>
        </p:grpSpPr>
        <p:sp>
          <p:nvSpPr>
            <p:cNvPr id="9523" name="Google Shape;9523;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77"/>
          <p:cNvGrpSpPr/>
          <p:nvPr/>
        </p:nvGrpSpPr>
        <p:grpSpPr>
          <a:xfrm>
            <a:off x="3544551" y="2289904"/>
            <a:ext cx="422342" cy="355243"/>
            <a:chOff x="3564243" y="2289904"/>
            <a:chExt cx="422342" cy="355243"/>
          </a:xfrm>
        </p:grpSpPr>
        <p:sp>
          <p:nvSpPr>
            <p:cNvPr id="9528" name="Google Shape;9528;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3" name="Google Shape;9533;p77"/>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4" name="Google Shape;9534;p77"/>
          <p:cNvGrpSpPr/>
          <p:nvPr/>
        </p:nvGrpSpPr>
        <p:grpSpPr>
          <a:xfrm>
            <a:off x="4668202" y="2289713"/>
            <a:ext cx="359594" cy="353909"/>
            <a:chOff x="4687894" y="2289713"/>
            <a:chExt cx="359594" cy="353909"/>
          </a:xfrm>
        </p:grpSpPr>
        <p:sp>
          <p:nvSpPr>
            <p:cNvPr id="9535" name="Google Shape;9535;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8" name="Google Shape;9538;p77"/>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9" name="Google Shape;9539;p77"/>
          <p:cNvGrpSpPr/>
          <p:nvPr/>
        </p:nvGrpSpPr>
        <p:grpSpPr>
          <a:xfrm>
            <a:off x="6352932" y="2308227"/>
            <a:ext cx="263567" cy="317614"/>
            <a:chOff x="6421399" y="2308227"/>
            <a:chExt cx="263567" cy="317614"/>
          </a:xfrm>
        </p:grpSpPr>
        <p:sp>
          <p:nvSpPr>
            <p:cNvPr id="9540" name="Google Shape;9540;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7"/>
          <p:cNvGrpSpPr/>
          <p:nvPr/>
        </p:nvGrpSpPr>
        <p:grpSpPr>
          <a:xfrm>
            <a:off x="6850501" y="2295620"/>
            <a:ext cx="360356" cy="343462"/>
            <a:chOff x="6870193" y="2295620"/>
            <a:chExt cx="360356" cy="343462"/>
          </a:xfrm>
        </p:grpSpPr>
        <p:sp>
          <p:nvSpPr>
            <p:cNvPr id="9545" name="Google Shape;9545;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7"/>
          <p:cNvGrpSpPr/>
          <p:nvPr/>
        </p:nvGrpSpPr>
        <p:grpSpPr>
          <a:xfrm>
            <a:off x="7421773" y="2302860"/>
            <a:ext cx="342192" cy="327140"/>
            <a:chOff x="7441465" y="2302860"/>
            <a:chExt cx="342192" cy="327140"/>
          </a:xfrm>
        </p:grpSpPr>
        <p:sp>
          <p:nvSpPr>
            <p:cNvPr id="9548" name="Google Shape;9548;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7"/>
          <p:cNvGrpSpPr/>
          <p:nvPr/>
        </p:nvGrpSpPr>
        <p:grpSpPr>
          <a:xfrm>
            <a:off x="7969991" y="2350207"/>
            <a:ext cx="332761" cy="234066"/>
            <a:chOff x="7989683" y="2350207"/>
            <a:chExt cx="332761" cy="234066"/>
          </a:xfrm>
        </p:grpSpPr>
        <p:sp>
          <p:nvSpPr>
            <p:cNvPr id="9551" name="Google Shape;9551;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77"/>
          <p:cNvGrpSpPr/>
          <p:nvPr/>
        </p:nvGrpSpPr>
        <p:grpSpPr>
          <a:xfrm>
            <a:off x="5803602" y="2309751"/>
            <a:ext cx="315327" cy="314978"/>
            <a:chOff x="5823294" y="2309751"/>
            <a:chExt cx="315327" cy="314978"/>
          </a:xfrm>
        </p:grpSpPr>
        <p:sp>
          <p:nvSpPr>
            <p:cNvPr id="9558" name="Google Shape;9558;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77"/>
          <p:cNvGrpSpPr/>
          <p:nvPr/>
        </p:nvGrpSpPr>
        <p:grpSpPr>
          <a:xfrm>
            <a:off x="2477583" y="2744159"/>
            <a:ext cx="370930" cy="370549"/>
            <a:chOff x="2497275" y="2744159"/>
            <a:chExt cx="370930" cy="370549"/>
          </a:xfrm>
        </p:grpSpPr>
        <p:sp>
          <p:nvSpPr>
            <p:cNvPr id="9576" name="Google Shape;9576;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77"/>
          <p:cNvGrpSpPr/>
          <p:nvPr/>
        </p:nvGrpSpPr>
        <p:grpSpPr>
          <a:xfrm>
            <a:off x="841248" y="2746477"/>
            <a:ext cx="371883" cy="365691"/>
            <a:chOff x="860940" y="2746477"/>
            <a:chExt cx="371883" cy="365691"/>
          </a:xfrm>
        </p:grpSpPr>
        <p:sp>
          <p:nvSpPr>
            <p:cNvPr id="9583" name="Google Shape;9583;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7"/>
          <p:cNvGrpSpPr/>
          <p:nvPr/>
        </p:nvGrpSpPr>
        <p:grpSpPr>
          <a:xfrm>
            <a:off x="1431144" y="2766258"/>
            <a:ext cx="283985" cy="341080"/>
            <a:chOff x="1493849" y="2775533"/>
            <a:chExt cx="283985" cy="341080"/>
          </a:xfrm>
        </p:grpSpPr>
        <p:sp>
          <p:nvSpPr>
            <p:cNvPr id="9589" name="Google Shape;9589;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7"/>
          <p:cNvGrpSpPr/>
          <p:nvPr/>
        </p:nvGrpSpPr>
        <p:grpSpPr>
          <a:xfrm>
            <a:off x="1933144" y="2774422"/>
            <a:ext cx="372835" cy="342573"/>
            <a:chOff x="1952836" y="2774422"/>
            <a:chExt cx="372835" cy="342573"/>
          </a:xfrm>
        </p:grpSpPr>
        <p:sp>
          <p:nvSpPr>
            <p:cNvPr id="9592" name="Google Shape;9592;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7"/>
          <p:cNvGrpSpPr/>
          <p:nvPr/>
        </p:nvGrpSpPr>
        <p:grpSpPr>
          <a:xfrm>
            <a:off x="3060224" y="2744477"/>
            <a:ext cx="332729" cy="372518"/>
            <a:chOff x="3079916" y="2744477"/>
            <a:chExt cx="332729" cy="372518"/>
          </a:xfrm>
        </p:grpSpPr>
        <p:sp>
          <p:nvSpPr>
            <p:cNvPr id="9596" name="Google Shape;9596;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7"/>
          <p:cNvGrpSpPr/>
          <p:nvPr/>
        </p:nvGrpSpPr>
        <p:grpSpPr>
          <a:xfrm>
            <a:off x="3600884" y="2745525"/>
            <a:ext cx="336889" cy="355592"/>
            <a:chOff x="3620576" y="2745525"/>
            <a:chExt cx="336889" cy="355592"/>
          </a:xfrm>
        </p:grpSpPr>
        <p:sp>
          <p:nvSpPr>
            <p:cNvPr id="9600" name="Google Shape;9600;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7"/>
          <p:cNvGrpSpPr/>
          <p:nvPr/>
        </p:nvGrpSpPr>
        <p:grpSpPr>
          <a:xfrm>
            <a:off x="4107123" y="2760704"/>
            <a:ext cx="380393" cy="363118"/>
            <a:chOff x="4126815" y="2760704"/>
            <a:chExt cx="380393" cy="363118"/>
          </a:xfrm>
        </p:grpSpPr>
        <p:sp>
          <p:nvSpPr>
            <p:cNvPr id="9603" name="Google Shape;9603;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7"/>
          <p:cNvGrpSpPr/>
          <p:nvPr/>
        </p:nvGrpSpPr>
        <p:grpSpPr>
          <a:xfrm>
            <a:off x="4656294" y="2745684"/>
            <a:ext cx="381346" cy="368644"/>
            <a:chOff x="4675986" y="2745684"/>
            <a:chExt cx="381346" cy="368644"/>
          </a:xfrm>
        </p:grpSpPr>
        <p:sp>
          <p:nvSpPr>
            <p:cNvPr id="9608" name="Google Shape;9608;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7"/>
          <p:cNvGrpSpPr/>
          <p:nvPr/>
        </p:nvGrpSpPr>
        <p:grpSpPr>
          <a:xfrm>
            <a:off x="5200924" y="2791061"/>
            <a:ext cx="373185" cy="302466"/>
            <a:chOff x="5220616" y="2791061"/>
            <a:chExt cx="373185" cy="302466"/>
          </a:xfrm>
        </p:grpSpPr>
        <p:sp>
          <p:nvSpPr>
            <p:cNvPr id="9611" name="Google Shape;9611;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77"/>
          <p:cNvGrpSpPr/>
          <p:nvPr/>
        </p:nvGrpSpPr>
        <p:grpSpPr>
          <a:xfrm>
            <a:off x="5768969" y="2772517"/>
            <a:ext cx="284366" cy="344097"/>
            <a:chOff x="5864861" y="2772517"/>
            <a:chExt cx="284366" cy="344097"/>
          </a:xfrm>
        </p:grpSpPr>
        <p:sp>
          <p:nvSpPr>
            <p:cNvPr id="9630" name="Google Shape;9630;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6" name="Google Shape;9636;p77"/>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7" name="Google Shape;9637;p77"/>
          <p:cNvGrpSpPr/>
          <p:nvPr/>
        </p:nvGrpSpPr>
        <p:grpSpPr>
          <a:xfrm>
            <a:off x="6954467" y="2789537"/>
            <a:ext cx="255247" cy="327458"/>
            <a:chOff x="6974158" y="2789537"/>
            <a:chExt cx="255247" cy="327458"/>
          </a:xfrm>
        </p:grpSpPr>
        <p:sp>
          <p:nvSpPr>
            <p:cNvPr id="9638" name="Google Shape;9638;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7"/>
          <p:cNvGrpSpPr/>
          <p:nvPr/>
        </p:nvGrpSpPr>
        <p:grpSpPr>
          <a:xfrm>
            <a:off x="7511005" y="2790299"/>
            <a:ext cx="244291" cy="326314"/>
            <a:chOff x="7530697" y="2790299"/>
            <a:chExt cx="244291" cy="326314"/>
          </a:xfrm>
        </p:grpSpPr>
        <p:sp>
          <p:nvSpPr>
            <p:cNvPr id="9645" name="Google Shape;9645;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77"/>
          <p:cNvGrpSpPr/>
          <p:nvPr/>
        </p:nvGrpSpPr>
        <p:grpSpPr>
          <a:xfrm>
            <a:off x="7968499" y="2832248"/>
            <a:ext cx="332348" cy="283985"/>
            <a:chOff x="7988191" y="2832248"/>
            <a:chExt cx="332348" cy="283985"/>
          </a:xfrm>
        </p:grpSpPr>
        <p:sp>
          <p:nvSpPr>
            <p:cNvPr id="9652" name="Google Shape;9652;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77"/>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77"/>
          <p:cNvGrpSpPr/>
          <p:nvPr/>
        </p:nvGrpSpPr>
        <p:grpSpPr>
          <a:xfrm>
            <a:off x="3568748" y="3258368"/>
            <a:ext cx="364484" cy="262423"/>
            <a:chOff x="3588440" y="3258368"/>
            <a:chExt cx="364484" cy="262423"/>
          </a:xfrm>
        </p:grpSpPr>
        <p:sp>
          <p:nvSpPr>
            <p:cNvPr id="9657" name="Google Shape;9657;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3" name="Google Shape;9663;p77"/>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4" name="Google Shape;9664;p77"/>
          <p:cNvGrpSpPr/>
          <p:nvPr/>
        </p:nvGrpSpPr>
        <p:grpSpPr>
          <a:xfrm>
            <a:off x="5746125" y="3227724"/>
            <a:ext cx="364865" cy="324822"/>
            <a:chOff x="5765817" y="3227724"/>
            <a:chExt cx="364865" cy="324822"/>
          </a:xfrm>
        </p:grpSpPr>
        <p:sp>
          <p:nvSpPr>
            <p:cNvPr id="9665" name="Google Shape;9665;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7"/>
          <p:cNvGrpSpPr/>
          <p:nvPr/>
        </p:nvGrpSpPr>
        <p:grpSpPr>
          <a:xfrm>
            <a:off x="6208891" y="3237664"/>
            <a:ext cx="446539" cy="303895"/>
            <a:chOff x="6228583" y="3237664"/>
            <a:chExt cx="446539" cy="303895"/>
          </a:xfrm>
        </p:grpSpPr>
        <p:sp>
          <p:nvSpPr>
            <p:cNvPr id="9669" name="Google Shape;9669;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77"/>
          <p:cNvGrpSpPr/>
          <p:nvPr/>
        </p:nvGrpSpPr>
        <p:grpSpPr>
          <a:xfrm>
            <a:off x="846170" y="3207306"/>
            <a:ext cx="364484" cy="364897"/>
            <a:chOff x="865862" y="3207306"/>
            <a:chExt cx="364484" cy="364897"/>
          </a:xfrm>
        </p:grpSpPr>
        <p:sp>
          <p:nvSpPr>
            <p:cNvPr id="9687" name="Google Shape;9687;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77"/>
          <p:cNvGrpSpPr/>
          <p:nvPr/>
        </p:nvGrpSpPr>
        <p:grpSpPr>
          <a:xfrm>
            <a:off x="1384925" y="3226962"/>
            <a:ext cx="370168" cy="325965"/>
            <a:chOff x="1404617" y="3226962"/>
            <a:chExt cx="370168" cy="325965"/>
          </a:xfrm>
        </p:grpSpPr>
        <p:sp>
          <p:nvSpPr>
            <p:cNvPr id="9702" name="Google Shape;9702;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77"/>
          <p:cNvGrpSpPr/>
          <p:nvPr/>
        </p:nvGrpSpPr>
        <p:grpSpPr>
          <a:xfrm>
            <a:off x="1933711" y="3216094"/>
            <a:ext cx="366389" cy="354481"/>
            <a:chOff x="1954741" y="3212419"/>
            <a:chExt cx="366389" cy="354481"/>
          </a:xfrm>
        </p:grpSpPr>
        <p:sp>
          <p:nvSpPr>
            <p:cNvPr id="9712" name="Google Shape;9712;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77"/>
          <p:cNvGrpSpPr/>
          <p:nvPr/>
        </p:nvGrpSpPr>
        <p:grpSpPr>
          <a:xfrm>
            <a:off x="3023547" y="3215626"/>
            <a:ext cx="366008" cy="348670"/>
            <a:chOff x="3043239" y="3215626"/>
            <a:chExt cx="366008" cy="348670"/>
          </a:xfrm>
        </p:grpSpPr>
        <p:sp>
          <p:nvSpPr>
            <p:cNvPr id="9720" name="Google Shape;9720;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7"/>
          <p:cNvGrpSpPr/>
          <p:nvPr/>
        </p:nvGrpSpPr>
        <p:grpSpPr>
          <a:xfrm>
            <a:off x="4198641" y="3184982"/>
            <a:ext cx="209107" cy="383442"/>
            <a:chOff x="4218333" y="3184982"/>
            <a:chExt cx="209107" cy="383442"/>
          </a:xfrm>
        </p:grpSpPr>
        <p:sp>
          <p:nvSpPr>
            <p:cNvPr id="9723" name="Google Shape;9723;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5" name="Google Shape;9725;p77"/>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6" name="Google Shape;9726;p77"/>
          <p:cNvGrpSpPr/>
          <p:nvPr/>
        </p:nvGrpSpPr>
        <p:grpSpPr>
          <a:xfrm>
            <a:off x="6876953" y="3216007"/>
            <a:ext cx="322917" cy="347876"/>
            <a:chOff x="6896644" y="3216007"/>
            <a:chExt cx="322917" cy="347876"/>
          </a:xfrm>
        </p:grpSpPr>
        <p:sp>
          <p:nvSpPr>
            <p:cNvPr id="9727" name="Google Shape;9727;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7"/>
          <p:cNvGrpSpPr/>
          <p:nvPr/>
        </p:nvGrpSpPr>
        <p:grpSpPr>
          <a:xfrm>
            <a:off x="7409674" y="3223183"/>
            <a:ext cx="334634" cy="333904"/>
            <a:chOff x="7429366" y="3223183"/>
            <a:chExt cx="334634" cy="333904"/>
          </a:xfrm>
        </p:grpSpPr>
        <p:sp>
          <p:nvSpPr>
            <p:cNvPr id="9735" name="Google Shape;9735;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7" name="Google Shape;9737;p77"/>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8" name="Google Shape;9738;p77"/>
          <p:cNvGrpSpPr/>
          <p:nvPr/>
        </p:nvGrpSpPr>
        <p:grpSpPr>
          <a:xfrm>
            <a:off x="5196764" y="3725484"/>
            <a:ext cx="356196" cy="265631"/>
            <a:chOff x="5216456" y="3725484"/>
            <a:chExt cx="356196" cy="265631"/>
          </a:xfrm>
        </p:grpSpPr>
        <p:sp>
          <p:nvSpPr>
            <p:cNvPr id="9739" name="Google Shape;9739;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7"/>
          <p:cNvGrpSpPr/>
          <p:nvPr/>
        </p:nvGrpSpPr>
        <p:grpSpPr>
          <a:xfrm>
            <a:off x="6829701" y="3733994"/>
            <a:ext cx="355053" cy="248038"/>
            <a:chOff x="6849393" y="3733994"/>
            <a:chExt cx="355053" cy="248038"/>
          </a:xfrm>
        </p:grpSpPr>
        <p:sp>
          <p:nvSpPr>
            <p:cNvPr id="9742" name="Google Shape;9742;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77"/>
          <p:cNvGrpSpPr/>
          <p:nvPr/>
        </p:nvGrpSpPr>
        <p:grpSpPr>
          <a:xfrm>
            <a:off x="7899305" y="3714687"/>
            <a:ext cx="392111" cy="280206"/>
            <a:chOff x="7918997" y="3714687"/>
            <a:chExt cx="392111" cy="280206"/>
          </a:xfrm>
        </p:grpSpPr>
        <p:sp>
          <p:nvSpPr>
            <p:cNvPr id="9748" name="Google Shape;9748;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77"/>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77"/>
          <p:cNvGrpSpPr/>
          <p:nvPr/>
        </p:nvGrpSpPr>
        <p:grpSpPr>
          <a:xfrm>
            <a:off x="1389085" y="3680964"/>
            <a:ext cx="357720" cy="355148"/>
            <a:chOff x="1408777" y="3680964"/>
            <a:chExt cx="357720" cy="355148"/>
          </a:xfrm>
        </p:grpSpPr>
        <p:sp>
          <p:nvSpPr>
            <p:cNvPr id="9755" name="Google Shape;9755;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7"/>
          <p:cNvGrpSpPr/>
          <p:nvPr/>
        </p:nvGrpSpPr>
        <p:grpSpPr>
          <a:xfrm>
            <a:off x="1933144" y="3680964"/>
            <a:ext cx="357720" cy="355148"/>
            <a:chOff x="1952836" y="3680964"/>
            <a:chExt cx="357720" cy="355148"/>
          </a:xfrm>
        </p:grpSpPr>
        <p:sp>
          <p:nvSpPr>
            <p:cNvPr id="9761" name="Google Shape;9761;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7"/>
          <p:cNvGrpSpPr/>
          <p:nvPr/>
        </p:nvGrpSpPr>
        <p:grpSpPr>
          <a:xfrm>
            <a:off x="2477202" y="3680964"/>
            <a:ext cx="357720" cy="355148"/>
            <a:chOff x="2496894" y="3680964"/>
            <a:chExt cx="357720" cy="355148"/>
          </a:xfrm>
        </p:grpSpPr>
        <p:sp>
          <p:nvSpPr>
            <p:cNvPr id="9767" name="Google Shape;9767;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77"/>
          <p:cNvGrpSpPr/>
          <p:nvPr/>
        </p:nvGrpSpPr>
        <p:grpSpPr>
          <a:xfrm>
            <a:off x="3021292" y="3681059"/>
            <a:ext cx="356164" cy="355815"/>
            <a:chOff x="3040984" y="3681059"/>
            <a:chExt cx="356164" cy="355815"/>
          </a:xfrm>
        </p:grpSpPr>
        <p:sp>
          <p:nvSpPr>
            <p:cNvPr id="9773" name="Google Shape;9773;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77"/>
          <p:cNvGrpSpPr/>
          <p:nvPr/>
        </p:nvGrpSpPr>
        <p:grpSpPr>
          <a:xfrm>
            <a:off x="3564589" y="3699191"/>
            <a:ext cx="358069" cy="317995"/>
            <a:chOff x="3584280" y="3699191"/>
            <a:chExt cx="358069" cy="317995"/>
          </a:xfrm>
        </p:grpSpPr>
        <p:sp>
          <p:nvSpPr>
            <p:cNvPr id="9777" name="Google Shape;9777;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7"/>
          <p:cNvGrpSpPr/>
          <p:nvPr/>
        </p:nvGrpSpPr>
        <p:grpSpPr>
          <a:xfrm>
            <a:off x="4109790" y="3681059"/>
            <a:ext cx="355402" cy="354291"/>
            <a:chOff x="4129482" y="3681059"/>
            <a:chExt cx="355402" cy="354291"/>
          </a:xfrm>
        </p:grpSpPr>
        <p:sp>
          <p:nvSpPr>
            <p:cNvPr id="9782" name="Google Shape;9782;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7"/>
          <p:cNvGrpSpPr/>
          <p:nvPr/>
        </p:nvGrpSpPr>
        <p:grpSpPr>
          <a:xfrm>
            <a:off x="4653849" y="3680297"/>
            <a:ext cx="355434" cy="355815"/>
            <a:chOff x="4673540" y="3680297"/>
            <a:chExt cx="355434" cy="355815"/>
          </a:xfrm>
        </p:grpSpPr>
        <p:sp>
          <p:nvSpPr>
            <p:cNvPr id="9787" name="Google Shape;9787;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77"/>
          <p:cNvGrpSpPr/>
          <p:nvPr/>
        </p:nvGrpSpPr>
        <p:grpSpPr>
          <a:xfrm>
            <a:off x="5759716" y="3699191"/>
            <a:ext cx="317645" cy="318757"/>
            <a:chOff x="5779408" y="3699191"/>
            <a:chExt cx="317645" cy="318757"/>
          </a:xfrm>
        </p:grpSpPr>
        <p:sp>
          <p:nvSpPr>
            <p:cNvPr id="9791" name="Google Shape;9791;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3" name="Google Shape;9793;p77"/>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77"/>
          <p:cNvGrpSpPr/>
          <p:nvPr/>
        </p:nvGrpSpPr>
        <p:grpSpPr>
          <a:xfrm>
            <a:off x="7370743" y="3680868"/>
            <a:ext cx="372073" cy="355243"/>
            <a:chOff x="7390435" y="3680868"/>
            <a:chExt cx="372073" cy="355243"/>
          </a:xfrm>
        </p:grpSpPr>
        <p:sp>
          <p:nvSpPr>
            <p:cNvPr id="9795" name="Google Shape;9795;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77"/>
          <p:cNvGrpSpPr/>
          <p:nvPr/>
        </p:nvGrpSpPr>
        <p:grpSpPr>
          <a:xfrm>
            <a:off x="1656276" y="4125629"/>
            <a:ext cx="374709" cy="374010"/>
            <a:chOff x="1421638" y="4125629"/>
            <a:chExt cx="374709" cy="374010"/>
          </a:xfrm>
        </p:grpSpPr>
        <p:sp>
          <p:nvSpPr>
            <p:cNvPr id="9802" name="Google Shape;9802;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7"/>
          <p:cNvGrpSpPr/>
          <p:nvPr/>
        </p:nvGrpSpPr>
        <p:grpSpPr>
          <a:xfrm>
            <a:off x="2207892" y="4156304"/>
            <a:ext cx="357720" cy="342192"/>
            <a:chOff x="1973254" y="4156304"/>
            <a:chExt cx="357720" cy="342192"/>
          </a:xfrm>
        </p:grpSpPr>
        <p:sp>
          <p:nvSpPr>
            <p:cNvPr id="9805" name="Google Shape;9805;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77"/>
          <p:cNvGrpSpPr/>
          <p:nvPr/>
        </p:nvGrpSpPr>
        <p:grpSpPr>
          <a:xfrm>
            <a:off x="2758397" y="4135505"/>
            <a:ext cx="341049" cy="340318"/>
            <a:chOff x="2523759" y="4135505"/>
            <a:chExt cx="341049" cy="340318"/>
          </a:xfrm>
        </p:grpSpPr>
        <p:sp>
          <p:nvSpPr>
            <p:cNvPr id="9812" name="Google Shape;9812;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7"/>
          <p:cNvGrpSpPr/>
          <p:nvPr/>
        </p:nvGrpSpPr>
        <p:grpSpPr>
          <a:xfrm>
            <a:off x="3275241" y="4130360"/>
            <a:ext cx="392079" cy="350353"/>
            <a:chOff x="3040603" y="4130360"/>
            <a:chExt cx="392079" cy="350353"/>
          </a:xfrm>
        </p:grpSpPr>
        <p:sp>
          <p:nvSpPr>
            <p:cNvPr id="9815" name="Google Shape;9815;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7"/>
          <p:cNvGrpSpPr/>
          <p:nvPr/>
        </p:nvGrpSpPr>
        <p:grpSpPr>
          <a:xfrm>
            <a:off x="3896782" y="4135505"/>
            <a:ext cx="232955" cy="340318"/>
            <a:chOff x="3662144" y="4135505"/>
            <a:chExt cx="232955" cy="340318"/>
          </a:xfrm>
        </p:grpSpPr>
        <p:sp>
          <p:nvSpPr>
            <p:cNvPr id="9826" name="Google Shape;9826;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7"/>
          <p:cNvGrpSpPr/>
          <p:nvPr/>
        </p:nvGrpSpPr>
        <p:grpSpPr>
          <a:xfrm>
            <a:off x="4383776" y="4121151"/>
            <a:ext cx="344065" cy="368644"/>
            <a:chOff x="4149138" y="4121151"/>
            <a:chExt cx="344065" cy="368644"/>
          </a:xfrm>
        </p:grpSpPr>
        <p:sp>
          <p:nvSpPr>
            <p:cNvPr id="9831" name="Google Shape;9831;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77"/>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77"/>
          <p:cNvGrpSpPr/>
          <p:nvPr/>
        </p:nvGrpSpPr>
        <p:grpSpPr>
          <a:xfrm>
            <a:off x="5440900" y="4174817"/>
            <a:ext cx="397763" cy="262804"/>
            <a:chOff x="5206262" y="4174817"/>
            <a:chExt cx="397763" cy="262804"/>
          </a:xfrm>
        </p:grpSpPr>
        <p:sp>
          <p:nvSpPr>
            <p:cNvPr id="9845" name="Google Shape;9845;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77"/>
          <p:cNvGrpSpPr/>
          <p:nvPr/>
        </p:nvGrpSpPr>
        <p:grpSpPr>
          <a:xfrm>
            <a:off x="5962254" y="4204699"/>
            <a:ext cx="440505" cy="290018"/>
            <a:chOff x="5727616" y="4204699"/>
            <a:chExt cx="440505" cy="290018"/>
          </a:xfrm>
        </p:grpSpPr>
        <p:sp>
          <p:nvSpPr>
            <p:cNvPr id="9853" name="Google Shape;9853;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7"/>
          <p:cNvGrpSpPr/>
          <p:nvPr/>
        </p:nvGrpSpPr>
        <p:grpSpPr>
          <a:xfrm>
            <a:off x="6644701" y="4135124"/>
            <a:ext cx="159950" cy="364516"/>
            <a:chOff x="6410063" y="4135124"/>
            <a:chExt cx="159950" cy="364516"/>
          </a:xfrm>
        </p:grpSpPr>
        <p:sp>
          <p:nvSpPr>
            <p:cNvPr id="9862" name="Google Shape;9862;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7"/>
          <p:cNvGrpSpPr/>
          <p:nvPr/>
        </p:nvGrpSpPr>
        <p:grpSpPr>
          <a:xfrm>
            <a:off x="7159290" y="4135505"/>
            <a:ext cx="214378" cy="364135"/>
            <a:chOff x="6924652" y="4135505"/>
            <a:chExt cx="214378" cy="364135"/>
          </a:xfrm>
        </p:grpSpPr>
        <p:sp>
          <p:nvSpPr>
            <p:cNvPr id="9867" name="Google Shape;9867;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77"/>
          <p:cNvGrpSpPr/>
          <p:nvPr/>
        </p:nvGrpSpPr>
        <p:grpSpPr>
          <a:xfrm>
            <a:off x="7619389" y="4147984"/>
            <a:ext cx="380012" cy="351274"/>
            <a:chOff x="7384751" y="4147984"/>
            <a:chExt cx="380012" cy="351274"/>
          </a:xfrm>
        </p:grpSpPr>
        <p:sp>
          <p:nvSpPr>
            <p:cNvPr id="9872" name="Google Shape;9872;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7" name="Google Shape;9877;p77"/>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878" name="Google Shape;9878;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879" name="Google Shape;9879;p77"/>
          <p:cNvGrpSpPr/>
          <p:nvPr/>
        </p:nvGrpSpPr>
        <p:grpSpPr>
          <a:xfrm>
            <a:off x="1105215" y="4124000"/>
            <a:ext cx="374177" cy="374263"/>
            <a:chOff x="775325" y="4143525"/>
            <a:chExt cx="468776" cy="468884"/>
          </a:xfrm>
        </p:grpSpPr>
        <p:sp>
          <p:nvSpPr>
            <p:cNvPr id="9880" name="Google Shape;9880;p77"/>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7"/>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7"/>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7"/>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887"/>
        <p:cNvGrpSpPr/>
        <p:nvPr/>
      </p:nvGrpSpPr>
      <p:grpSpPr>
        <a:xfrm>
          <a:off x="0" y="0"/>
          <a:ext cx="0" cy="0"/>
          <a:chOff x="0" y="0"/>
          <a:chExt cx="0" cy="0"/>
        </a:xfrm>
      </p:grpSpPr>
      <p:grpSp>
        <p:nvGrpSpPr>
          <p:cNvPr id="9888" name="Google Shape;9888;p78"/>
          <p:cNvGrpSpPr/>
          <p:nvPr/>
        </p:nvGrpSpPr>
        <p:grpSpPr>
          <a:xfrm>
            <a:off x="1989449" y="4101269"/>
            <a:ext cx="374774" cy="346073"/>
            <a:chOff x="1989449" y="4282269"/>
            <a:chExt cx="374774" cy="346073"/>
          </a:xfrm>
        </p:grpSpPr>
        <p:sp>
          <p:nvSpPr>
            <p:cNvPr id="9889" name="Google Shape;9889;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8"/>
          <p:cNvGrpSpPr/>
          <p:nvPr/>
        </p:nvGrpSpPr>
        <p:grpSpPr>
          <a:xfrm>
            <a:off x="2487439" y="4099740"/>
            <a:ext cx="198775" cy="348972"/>
            <a:chOff x="2487439" y="4280740"/>
            <a:chExt cx="198775" cy="348972"/>
          </a:xfrm>
        </p:grpSpPr>
        <p:sp>
          <p:nvSpPr>
            <p:cNvPr id="9895" name="Google Shape;9895;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78"/>
          <p:cNvGrpSpPr/>
          <p:nvPr/>
        </p:nvGrpSpPr>
        <p:grpSpPr>
          <a:xfrm>
            <a:off x="2810958" y="4092923"/>
            <a:ext cx="353145" cy="361873"/>
            <a:chOff x="2810958" y="4273923"/>
            <a:chExt cx="353145" cy="361873"/>
          </a:xfrm>
        </p:grpSpPr>
        <p:sp>
          <p:nvSpPr>
            <p:cNvPr id="9900" name="Google Shape;9900;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8"/>
          <p:cNvGrpSpPr/>
          <p:nvPr/>
        </p:nvGrpSpPr>
        <p:grpSpPr>
          <a:xfrm>
            <a:off x="6275635" y="4101651"/>
            <a:ext cx="209383" cy="366778"/>
            <a:chOff x="6275635" y="4282651"/>
            <a:chExt cx="209383" cy="366778"/>
          </a:xfrm>
        </p:grpSpPr>
        <p:sp>
          <p:nvSpPr>
            <p:cNvPr id="9908" name="Google Shape;9908;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8"/>
          <p:cNvGrpSpPr/>
          <p:nvPr/>
        </p:nvGrpSpPr>
        <p:grpSpPr>
          <a:xfrm>
            <a:off x="6701186" y="4102033"/>
            <a:ext cx="280292" cy="366396"/>
            <a:chOff x="6701186" y="4283033"/>
            <a:chExt cx="280292" cy="366396"/>
          </a:xfrm>
        </p:grpSpPr>
        <p:sp>
          <p:nvSpPr>
            <p:cNvPr id="9911" name="Google Shape;9911;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8"/>
          <p:cNvGrpSpPr/>
          <p:nvPr/>
        </p:nvGrpSpPr>
        <p:grpSpPr>
          <a:xfrm>
            <a:off x="2609571" y="3643958"/>
            <a:ext cx="373627" cy="347347"/>
            <a:chOff x="2609571" y="3824958"/>
            <a:chExt cx="373627" cy="347347"/>
          </a:xfrm>
        </p:grpSpPr>
        <p:sp>
          <p:nvSpPr>
            <p:cNvPr id="9914" name="Google Shape;9914;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6" name="Google Shape;9916;p78"/>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7" name="Google Shape;9917;p78"/>
          <p:cNvGrpSpPr/>
          <p:nvPr/>
        </p:nvGrpSpPr>
        <p:grpSpPr>
          <a:xfrm>
            <a:off x="916127" y="3626056"/>
            <a:ext cx="221902" cy="380795"/>
            <a:chOff x="916127" y="3807056"/>
            <a:chExt cx="221902" cy="380795"/>
          </a:xfrm>
        </p:grpSpPr>
        <p:sp>
          <p:nvSpPr>
            <p:cNvPr id="9918" name="Google Shape;9918;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2" name="Google Shape;9922;p78"/>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8"/>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4" name="Google Shape;9924;p78"/>
          <p:cNvGrpSpPr/>
          <p:nvPr/>
        </p:nvGrpSpPr>
        <p:grpSpPr>
          <a:xfrm>
            <a:off x="3513010" y="3635134"/>
            <a:ext cx="362223" cy="361108"/>
            <a:chOff x="3513010" y="3816134"/>
            <a:chExt cx="362223" cy="361108"/>
          </a:xfrm>
        </p:grpSpPr>
        <p:sp>
          <p:nvSpPr>
            <p:cNvPr id="9925" name="Google Shape;9925;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78"/>
          <p:cNvGrpSpPr/>
          <p:nvPr/>
        </p:nvGrpSpPr>
        <p:grpSpPr>
          <a:xfrm>
            <a:off x="3950316" y="3639307"/>
            <a:ext cx="369805" cy="353782"/>
            <a:chOff x="3950316" y="3820307"/>
            <a:chExt cx="369805" cy="353782"/>
          </a:xfrm>
        </p:grpSpPr>
        <p:sp>
          <p:nvSpPr>
            <p:cNvPr id="9930" name="Google Shape;9930;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8"/>
          <p:cNvGrpSpPr/>
          <p:nvPr/>
        </p:nvGrpSpPr>
        <p:grpSpPr>
          <a:xfrm>
            <a:off x="1761909" y="3630961"/>
            <a:ext cx="307974" cy="371716"/>
            <a:chOff x="1761909" y="3811961"/>
            <a:chExt cx="307974" cy="371716"/>
          </a:xfrm>
        </p:grpSpPr>
        <p:sp>
          <p:nvSpPr>
            <p:cNvPr id="9935" name="Google Shape;9935;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8"/>
          <p:cNvGrpSpPr/>
          <p:nvPr/>
        </p:nvGrpSpPr>
        <p:grpSpPr>
          <a:xfrm>
            <a:off x="5373342" y="3627935"/>
            <a:ext cx="231395" cy="353145"/>
            <a:chOff x="5373342" y="3808935"/>
            <a:chExt cx="231395" cy="353145"/>
          </a:xfrm>
        </p:grpSpPr>
        <p:sp>
          <p:nvSpPr>
            <p:cNvPr id="9946" name="Google Shape;9946;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78"/>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6" name="Google Shape;9956;p78"/>
          <p:cNvGrpSpPr/>
          <p:nvPr/>
        </p:nvGrpSpPr>
        <p:grpSpPr>
          <a:xfrm>
            <a:off x="5833775" y="3628445"/>
            <a:ext cx="235185" cy="352253"/>
            <a:chOff x="5833775" y="3809445"/>
            <a:chExt cx="235185" cy="352253"/>
          </a:xfrm>
        </p:grpSpPr>
        <p:sp>
          <p:nvSpPr>
            <p:cNvPr id="9957" name="Google Shape;9957;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78"/>
          <p:cNvGrpSpPr/>
          <p:nvPr/>
        </p:nvGrpSpPr>
        <p:grpSpPr>
          <a:xfrm>
            <a:off x="4942472" y="3628318"/>
            <a:ext cx="238976" cy="352762"/>
            <a:chOff x="4942472" y="3809318"/>
            <a:chExt cx="238976" cy="352762"/>
          </a:xfrm>
        </p:grpSpPr>
        <p:sp>
          <p:nvSpPr>
            <p:cNvPr id="9961" name="Google Shape;9961;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8"/>
          <p:cNvGrpSpPr/>
          <p:nvPr/>
        </p:nvGrpSpPr>
        <p:grpSpPr>
          <a:xfrm>
            <a:off x="6266525" y="3626788"/>
            <a:ext cx="260223" cy="353527"/>
            <a:chOff x="6266525" y="3807788"/>
            <a:chExt cx="260223" cy="353527"/>
          </a:xfrm>
        </p:grpSpPr>
        <p:sp>
          <p:nvSpPr>
            <p:cNvPr id="9969" name="Google Shape;9969;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3" name="Google Shape;9973;p78"/>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4" name="Google Shape;9974;p78"/>
          <p:cNvGrpSpPr/>
          <p:nvPr/>
        </p:nvGrpSpPr>
        <p:grpSpPr>
          <a:xfrm>
            <a:off x="7184363" y="3628604"/>
            <a:ext cx="202184" cy="352762"/>
            <a:chOff x="7184363" y="3809604"/>
            <a:chExt cx="202184" cy="352762"/>
          </a:xfrm>
        </p:grpSpPr>
        <p:sp>
          <p:nvSpPr>
            <p:cNvPr id="9975" name="Google Shape;9975;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8"/>
          <p:cNvGrpSpPr/>
          <p:nvPr/>
        </p:nvGrpSpPr>
        <p:grpSpPr>
          <a:xfrm>
            <a:off x="7571624" y="3627935"/>
            <a:ext cx="292047" cy="352762"/>
            <a:chOff x="7571624" y="3808935"/>
            <a:chExt cx="292047" cy="352762"/>
          </a:xfrm>
        </p:grpSpPr>
        <p:sp>
          <p:nvSpPr>
            <p:cNvPr id="9978" name="Google Shape;9978;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78"/>
          <p:cNvGrpSpPr/>
          <p:nvPr/>
        </p:nvGrpSpPr>
        <p:grpSpPr>
          <a:xfrm>
            <a:off x="2174559" y="3175116"/>
            <a:ext cx="364135" cy="359930"/>
            <a:chOff x="2174559" y="3356116"/>
            <a:chExt cx="364135" cy="359930"/>
          </a:xfrm>
        </p:grpSpPr>
        <p:sp>
          <p:nvSpPr>
            <p:cNvPr id="9985" name="Google Shape;9985;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8"/>
          <p:cNvGrpSpPr/>
          <p:nvPr/>
        </p:nvGrpSpPr>
        <p:grpSpPr>
          <a:xfrm>
            <a:off x="1731934" y="3174639"/>
            <a:ext cx="368371" cy="361554"/>
            <a:chOff x="1731934" y="3355639"/>
            <a:chExt cx="368371" cy="361554"/>
          </a:xfrm>
        </p:grpSpPr>
        <p:sp>
          <p:nvSpPr>
            <p:cNvPr id="9988" name="Google Shape;9988;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78"/>
          <p:cNvGrpSpPr/>
          <p:nvPr/>
        </p:nvGrpSpPr>
        <p:grpSpPr>
          <a:xfrm>
            <a:off x="3990517" y="3173173"/>
            <a:ext cx="279559" cy="363402"/>
            <a:chOff x="3990517" y="3354173"/>
            <a:chExt cx="279559" cy="363402"/>
          </a:xfrm>
        </p:grpSpPr>
        <p:sp>
          <p:nvSpPr>
            <p:cNvPr id="9991" name="Google Shape;9991;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78"/>
          <p:cNvGrpSpPr/>
          <p:nvPr/>
        </p:nvGrpSpPr>
        <p:grpSpPr>
          <a:xfrm>
            <a:off x="3497847" y="3236374"/>
            <a:ext cx="379680" cy="237606"/>
            <a:chOff x="3497847" y="3417374"/>
            <a:chExt cx="379680" cy="237606"/>
          </a:xfrm>
        </p:grpSpPr>
        <p:sp>
          <p:nvSpPr>
            <p:cNvPr id="9995" name="Google Shape;9995;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8"/>
          <p:cNvGrpSpPr/>
          <p:nvPr/>
        </p:nvGrpSpPr>
        <p:grpSpPr>
          <a:xfrm>
            <a:off x="2612597" y="3186075"/>
            <a:ext cx="376271" cy="337982"/>
            <a:chOff x="2612597" y="3367075"/>
            <a:chExt cx="376271" cy="337982"/>
          </a:xfrm>
        </p:grpSpPr>
        <p:sp>
          <p:nvSpPr>
            <p:cNvPr id="10000" name="Google Shape;10000;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8"/>
          <p:cNvGrpSpPr/>
          <p:nvPr/>
        </p:nvGrpSpPr>
        <p:grpSpPr>
          <a:xfrm>
            <a:off x="3071914" y="3183431"/>
            <a:ext cx="343652" cy="342505"/>
            <a:chOff x="3071914" y="3364431"/>
            <a:chExt cx="343652" cy="342505"/>
          </a:xfrm>
        </p:grpSpPr>
        <p:sp>
          <p:nvSpPr>
            <p:cNvPr id="10003" name="Google Shape;10003;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78"/>
          <p:cNvGrpSpPr/>
          <p:nvPr/>
        </p:nvGrpSpPr>
        <p:grpSpPr>
          <a:xfrm>
            <a:off x="897141" y="3178875"/>
            <a:ext cx="257962" cy="352762"/>
            <a:chOff x="897141" y="3359875"/>
            <a:chExt cx="257962" cy="352762"/>
          </a:xfrm>
        </p:grpSpPr>
        <p:sp>
          <p:nvSpPr>
            <p:cNvPr id="10009" name="Google Shape;10009;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78"/>
          <p:cNvGrpSpPr/>
          <p:nvPr/>
        </p:nvGrpSpPr>
        <p:grpSpPr>
          <a:xfrm>
            <a:off x="1333682" y="3163330"/>
            <a:ext cx="271213" cy="383088"/>
            <a:chOff x="1333682" y="3344330"/>
            <a:chExt cx="271213" cy="383088"/>
          </a:xfrm>
        </p:grpSpPr>
        <p:sp>
          <p:nvSpPr>
            <p:cNvPr id="10018" name="Google Shape;10018;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8"/>
          <p:cNvGrpSpPr/>
          <p:nvPr/>
        </p:nvGrpSpPr>
        <p:grpSpPr>
          <a:xfrm>
            <a:off x="6664394" y="3165974"/>
            <a:ext cx="353113" cy="351998"/>
            <a:chOff x="6664394" y="3346974"/>
            <a:chExt cx="353113" cy="351998"/>
          </a:xfrm>
        </p:grpSpPr>
        <p:sp>
          <p:nvSpPr>
            <p:cNvPr id="10030" name="Google Shape;10030;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8"/>
          <p:cNvGrpSpPr/>
          <p:nvPr/>
        </p:nvGrpSpPr>
        <p:grpSpPr>
          <a:xfrm>
            <a:off x="849741" y="1778307"/>
            <a:ext cx="399398" cy="375443"/>
            <a:chOff x="849741" y="1959307"/>
            <a:chExt cx="399398" cy="375443"/>
          </a:xfrm>
        </p:grpSpPr>
        <p:sp>
          <p:nvSpPr>
            <p:cNvPr id="10036" name="Google Shape;10036;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8"/>
          <p:cNvGrpSpPr/>
          <p:nvPr/>
        </p:nvGrpSpPr>
        <p:grpSpPr>
          <a:xfrm>
            <a:off x="1284212" y="1782766"/>
            <a:ext cx="379489" cy="366046"/>
            <a:chOff x="1284212" y="1963766"/>
            <a:chExt cx="379489" cy="366046"/>
          </a:xfrm>
        </p:grpSpPr>
        <p:sp>
          <p:nvSpPr>
            <p:cNvPr id="10039" name="Google Shape;10039;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8"/>
          <p:cNvGrpSpPr/>
          <p:nvPr/>
        </p:nvGrpSpPr>
        <p:grpSpPr>
          <a:xfrm>
            <a:off x="3037766" y="1788564"/>
            <a:ext cx="370219" cy="354928"/>
            <a:chOff x="3037766" y="1969564"/>
            <a:chExt cx="370219" cy="354928"/>
          </a:xfrm>
        </p:grpSpPr>
        <p:sp>
          <p:nvSpPr>
            <p:cNvPr id="10042" name="Google Shape;10042;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8"/>
          <p:cNvGrpSpPr/>
          <p:nvPr/>
        </p:nvGrpSpPr>
        <p:grpSpPr>
          <a:xfrm>
            <a:off x="3982553" y="1790730"/>
            <a:ext cx="304566" cy="350501"/>
            <a:chOff x="3982553" y="1971730"/>
            <a:chExt cx="304566" cy="350501"/>
          </a:xfrm>
        </p:grpSpPr>
        <p:sp>
          <p:nvSpPr>
            <p:cNvPr id="10047" name="Google Shape;10047;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78"/>
          <p:cNvGrpSpPr/>
          <p:nvPr/>
        </p:nvGrpSpPr>
        <p:grpSpPr>
          <a:xfrm>
            <a:off x="2567841" y="1813124"/>
            <a:ext cx="399812" cy="306477"/>
            <a:chOff x="2567841" y="1994124"/>
            <a:chExt cx="399812" cy="306477"/>
          </a:xfrm>
        </p:grpSpPr>
        <p:sp>
          <p:nvSpPr>
            <p:cNvPr id="10050" name="Google Shape;10050;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78"/>
          <p:cNvGrpSpPr/>
          <p:nvPr/>
        </p:nvGrpSpPr>
        <p:grpSpPr>
          <a:xfrm>
            <a:off x="2212084" y="1779358"/>
            <a:ext cx="324698" cy="372863"/>
            <a:chOff x="2212084" y="1960358"/>
            <a:chExt cx="324698" cy="372863"/>
          </a:xfrm>
        </p:grpSpPr>
        <p:sp>
          <p:nvSpPr>
            <p:cNvPr id="10054" name="Google Shape;10054;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78"/>
          <p:cNvGrpSpPr/>
          <p:nvPr/>
        </p:nvGrpSpPr>
        <p:grpSpPr>
          <a:xfrm>
            <a:off x="1805901" y="1779358"/>
            <a:ext cx="284847" cy="373627"/>
            <a:chOff x="1805901" y="1960358"/>
            <a:chExt cx="284847" cy="373627"/>
          </a:xfrm>
        </p:grpSpPr>
        <p:sp>
          <p:nvSpPr>
            <p:cNvPr id="10058" name="Google Shape;10058;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78"/>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8"/>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8"/>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3" name="Google Shape;10063;p78"/>
          <p:cNvGrpSpPr/>
          <p:nvPr/>
        </p:nvGrpSpPr>
        <p:grpSpPr>
          <a:xfrm>
            <a:off x="6656812" y="1848388"/>
            <a:ext cx="368690" cy="245793"/>
            <a:chOff x="6656812" y="2029388"/>
            <a:chExt cx="368690" cy="245793"/>
          </a:xfrm>
        </p:grpSpPr>
        <p:sp>
          <p:nvSpPr>
            <p:cNvPr id="10064" name="Google Shape;10064;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8"/>
          <p:cNvGrpSpPr/>
          <p:nvPr/>
        </p:nvGrpSpPr>
        <p:grpSpPr>
          <a:xfrm>
            <a:off x="4869651" y="1831218"/>
            <a:ext cx="376654" cy="281566"/>
            <a:chOff x="4869651" y="2012218"/>
            <a:chExt cx="376654" cy="281566"/>
          </a:xfrm>
        </p:grpSpPr>
        <p:sp>
          <p:nvSpPr>
            <p:cNvPr id="10075" name="Google Shape;10075;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8"/>
          <p:cNvGrpSpPr/>
          <p:nvPr/>
        </p:nvGrpSpPr>
        <p:grpSpPr>
          <a:xfrm>
            <a:off x="5306224" y="1831313"/>
            <a:ext cx="367925" cy="281694"/>
            <a:chOff x="5306224" y="2012313"/>
            <a:chExt cx="367925" cy="281694"/>
          </a:xfrm>
        </p:grpSpPr>
        <p:sp>
          <p:nvSpPr>
            <p:cNvPr id="10080" name="Google Shape;10080;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2" name="Google Shape;10082;p78"/>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3" name="Google Shape;10083;p78"/>
          <p:cNvGrpSpPr/>
          <p:nvPr/>
        </p:nvGrpSpPr>
        <p:grpSpPr>
          <a:xfrm>
            <a:off x="6195998" y="1802102"/>
            <a:ext cx="368308" cy="338746"/>
            <a:chOff x="6195998" y="1983102"/>
            <a:chExt cx="368308" cy="338746"/>
          </a:xfrm>
        </p:grpSpPr>
        <p:sp>
          <p:nvSpPr>
            <p:cNvPr id="10084" name="Google Shape;10084;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8"/>
          <p:cNvGrpSpPr/>
          <p:nvPr/>
        </p:nvGrpSpPr>
        <p:grpSpPr>
          <a:xfrm>
            <a:off x="7542031" y="1830835"/>
            <a:ext cx="369072" cy="280037"/>
            <a:chOff x="7542031" y="2011835"/>
            <a:chExt cx="369072" cy="280037"/>
          </a:xfrm>
        </p:grpSpPr>
        <p:sp>
          <p:nvSpPr>
            <p:cNvPr id="10088" name="Google Shape;10088;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78"/>
          <p:cNvGrpSpPr/>
          <p:nvPr/>
        </p:nvGrpSpPr>
        <p:grpSpPr>
          <a:xfrm>
            <a:off x="8010427" y="3167503"/>
            <a:ext cx="278795" cy="351615"/>
            <a:chOff x="8010427" y="3348503"/>
            <a:chExt cx="278795" cy="351615"/>
          </a:xfrm>
        </p:grpSpPr>
        <p:sp>
          <p:nvSpPr>
            <p:cNvPr id="10098" name="Google Shape;10098;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2" name="Google Shape;10102;p78"/>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3" name="Google Shape;10103;p78"/>
          <p:cNvGrpSpPr/>
          <p:nvPr/>
        </p:nvGrpSpPr>
        <p:grpSpPr>
          <a:xfrm>
            <a:off x="7141900" y="3168204"/>
            <a:ext cx="281057" cy="351010"/>
            <a:chOff x="7141900" y="3349204"/>
            <a:chExt cx="281057" cy="351010"/>
          </a:xfrm>
        </p:grpSpPr>
        <p:sp>
          <p:nvSpPr>
            <p:cNvPr id="10104" name="Google Shape;10104;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78"/>
          <p:cNvGrpSpPr/>
          <p:nvPr/>
        </p:nvGrpSpPr>
        <p:grpSpPr>
          <a:xfrm>
            <a:off x="5314188" y="3169032"/>
            <a:ext cx="363752" cy="353113"/>
            <a:chOff x="5314188" y="3350032"/>
            <a:chExt cx="363752" cy="353113"/>
          </a:xfrm>
        </p:grpSpPr>
        <p:sp>
          <p:nvSpPr>
            <p:cNvPr id="10108" name="Google Shape;10108;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8"/>
          <p:cNvGrpSpPr/>
          <p:nvPr/>
        </p:nvGrpSpPr>
        <p:grpSpPr>
          <a:xfrm>
            <a:off x="5829984" y="3169032"/>
            <a:ext cx="220755" cy="352348"/>
            <a:chOff x="5829984" y="3350032"/>
            <a:chExt cx="220755" cy="352348"/>
          </a:xfrm>
        </p:grpSpPr>
        <p:sp>
          <p:nvSpPr>
            <p:cNvPr id="10111" name="Google Shape;10111;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8"/>
          <p:cNvGrpSpPr/>
          <p:nvPr/>
        </p:nvGrpSpPr>
        <p:grpSpPr>
          <a:xfrm>
            <a:off x="4882170" y="3168841"/>
            <a:ext cx="358464" cy="352316"/>
            <a:chOff x="4882170" y="3349841"/>
            <a:chExt cx="358464" cy="352316"/>
          </a:xfrm>
        </p:grpSpPr>
        <p:sp>
          <p:nvSpPr>
            <p:cNvPr id="10116" name="Google Shape;10116;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8" name="Google Shape;10118;p78"/>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8"/>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0" name="Google Shape;10120;p78"/>
          <p:cNvGrpSpPr/>
          <p:nvPr/>
        </p:nvGrpSpPr>
        <p:grpSpPr>
          <a:xfrm>
            <a:off x="3044965" y="2254220"/>
            <a:ext cx="400194" cy="324316"/>
            <a:chOff x="3044965" y="2435220"/>
            <a:chExt cx="400194" cy="324316"/>
          </a:xfrm>
        </p:grpSpPr>
        <p:sp>
          <p:nvSpPr>
            <p:cNvPr id="10121" name="Google Shape;10121;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8"/>
          <p:cNvGrpSpPr/>
          <p:nvPr/>
        </p:nvGrpSpPr>
        <p:grpSpPr>
          <a:xfrm>
            <a:off x="6203579" y="3167981"/>
            <a:ext cx="351615" cy="350373"/>
            <a:chOff x="6203579" y="3348981"/>
            <a:chExt cx="351615" cy="350373"/>
          </a:xfrm>
        </p:grpSpPr>
        <p:sp>
          <p:nvSpPr>
            <p:cNvPr id="10125" name="Google Shape;10125;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78"/>
          <p:cNvGrpSpPr/>
          <p:nvPr/>
        </p:nvGrpSpPr>
        <p:grpSpPr>
          <a:xfrm>
            <a:off x="4878379" y="2292892"/>
            <a:ext cx="367161" cy="287523"/>
            <a:chOff x="4878379" y="2473892"/>
            <a:chExt cx="367161" cy="287523"/>
          </a:xfrm>
        </p:grpSpPr>
        <p:sp>
          <p:nvSpPr>
            <p:cNvPr id="10131" name="Google Shape;10131;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8"/>
          <p:cNvGrpSpPr/>
          <p:nvPr/>
        </p:nvGrpSpPr>
        <p:grpSpPr>
          <a:xfrm>
            <a:off x="1325719" y="2706689"/>
            <a:ext cx="290581" cy="372481"/>
            <a:chOff x="1325719" y="2887689"/>
            <a:chExt cx="290581" cy="372481"/>
          </a:xfrm>
        </p:grpSpPr>
        <p:sp>
          <p:nvSpPr>
            <p:cNvPr id="10137" name="Google Shape;10137;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9" name="Google Shape;10139;p78"/>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78"/>
          <p:cNvGrpSpPr/>
          <p:nvPr/>
        </p:nvGrpSpPr>
        <p:grpSpPr>
          <a:xfrm>
            <a:off x="3510335" y="2711499"/>
            <a:ext cx="360726" cy="361204"/>
            <a:chOff x="3510335" y="2892499"/>
            <a:chExt cx="360726" cy="361204"/>
          </a:xfrm>
        </p:grpSpPr>
        <p:sp>
          <p:nvSpPr>
            <p:cNvPr id="10141" name="Google Shape;10141;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8"/>
          <p:cNvGrpSpPr/>
          <p:nvPr/>
        </p:nvGrpSpPr>
        <p:grpSpPr>
          <a:xfrm>
            <a:off x="3086313" y="2696049"/>
            <a:ext cx="320143" cy="392581"/>
            <a:chOff x="3086313" y="2877049"/>
            <a:chExt cx="320143" cy="392581"/>
          </a:xfrm>
        </p:grpSpPr>
        <p:sp>
          <p:nvSpPr>
            <p:cNvPr id="10147" name="Google Shape;10147;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9" name="Google Shape;10159;p78"/>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0" name="Google Shape;10160;p78"/>
          <p:cNvGrpSpPr/>
          <p:nvPr/>
        </p:nvGrpSpPr>
        <p:grpSpPr>
          <a:xfrm>
            <a:off x="861113" y="2704746"/>
            <a:ext cx="333809" cy="373277"/>
            <a:chOff x="861113" y="2885746"/>
            <a:chExt cx="333809" cy="373277"/>
          </a:xfrm>
        </p:grpSpPr>
        <p:sp>
          <p:nvSpPr>
            <p:cNvPr id="10161" name="Google Shape;10161;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4" name="Google Shape;10164;p78"/>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8"/>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6" name="Google Shape;10166;p78"/>
          <p:cNvGrpSpPr/>
          <p:nvPr/>
        </p:nvGrpSpPr>
        <p:grpSpPr>
          <a:xfrm>
            <a:off x="1297654" y="1323481"/>
            <a:ext cx="349354" cy="362223"/>
            <a:chOff x="1297654" y="1504481"/>
            <a:chExt cx="349354" cy="362223"/>
          </a:xfrm>
        </p:grpSpPr>
        <p:sp>
          <p:nvSpPr>
            <p:cNvPr id="10167" name="Google Shape;10167;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0" name="Google Shape;10170;p78"/>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1" name="Google Shape;10171;p78"/>
          <p:cNvGrpSpPr/>
          <p:nvPr/>
        </p:nvGrpSpPr>
        <p:grpSpPr>
          <a:xfrm>
            <a:off x="852385" y="1329916"/>
            <a:ext cx="353145" cy="351998"/>
            <a:chOff x="852385" y="1510916"/>
            <a:chExt cx="353145" cy="351998"/>
          </a:xfrm>
        </p:grpSpPr>
        <p:sp>
          <p:nvSpPr>
            <p:cNvPr id="10172" name="Google Shape;10172;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8"/>
          <p:cNvGrpSpPr/>
          <p:nvPr/>
        </p:nvGrpSpPr>
        <p:grpSpPr>
          <a:xfrm>
            <a:off x="1745217" y="1334471"/>
            <a:ext cx="343269" cy="342505"/>
            <a:chOff x="1745217" y="1515471"/>
            <a:chExt cx="343269" cy="342505"/>
          </a:xfrm>
        </p:grpSpPr>
        <p:sp>
          <p:nvSpPr>
            <p:cNvPr id="10176" name="Google Shape;10176;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0" name="Google Shape;10180;p78"/>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1" name="Google Shape;10181;p78"/>
          <p:cNvGrpSpPr/>
          <p:nvPr/>
        </p:nvGrpSpPr>
        <p:grpSpPr>
          <a:xfrm>
            <a:off x="3042703" y="1348137"/>
            <a:ext cx="411535" cy="315587"/>
            <a:chOff x="3042703" y="1529137"/>
            <a:chExt cx="411535" cy="315587"/>
          </a:xfrm>
        </p:grpSpPr>
        <p:sp>
          <p:nvSpPr>
            <p:cNvPr id="10182" name="Google Shape;10182;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8"/>
          <p:cNvGrpSpPr/>
          <p:nvPr/>
        </p:nvGrpSpPr>
        <p:grpSpPr>
          <a:xfrm>
            <a:off x="2629289" y="1363682"/>
            <a:ext cx="350501" cy="284497"/>
            <a:chOff x="2629289" y="1544682"/>
            <a:chExt cx="350501" cy="284497"/>
          </a:xfrm>
        </p:grpSpPr>
        <p:sp>
          <p:nvSpPr>
            <p:cNvPr id="10193" name="Google Shape;10193;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8"/>
          <p:cNvGrpSpPr/>
          <p:nvPr/>
        </p:nvGrpSpPr>
        <p:grpSpPr>
          <a:xfrm>
            <a:off x="5305077" y="1321633"/>
            <a:ext cx="367893" cy="365218"/>
            <a:chOff x="5305077" y="1502633"/>
            <a:chExt cx="367893" cy="365218"/>
          </a:xfrm>
        </p:grpSpPr>
        <p:sp>
          <p:nvSpPr>
            <p:cNvPr id="10199" name="Google Shape;10199;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8"/>
          <p:cNvGrpSpPr/>
          <p:nvPr/>
        </p:nvGrpSpPr>
        <p:grpSpPr>
          <a:xfrm>
            <a:off x="7100170" y="1319117"/>
            <a:ext cx="368308" cy="367033"/>
            <a:chOff x="7100170" y="1500117"/>
            <a:chExt cx="368308" cy="367033"/>
          </a:xfrm>
        </p:grpSpPr>
        <p:sp>
          <p:nvSpPr>
            <p:cNvPr id="10202" name="Google Shape;10202;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78"/>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6" name="Google Shape;10216;p78"/>
          <p:cNvGrpSpPr/>
          <p:nvPr/>
        </p:nvGrpSpPr>
        <p:grpSpPr>
          <a:xfrm>
            <a:off x="6649231" y="1319021"/>
            <a:ext cx="390287" cy="367065"/>
            <a:chOff x="6649231" y="1500021"/>
            <a:chExt cx="390287" cy="367065"/>
          </a:xfrm>
        </p:grpSpPr>
        <p:sp>
          <p:nvSpPr>
            <p:cNvPr id="10217" name="Google Shape;10217;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8"/>
          <p:cNvGrpSpPr/>
          <p:nvPr/>
        </p:nvGrpSpPr>
        <p:grpSpPr>
          <a:xfrm>
            <a:off x="5746938" y="1362503"/>
            <a:ext cx="387261" cy="280356"/>
            <a:chOff x="5746938" y="1543503"/>
            <a:chExt cx="387261" cy="280356"/>
          </a:xfrm>
        </p:grpSpPr>
        <p:sp>
          <p:nvSpPr>
            <p:cNvPr id="10230" name="Google Shape;10230;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78"/>
          <p:cNvGrpSpPr/>
          <p:nvPr/>
        </p:nvGrpSpPr>
        <p:grpSpPr>
          <a:xfrm>
            <a:off x="6196730" y="1344346"/>
            <a:ext cx="369072" cy="317467"/>
            <a:chOff x="6196730" y="1525346"/>
            <a:chExt cx="369072" cy="317467"/>
          </a:xfrm>
        </p:grpSpPr>
        <p:sp>
          <p:nvSpPr>
            <p:cNvPr id="10233" name="Google Shape;10233;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8"/>
          <p:cNvGrpSpPr/>
          <p:nvPr/>
        </p:nvGrpSpPr>
        <p:grpSpPr>
          <a:xfrm>
            <a:off x="4940592" y="1319690"/>
            <a:ext cx="246558" cy="367161"/>
            <a:chOff x="4940592" y="1500690"/>
            <a:chExt cx="246558" cy="367161"/>
          </a:xfrm>
        </p:grpSpPr>
        <p:sp>
          <p:nvSpPr>
            <p:cNvPr id="10237" name="Google Shape;10237;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8"/>
          <p:cNvGrpSpPr/>
          <p:nvPr/>
        </p:nvGrpSpPr>
        <p:grpSpPr>
          <a:xfrm>
            <a:off x="7964906" y="1318894"/>
            <a:ext cx="380858" cy="367575"/>
            <a:chOff x="7964906" y="1499894"/>
            <a:chExt cx="380858" cy="367575"/>
          </a:xfrm>
        </p:grpSpPr>
        <p:sp>
          <p:nvSpPr>
            <p:cNvPr id="10242" name="Google Shape;10242;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5" name="Google Shape;10245;p78"/>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6" name="Google Shape;10246;p78"/>
          <p:cNvGrpSpPr/>
          <p:nvPr/>
        </p:nvGrpSpPr>
        <p:grpSpPr>
          <a:xfrm>
            <a:off x="8007400" y="2721278"/>
            <a:ext cx="285230" cy="355597"/>
            <a:chOff x="8007400" y="2902278"/>
            <a:chExt cx="285230" cy="355597"/>
          </a:xfrm>
        </p:grpSpPr>
        <p:sp>
          <p:nvSpPr>
            <p:cNvPr id="10247" name="Google Shape;10247;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78"/>
          <p:cNvGrpSpPr/>
          <p:nvPr/>
        </p:nvGrpSpPr>
        <p:grpSpPr>
          <a:xfrm>
            <a:off x="6219124" y="2721788"/>
            <a:ext cx="318231" cy="355470"/>
            <a:chOff x="6219124" y="2902788"/>
            <a:chExt cx="318231" cy="355470"/>
          </a:xfrm>
        </p:grpSpPr>
        <p:sp>
          <p:nvSpPr>
            <p:cNvPr id="10250" name="Google Shape;10250;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78"/>
          <p:cNvGrpSpPr/>
          <p:nvPr/>
        </p:nvGrpSpPr>
        <p:grpSpPr>
          <a:xfrm>
            <a:off x="4969421" y="2721852"/>
            <a:ext cx="185109" cy="355406"/>
            <a:chOff x="4969421" y="2902852"/>
            <a:chExt cx="185109" cy="355406"/>
          </a:xfrm>
        </p:grpSpPr>
        <p:sp>
          <p:nvSpPr>
            <p:cNvPr id="10254" name="Google Shape;10254;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78"/>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8"/>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78"/>
          <p:cNvGrpSpPr/>
          <p:nvPr/>
        </p:nvGrpSpPr>
        <p:grpSpPr>
          <a:xfrm>
            <a:off x="6685259" y="2721852"/>
            <a:ext cx="311414" cy="355406"/>
            <a:chOff x="6685259" y="2902852"/>
            <a:chExt cx="311414" cy="355406"/>
          </a:xfrm>
        </p:grpSpPr>
        <p:sp>
          <p:nvSpPr>
            <p:cNvPr id="10263" name="Google Shape;10263;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78"/>
          <p:cNvGrpSpPr/>
          <p:nvPr/>
        </p:nvGrpSpPr>
        <p:grpSpPr>
          <a:xfrm>
            <a:off x="5309250" y="2722170"/>
            <a:ext cx="359579" cy="355852"/>
            <a:chOff x="5309250" y="2903170"/>
            <a:chExt cx="359579" cy="355852"/>
          </a:xfrm>
        </p:grpSpPr>
        <p:sp>
          <p:nvSpPr>
            <p:cNvPr id="10267" name="Google Shape;10267;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8"/>
          <p:cNvGrpSpPr/>
          <p:nvPr/>
        </p:nvGrpSpPr>
        <p:grpSpPr>
          <a:xfrm>
            <a:off x="2199565" y="2240172"/>
            <a:ext cx="312179" cy="353431"/>
            <a:chOff x="2199565" y="2421172"/>
            <a:chExt cx="312179" cy="353431"/>
          </a:xfrm>
        </p:grpSpPr>
        <p:sp>
          <p:nvSpPr>
            <p:cNvPr id="10271" name="Google Shape;10271;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8"/>
          <p:cNvGrpSpPr/>
          <p:nvPr/>
        </p:nvGrpSpPr>
        <p:grpSpPr>
          <a:xfrm>
            <a:off x="1750887" y="2244727"/>
            <a:ext cx="320143" cy="343269"/>
            <a:chOff x="1750887" y="2425727"/>
            <a:chExt cx="320143" cy="343269"/>
          </a:xfrm>
        </p:grpSpPr>
        <p:sp>
          <p:nvSpPr>
            <p:cNvPr id="10274" name="Google Shape;10274;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78"/>
          <p:cNvGrpSpPr/>
          <p:nvPr/>
        </p:nvGrpSpPr>
        <p:grpSpPr>
          <a:xfrm>
            <a:off x="1298037" y="2244727"/>
            <a:ext cx="338364" cy="342887"/>
            <a:chOff x="1298037" y="2425727"/>
            <a:chExt cx="338364" cy="342887"/>
          </a:xfrm>
        </p:grpSpPr>
        <p:sp>
          <p:nvSpPr>
            <p:cNvPr id="10277" name="Google Shape;10277;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1" name="Google Shape;10281;p78"/>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2" name="Google Shape;10282;p78"/>
          <p:cNvGrpSpPr/>
          <p:nvPr/>
        </p:nvGrpSpPr>
        <p:grpSpPr>
          <a:xfrm>
            <a:off x="3974207" y="2248009"/>
            <a:ext cx="320143" cy="338491"/>
            <a:chOff x="3974207" y="2429009"/>
            <a:chExt cx="320143" cy="338491"/>
          </a:xfrm>
        </p:grpSpPr>
        <p:sp>
          <p:nvSpPr>
            <p:cNvPr id="10283" name="Google Shape;10283;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78"/>
          <p:cNvGrpSpPr/>
          <p:nvPr/>
        </p:nvGrpSpPr>
        <p:grpSpPr>
          <a:xfrm>
            <a:off x="2623237" y="2250047"/>
            <a:ext cx="355024" cy="332630"/>
            <a:chOff x="2623237" y="2431047"/>
            <a:chExt cx="355024" cy="332630"/>
          </a:xfrm>
        </p:grpSpPr>
        <p:sp>
          <p:nvSpPr>
            <p:cNvPr id="10286" name="Google Shape;10286;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8"/>
          <p:cNvGrpSpPr/>
          <p:nvPr/>
        </p:nvGrpSpPr>
        <p:grpSpPr>
          <a:xfrm>
            <a:off x="6657194" y="2253073"/>
            <a:ext cx="375507" cy="367925"/>
            <a:chOff x="6657194" y="2434073"/>
            <a:chExt cx="375507" cy="367925"/>
          </a:xfrm>
        </p:grpSpPr>
        <p:sp>
          <p:nvSpPr>
            <p:cNvPr id="10291" name="Google Shape;10291;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8"/>
          <p:cNvGrpSpPr/>
          <p:nvPr/>
        </p:nvGrpSpPr>
        <p:grpSpPr>
          <a:xfrm>
            <a:off x="7101317" y="2260655"/>
            <a:ext cx="367925" cy="352380"/>
            <a:chOff x="7101317" y="2441655"/>
            <a:chExt cx="367925" cy="352380"/>
          </a:xfrm>
        </p:grpSpPr>
        <p:sp>
          <p:nvSpPr>
            <p:cNvPr id="10295" name="Google Shape;10295;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8"/>
          <p:cNvGrpSpPr/>
          <p:nvPr/>
        </p:nvGrpSpPr>
        <p:grpSpPr>
          <a:xfrm>
            <a:off x="5756399" y="2253456"/>
            <a:ext cx="367925" cy="367161"/>
            <a:chOff x="5756399" y="2434456"/>
            <a:chExt cx="367925" cy="367161"/>
          </a:xfrm>
        </p:grpSpPr>
        <p:sp>
          <p:nvSpPr>
            <p:cNvPr id="10298" name="Google Shape;10298;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5" name="Google Shape;10305;p78"/>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7" name="Google Shape;10307;p78"/>
          <p:cNvGrpSpPr/>
          <p:nvPr/>
        </p:nvGrpSpPr>
        <p:grpSpPr>
          <a:xfrm>
            <a:off x="7964906" y="2253073"/>
            <a:ext cx="373627" cy="367925"/>
            <a:chOff x="7964906" y="2434073"/>
            <a:chExt cx="373627" cy="367925"/>
          </a:xfrm>
        </p:grpSpPr>
        <p:sp>
          <p:nvSpPr>
            <p:cNvPr id="10308" name="Google Shape;10308;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78"/>
          <p:cNvGrpSpPr/>
          <p:nvPr/>
        </p:nvGrpSpPr>
        <p:grpSpPr>
          <a:xfrm>
            <a:off x="6194086" y="2256737"/>
            <a:ext cx="369837" cy="360471"/>
            <a:chOff x="6194086" y="2437737"/>
            <a:chExt cx="369837" cy="360471"/>
          </a:xfrm>
        </p:grpSpPr>
        <p:sp>
          <p:nvSpPr>
            <p:cNvPr id="10311" name="Google Shape;10311;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3" name="Google Shape;10313;p7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314" name="Google Shape;10314;p7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8"/>
        <p:cNvGrpSpPr/>
        <p:nvPr/>
      </p:nvGrpSpPr>
      <p:grpSpPr>
        <a:xfrm>
          <a:off x="0" y="0"/>
          <a:ext cx="0" cy="0"/>
          <a:chOff x="0" y="0"/>
          <a:chExt cx="0" cy="0"/>
        </a:xfrm>
      </p:grpSpPr>
      <p:grpSp>
        <p:nvGrpSpPr>
          <p:cNvPr id="10319" name="Google Shape;10319;p79"/>
          <p:cNvGrpSpPr/>
          <p:nvPr/>
        </p:nvGrpSpPr>
        <p:grpSpPr>
          <a:xfrm>
            <a:off x="3122257" y="1334344"/>
            <a:ext cx="294850" cy="349434"/>
            <a:chOff x="3122257" y="1508594"/>
            <a:chExt cx="294850" cy="349434"/>
          </a:xfrm>
        </p:grpSpPr>
        <p:sp>
          <p:nvSpPr>
            <p:cNvPr id="10320" name="Google Shape;10320;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79"/>
          <p:cNvGrpSpPr/>
          <p:nvPr/>
        </p:nvGrpSpPr>
        <p:grpSpPr>
          <a:xfrm>
            <a:off x="910723" y="1333962"/>
            <a:ext cx="251660" cy="350166"/>
            <a:chOff x="910723" y="1508212"/>
            <a:chExt cx="251660" cy="350166"/>
          </a:xfrm>
        </p:grpSpPr>
        <p:sp>
          <p:nvSpPr>
            <p:cNvPr id="10326" name="Google Shape;10326;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9"/>
          <p:cNvGrpSpPr/>
          <p:nvPr/>
        </p:nvGrpSpPr>
        <p:grpSpPr>
          <a:xfrm>
            <a:off x="1308631" y="1333580"/>
            <a:ext cx="350166" cy="350198"/>
            <a:chOff x="1308631" y="1507830"/>
            <a:chExt cx="350166" cy="350198"/>
          </a:xfrm>
        </p:grpSpPr>
        <p:sp>
          <p:nvSpPr>
            <p:cNvPr id="10344" name="Google Shape;10344;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9"/>
          <p:cNvGrpSpPr/>
          <p:nvPr/>
        </p:nvGrpSpPr>
        <p:grpSpPr>
          <a:xfrm>
            <a:off x="1756921" y="1335489"/>
            <a:ext cx="345997" cy="345997"/>
            <a:chOff x="1756921" y="1509739"/>
            <a:chExt cx="345997" cy="345997"/>
          </a:xfrm>
        </p:grpSpPr>
        <p:sp>
          <p:nvSpPr>
            <p:cNvPr id="10349" name="Google Shape;10349;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9"/>
          <p:cNvGrpSpPr/>
          <p:nvPr/>
        </p:nvGrpSpPr>
        <p:grpSpPr>
          <a:xfrm>
            <a:off x="2216956" y="1336253"/>
            <a:ext cx="318721" cy="345615"/>
            <a:chOff x="2216956" y="1510503"/>
            <a:chExt cx="318721" cy="345615"/>
          </a:xfrm>
        </p:grpSpPr>
        <p:sp>
          <p:nvSpPr>
            <p:cNvPr id="10367" name="Google Shape;10367;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9"/>
          <p:cNvGrpSpPr/>
          <p:nvPr/>
        </p:nvGrpSpPr>
        <p:grpSpPr>
          <a:xfrm>
            <a:off x="3988156" y="1394211"/>
            <a:ext cx="349052" cy="230049"/>
            <a:chOff x="3988156" y="1568461"/>
            <a:chExt cx="349052" cy="230049"/>
          </a:xfrm>
        </p:grpSpPr>
        <p:sp>
          <p:nvSpPr>
            <p:cNvPr id="10373" name="Google Shape;10373;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9"/>
          <p:cNvGrpSpPr/>
          <p:nvPr/>
        </p:nvGrpSpPr>
        <p:grpSpPr>
          <a:xfrm>
            <a:off x="2633037" y="1325623"/>
            <a:ext cx="379002" cy="366112"/>
            <a:chOff x="2633037" y="1499873"/>
            <a:chExt cx="379002" cy="366112"/>
          </a:xfrm>
        </p:grpSpPr>
        <p:sp>
          <p:nvSpPr>
            <p:cNvPr id="10381" name="Google Shape;10381;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79"/>
          <p:cNvGrpSpPr/>
          <p:nvPr/>
        </p:nvGrpSpPr>
        <p:grpSpPr>
          <a:xfrm>
            <a:off x="6675256" y="1341919"/>
            <a:ext cx="327823" cy="357009"/>
            <a:chOff x="6675256" y="1516169"/>
            <a:chExt cx="327823" cy="357009"/>
          </a:xfrm>
        </p:grpSpPr>
        <p:sp>
          <p:nvSpPr>
            <p:cNvPr id="10388" name="Google Shape;10388;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9"/>
          <p:cNvGrpSpPr/>
          <p:nvPr/>
        </p:nvGrpSpPr>
        <p:grpSpPr>
          <a:xfrm>
            <a:off x="8020159" y="1342301"/>
            <a:ext cx="300897" cy="356627"/>
            <a:chOff x="8020159" y="1516551"/>
            <a:chExt cx="300897" cy="356627"/>
          </a:xfrm>
        </p:grpSpPr>
        <p:sp>
          <p:nvSpPr>
            <p:cNvPr id="10398" name="Google Shape;10398;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79"/>
          <p:cNvGrpSpPr/>
          <p:nvPr/>
        </p:nvGrpSpPr>
        <p:grpSpPr>
          <a:xfrm>
            <a:off x="5377363" y="1341919"/>
            <a:ext cx="257357" cy="356627"/>
            <a:chOff x="5377363" y="1516169"/>
            <a:chExt cx="257357" cy="356627"/>
          </a:xfrm>
        </p:grpSpPr>
        <p:sp>
          <p:nvSpPr>
            <p:cNvPr id="10404" name="Google Shape;10404;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79"/>
          <p:cNvGrpSpPr/>
          <p:nvPr/>
        </p:nvGrpSpPr>
        <p:grpSpPr>
          <a:xfrm>
            <a:off x="4880567" y="1361620"/>
            <a:ext cx="356245" cy="317607"/>
            <a:chOff x="4880567" y="1535870"/>
            <a:chExt cx="356245" cy="317607"/>
          </a:xfrm>
        </p:grpSpPr>
        <p:sp>
          <p:nvSpPr>
            <p:cNvPr id="10422" name="Google Shape;10422;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79"/>
          <p:cNvGrpSpPr/>
          <p:nvPr/>
        </p:nvGrpSpPr>
        <p:grpSpPr>
          <a:xfrm>
            <a:off x="5771483" y="1341537"/>
            <a:ext cx="357359" cy="357391"/>
            <a:chOff x="5771483" y="1515787"/>
            <a:chExt cx="357359" cy="357391"/>
          </a:xfrm>
        </p:grpSpPr>
        <p:sp>
          <p:nvSpPr>
            <p:cNvPr id="10428" name="Google Shape;10428;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9"/>
          <p:cNvGrpSpPr/>
          <p:nvPr/>
        </p:nvGrpSpPr>
        <p:grpSpPr>
          <a:xfrm>
            <a:off x="7121669" y="1359360"/>
            <a:ext cx="321362" cy="321362"/>
            <a:chOff x="7121669" y="1533610"/>
            <a:chExt cx="321362" cy="321362"/>
          </a:xfrm>
        </p:grpSpPr>
        <p:sp>
          <p:nvSpPr>
            <p:cNvPr id="10433" name="Google Shape;10433;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9"/>
          <p:cNvGrpSpPr/>
          <p:nvPr/>
        </p:nvGrpSpPr>
        <p:grpSpPr>
          <a:xfrm>
            <a:off x="7562766" y="1340614"/>
            <a:ext cx="327059" cy="360192"/>
            <a:chOff x="7562766" y="1514864"/>
            <a:chExt cx="327059" cy="360192"/>
          </a:xfrm>
        </p:grpSpPr>
        <p:sp>
          <p:nvSpPr>
            <p:cNvPr id="10438" name="Google Shape;10438;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9"/>
          <p:cNvGrpSpPr/>
          <p:nvPr/>
        </p:nvGrpSpPr>
        <p:grpSpPr>
          <a:xfrm>
            <a:off x="6221229" y="1324423"/>
            <a:ext cx="361636" cy="362183"/>
            <a:chOff x="6259175" y="1559008"/>
            <a:chExt cx="271743" cy="272093"/>
          </a:xfrm>
        </p:grpSpPr>
        <p:sp>
          <p:nvSpPr>
            <p:cNvPr id="10443" name="Google Shape;10443;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9"/>
          <p:cNvGrpSpPr/>
          <p:nvPr/>
        </p:nvGrpSpPr>
        <p:grpSpPr>
          <a:xfrm>
            <a:off x="6671087" y="1835054"/>
            <a:ext cx="332757" cy="281833"/>
            <a:chOff x="6671087" y="2009304"/>
            <a:chExt cx="332757" cy="281833"/>
          </a:xfrm>
        </p:grpSpPr>
        <p:sp>
          <p:nvSpPr>
            <p:cNvPr id="10461" name="Google Shape;10461;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3" name="Google Shape;10463;p79"/>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4" name="Google Shape;10464;p79"/>
          <p:cNvGrpSpPr/>
          <p:nvPr/>
        </p:nvGrpSpPr>
        <p:grpSpPr>
          <a:xfrm>
            <a:off x="2201806" y="1802335"/>
            <a:ext cx="349784" cy="349434"/>
            <a:chOff x="2201806" y="1976585"/>
            <a:chExt cx="349784" cy="349434"/>
          </a:xfrm>
        </p:grpSpPr>
        <p:sp>
          <p:nvSpPr>
            <p:cNvPr id="10465" name="Google Shape;10465;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9"/>
          <p:cNvGrpSpPr/>
          <p:nvPr/>
        </p:nvGrpSpPr>
        <p:grpSpPr>
          <a:xfrm>
            <a:off x="3094217" y="1802335"/>
            <a:ext cx="350198" cy="350548"/>
            <a:chOff x="3094217" y="1976585"/>
            <a:chExt cx="350198" cy="350548"/>
          </a:xfrm>
        </p:grpSpPr>
        <p:sp>
          <p:nvSpPr>
            <p:cNvPr id="10470" name="Google Shape;10470;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3" name="Google Shape;10483;p79"/>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4" name="Google Shape;10484;p79"/>
          <p:cNvGrpSpPr/>
          <p:nvPr/>
        </p:nvGrpSpPr>
        <p:grpSpPr>
          <a:xfrm>
            <a:off x="3979435" y="1802335"/>
            <a:ext cx="345265" cy="349848"/>
            <a:chOff x="3979435" y="1976585"/>
            <a:chExt cx="345265" cy="349848"/>
          </a:xfrm>
        </p:grpSpPr>
        <p:sp>
          <p:nvSpPr>
            <p:cNvPr id="10485" name="Google Shape;10485;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9"/>
          <p:cNvGrpSpPr/>
          <p:nvPr/>
        </p:nvGrpSpPr>
        <p:grpSpPr>
          <a:xfrm>
            <a:off x="3541011" y="1334344"/>
            <a:ext cx="350166" cy="349434"/>
            <a:chOff x="3541011" y="1508594"/>
            <a:chExt cx="350166" cy="349434"/>
          </a:xfrm>
        </p:grpSpPr>
        <p:sp>
          <p:nvSpPr>
            <p:cNvPr id="10503" name="Google Shape;10503;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79"/>
          <p:cNvGrpSpPr/>
          <p:nvPr/>
        </p:nvGrpSpPr>
        <p:grpSpPr>
          <a:xfrm>
            <a:off x="3576626" y="1801571"/>
            <a:ext cx="284251" cy="351694"/>
            <a:chOff x="3576626" y="1975821"/>
            <a:chExt cx="284251" cy="351694"/>
          </a:xfrm>
        </p:grpSpPr>
        <p:sp>
          <p:nvSpPr>
            <p:cNvPr id="10517" name="Google Shape;10517;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9"/>
          <p:cNvGrpSpPr/>
          <p:nvPr/>
        </p:nvGrpSpPr>
        <p:grpSpPr>
          <a:xfrm>
            <a:off x="2722090" y="2715912"/>
            <a:ext cx="238770" cy="371841"/>
            <a:chOff x="2722090" y="2890162"/>
            <a:chExt cx="238770" cy="371841"/>
          </a:xfrm>
        </p:grpSpPr>
        <p:sp>
          <p:nvSpPr>
            <p:cNvPr id="10521" name="Google Shape;10521;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4" name="Google Shape;10524;p79"/>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5" name="Google Shape;10525;p79"/>
          <p:cNvGrpSpPr/>
          <p:nvPr/>
        </p:nvGrpSpPr>
        <p:grpSpPr>
          <a:xfrm>
            <a:off x="6216367" y="1795906"/>
            <a:ext cx="361147" cy="361147"/>
            <a:chOff x="6216367" y="1970156"/>
            <a:chExt cx="361147" cy="361147"/>
          </a:xfrm>
        </p:grpSpPr>
        <p:sp>
          <p:nvSpPr>
            <p:cNvPr id="10526" name="Google Shape;10526;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9"/>
          <p:cNvGrpSpPr/>
          <p:nvPr/>
        </p:nvGrpSpPr>
        <p:grpSpPr>
          <a:xfrm>
            <a:off x="1289311" y="2751972"/>
            <a:ext cx="408156" cy="299783"/>
            <a:chOff x="1289311" y="2926222"/>
            <a:chExt cx="408156" cy="299783"/>
          </a:xfrm>
        </p:grpSpPr>
        <p:sp>
          <p:nvSpPr>
            <p:cNvPr id="10531" name="Google Shape;10531;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9"/>
          <p:cNvGrpSpPr/>
          <p:nvPr/>
        </p:nvGrpSpPr>
        <p:grpSpPr>
          <a:xfrm>
            <a:off x="7978465" y="1795142"/>
            <a:ext cx="361147" cy="360797"/>
            <a:chOff x="7978465" y="1969392"/>
            <a:chExt cx="361147" cy="360797"/>
          </a:xfrm>
        </p:grpSpPr>
        <p:sp>
          <p:nvSpPr>
            <p:cNvPr id="10534" name="Google Shape;10534;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3" name="Google Shape;10543;p79"/>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4" name="Google Shape;10544;p79"/>
          <p:cNvGrpSpPr/>
          <p:nvPr/>
        </p:nvGrpSpPr>
        <p:grpSpPr>
          <a:xfrm>
            <a:off x="854261" y="2734563"/>
            <a:ext cx="377474" cy="335748"/>
            <a:chOff x="854261" y="2908813"/>
            <a:chExt cx="377474" cy="335748"/>
          </a:xfrm>
        </p:grpSpPr>
        <p:sp>
          <p:nvSpPr>
            <p:cNvPr id="10545" name="Google Shape;10545;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79"/>
          <p:cNvGrpSpPr/>
          <p:nvPr/>
        </p:nvGrpSpPr>
        <p:grpSpPr>
          <a:xfrm>
            <a:off x="1749728" y="2720527"/>
            <a:ext cx="386927" cy="363438"/>
            <a:chOff x="1749728" y="2894777"/>
            <a:chExt cx="386927" cy="363438"/>
          </a:xfrm>
        </p:grpSpPr>
        <p:sp>
          <p:nvSpPr>
            <p:cNvPr id="10551" name="Google Shape;10551;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9"/>
          <p:cNvGrpSpPr/>
          <p:nvPr/>
        </p:nvGrpSpPr>
        <p:grpSpPr>
          <a:xfrm>
            <a:off x="7098912" y="1795142"/>
            <a:ext cx="359651" cy="361560"/>
            <a:chOff x="7098912" y="1969392"/>
            <a:chExt cx="359651" cy="361560"/>
          </a:xfrm>
        </p:grpSpPr>
        <p:sp>
          <p:nvSpPr>
            <p:cNvPr id="10559" name="Google Shape;10559;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2" name="Google Shape;10572;p79"/>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3" name="Google Shape;10573;p79"/>
          <p:cNvGrpSpPr/>
          <p:nvPr/>
        </p:nvGrpSpPr>
        <p:grpSpPr>
          <a:xfrm>
            <a:off x="5352728" y="1815989"/>
            <a:ext cx="327091" cy="322508"/>
            <a:chOff x="5352728" y="1990239"/>
            <a:chExt cx="327091" cy="322508"/>
          </a:xfrm>
        </p:grpSpPr>
        <p:sp>
          <p:nvSpPr>
            <p:cNvPr id="10574" name="Google Shape;10574;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9"/>
          <p:cNvGrpSpPr/>
          <p:nvPr/>
        </p:nvGrpSpPr>
        <p:grpSpPr>
          <a:xfrm>
            <a:off x="7538896" y="1795906"/>
            <a:ext cx="361147" cy="361529"/>
            <a:chOff x="7538896" y="1970156"/>
            <a:chExt cx="361147" cy="361529"/>
          </a:xfrm>
        </p:grpSpPr>
        <p:sp>
          <p:nvSpPr>
            <p:cNvPr id="10578" name="Google Shape;10578;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79"/>
          <p:cNvGrpSpPr/>
          <p:nvPr/>
        </p:nvGrpSpPr>
        <p:grpSpPr>
          <a:xfrm>
            <a:off x="4896099" y="1796670"/>
            <a:ext cx="358155" cy="358123"/>
            <a:chOff x="4896099" y="1970920"/>
            <a:chExt cx="358155" cy="358123"/>
          </a:xfrm>
        </p:grpSpPr>
        <p:sp>
          <p:nvSpPr>
            <p:cNvPr id="10585" name="Google Shape;10585;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79"/>
          <p:cNvGrpSpPr/>
          <p:nvPr/>
        </p:nvGrpSpPr>
        <p:grpSpPr>
          <a:xfrm>
            <a:off x="4048787" y="2802769"/>
            <a:ext cx="283488" cy="198604"/>
            <a:chOff x="4048787" y="2977019"/>
            <a:chExt cx="283488" cy="198604"/>
          </a:xfrm>
        </p:grpSpPr>
        <p:sp>
          <p:nvSpPr>
            <p:cNvPr id="10589" name="Google Shape;10589;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9"/>
          <p:cNvGrpSpPr/>
          <p:nvPr/>
        </p:nvGrpSpPr>
        <p:grpSpPr>
          <a:xfrm>
            <a:off x="4054103" y="2255941"/>
            <a:ext cx="218687" cy="349052"/>
            <a:chOff x="4054103" y="2430191"/>
            <a:chExt cx="218687" cy="349052"/>
          </a:xfrm>
        </p:grpSpPr>
        <p:sp>
          <p:nvSpPr>
            <p:cNvPr id="10596" name="Google Shape;10596;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9"/>
          <p:cNvGrpSpPr/>
          <p:nvPr/>
        </p:nvGrpSpPr>
        <p:grpSpPr>
          <a:xfrm>
            <a:off x="2185128" y="2253299"/>
            <a:ext cx="382758" cy="356595"/>
            <a:chOff x="2185128" y="2427549"/>
            <a:chExt cx="382758" cy="356595"/>
          </a:xfrm>
        </p:grpSpPr>
        <p:sp>
          <p:nvSpPr>
            <p:cNvPr id="10599" name="Google Shape;10599;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9"/>
          <p:cNvGrpSpPr/>
          <p:nvPr/>
        </p:nvGrpSpPr>
        <p:grpSpPr>
          <a:xfrm>
            <a:off x="2656907" y="2265043"/>
            <a:ext cx="332757" cy="332343"/>
            <a:chOff x="2656907" y="2439293"/>
            <a:chExt cx="332757" cy="332343"/>
          </a:xfrm>
        </p:grpSpPr>
        <p:sp>
          <p:nvSpPr>
            <p:cNvPr id="10604" name="Google Shape;10604;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79"/>
          <p:cNvGrpSpPr/>
          <p:nvPr/>
        </p:nvGrpSpPr>
        <p:grpSpPr>
          <a:xfrm>
            <a:off x="1731523" y="2248366"/>
            <a:ext cx="399435" cy="365698"/>
            <a:chOff x="1731523" y="2422616"/>
            <a:chExt cx="399435" cy="365698"/>
          </a:xfrm>
        </p:grpSpPr>
        <p:sp>
          <p:nvSpPr>
            <p:cNvPr id="10612" name="Google Shape;10612;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9"/>
          <p:cNvGrpSpPr/>
          <p:nvPr/>
        </p:nvGrpSpPr>
        <p:grpSpPr>
          <a:xfrm>
            <a:off x="3097241" y="2259314"/>
            <a:ext cx="344883" cy="343387"/>
            <a:chOff x="3097241" y="2433564"/>
            <a:chExt cx="344883" cy="343387"/>
          </a:xfrm>
        </p:grpSpPr>
        <p:sp>
          <p:nvSpPr>
            <p:cNvPr id="10616" name="Google Shape;10616;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9"/>
          <p:cNvGrpSpPr/>
          <p:nvPr/>
        </p:nvGrpSpPr>
        <p:grpSpPr>
          <a:xfrm>
            <a:off x="1278299" y="2265043"/>
            <a:ext cx="410829" cy="332343"/>
            <a:chOff x="1278299" y="2439293"/>
            <a:chExt cx="410829" cy="332343"/>
          </a:xfrm>
        </p:grpSpPr>
        <p:sp>
          <p:nvSpPr>
            <p:cNvPr id="10626" name="Google Shape;10626;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9"/>
          <p:cNvGrpSpPr/>
          <p:nvPr/>
        </p:nvGrpSpPr>
        <p:grpSpPr>
          <a:xfrm>
            <a:off x="2661459" y="1840751"/>
            <a:ext cx="322508" cy="273494"/>
            <a:chOff x="2661459" y="2015001"/>
            <a:chExt cx="322508" cy="273494"/>
          </a:xfrm>
        </p:grpSpPr>
        <p:sp>
          <p:nvSpPr>
            <p:cNvPr id="10635" name="Google Shape;10635;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9"/>
          <p:cNvGrpSpPr/>
          <p:nvPr/>
        </p:nvGrpSpPr>
        <p:grpSpPr>
          <a:xfrm>
            <a:off x="870939" y="2265043"/>
            <a:ext cx="331993" cy="331993"/>
            <a:chOff x="870939" y="2439293"/>
            <a:chExt cx="331993" cy="331993"/>
          </a:xfrm>
        </p:grpSpPr>
        <p:sp>
          <p:nvSpPr>
            <p:cNvPr id="10638" name="Google Shape;10638;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9"/>
          <p:cNvGrpSpPr/>
          <p:nvPr/>
        </p:nvGrpSpPr>
        <p:grpSpPr>
          <a:xfrm>
            <a:off x="6644957" y="2282103"/>
            <a:ext cx="371395" cy="278904"/>
            <a:chOff x="6644957" y="2456353"/>
            <a:chExt cx="371395" cy="278904"/>
          </a:xfrm>
        </p:grpSpPr>
        <p:sp>
          <p:nvSpPr>
            <p:cNvPr id="10655" name="Google Shape;10655;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9"/>
          <p:cNvGrpSpPr/>
          <p:nvPr/>
        </p:nvGrpSpPr>
        <p:grpSpPr>
          <a:xfrm>
            <a:off x="5388757" y="2240409"/>
            <a:ext cx="260349" cy="362292"/>
            <a:chOff x="5388757" y="2414659"/>
            <a:chExt cx="260349" cy="362292"/>
          </a:xfrm>
        </p:grpSpPr>
        <p:sp>
          <p:nvSpPr>
            <p:cNvPr id="10661" name="Google Shape;10661;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9"/>
          <p:cNvGrpSpPr/>
          <p:nvPr/>
        </p:nvGrpSpPr>
        <p:grpSpPr>
          <a:xfrm>
            <a:off x="3567142" y="2731507"/>
            <a:ext cx="348288" cy="340331"/>
            <a:chOff x="3567142" y="2905757"/>
            <a:chExt cx="348288" cy="340331"/>
          </a:xfrm>
        </p:grpSpPr>
        <p:sp>
          <p:nvSpPr>
            <p:cNvPr id="10682" name="Google Shape;10682;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9"/>
          <p:cNvGrpSpPr/>
          <p:nvPr/>
        </p:nvGrpSpPr>
        <p:grpSpPr>
          <a:xfrm>
            <a:off x="870939" y="1801571"/>
            <a:ext cx="332375" cy="350071"/>
            <a:chOff x="870939" y="1975821"/>
            <a:chExt cx="332375" cy="350071"/>
          </a:xfrm>
        </p:grpSpPr>
        <p:sp>
          <p:nvSpPr>
            <p:cNvPr id="10688" name="Google Shape;10688;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9"/>
          <p:cNvGrpSpPr/>
          <p:nvPr/>
        </p:nvGrpSpPr>
        <p:grpSpPr>
          <a:xfrm>
            <a:off x="7967103" y="2240791"/>
            <a:ext cx="355863" cy="361911"/>
            <a:chOff x="7967103" y="2415041"/>
            <a:chExt cx="355863" cy="361911"/>
          </a:xfrm>
        </p:grpSpPr>
        <p:sp>
          <p:nvSpPr>
            <p:cNvPr id="10693" name="Google Shape;10693;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9"/>
          <p:cNvGrpSpPr/>
          <p:nvPr/>
        </p:nvGrpSpPr>
        <p:grpSpPr>
          <a:xfrm>
            <a:off x="7529411" y="2240409"/>
            <a:ext cx="355863" cy="362292"/>
            <a:chOff x="7529411" y="2414659"/>
            <a:chExt cx="355863" cy="362292"/>
          </a:xfrm>
        </p:grpSpPr>
        <p:sp>
          <p:nvSpPr>
            <p:cNvPr id="10705" name="Google Shape;10705;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79"/>
          <p:cNvGrpSpPr/>
          <p:nvPr/>
        </p:nvGrpSpPr>
        <p:grpSpPr>
          <a:xfrm>
            <a:off x="5733194" y="2257468"/>
            <a:ext cx="446826" cy="327059"/>
            <a:chOff x="5733194" y="2431718"/>
            <a:chExt cx="446826" cy="327059"/>
          </a:xfrm>
        </p:grpSpPr>
        <p:sp>
          <p:nvSpPr>
            <p:cNvPr id="10718" name="Google Shape;10718;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9"/>
          <p:cNvGrpSpPr/>
          <p:nvPr/>
        </p:nvGrpSpPr>
        <p:grpSpPr>
          <a:xfrm>
            <a:off x="4876780" y="2243814"/>
            <a:ext cx="407774" cy="356627"/>
            <a:chOff x="4876780" y="2418064"/>
            <a:chExt cx="407774" cy="356627"/>
          </a:xfrm>
        </p:grpSpPr>
        <p:sp>
          <p:nvSpPr>
            <p:cNvPr id="10722" name="Google Shape;10722;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9"/>
          <p:cNvGrpSpPr/>
          <p:nvPr/>
        </p:nvGrpSpPr>
        <p:grpSpPr>
          <a:xfrm>
            <a:off x="7070872" y="2236621"/>
            <a:ext cx="398321" cy="371013"/>
            <a:chOff x="7070872" y="2410871"/>
            <a:chExt cx="398321" cy="371013"/>
          </a:xfrm>
        </p:grpSpPr>
        <p:sp>
          <p:nvSpPr>
            <p:cNvPr id="10731" name="Google Shape;10731;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5" name="Google Shape;10735;p79"/>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6" name="Google Shape;10736;p79"/>
          <p:cNvGrpSpPr/>
          <p:nvPr/>
        </p:nvGrpSpPr>
        <p:grpSpPr>
          <a:xfrm>
            <a:off x="5318259" y="2807861"/>
            <a:ext cx="371013" cy="220787"/>
            <a:chOff x="5318259" y="2982111"/>
            <a:chExt cx="371013" cy="220787"/>
          </a:xfrm>
        </p:grpSpPr>
        <p:sp>
          <p:nvSpPr>
            <p:cNvPr id="10737" name="Google Shape;10737;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79"/>
          <p:cNvGrpSpPr/>
          <p:nvPr/>
        </p:nvGrpSpPr>
        <p:grpSpPr>
          <a:xfrm>
            <a:off x="7073928" y="2731507"/>
            <a:ext cx="371395" cy="371809"/>
            <a:chOff x="7073928" y="2905757"/>
            <a:chExt cx="371395" cy="371809"/>
          </a:xfrm>
        </p:grpSpPr>
        <p:sp>
          <p:nvSpPr>
            <p:cNvPr id="10746" name="Google Shape;10746;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9"/>
          <p:cNvGrpSpPr/>
          <p:nvPr/>
        </p:nvGrpSpPr>
        <p:grpSpPr>
          <a:xfrm>
            <a:off x="6188327" y="2781158"/>
            <a:ext cx="371395" cy="272857"/>
            <a:chOff x="6188327" y="2955408"/>
            <a:chExt cx="371395" cy="272857"/>
          </a:xfrm>
        </p:grpSpPr>
        <p:sp>
          <p:nvSpPr>
            <p:cNvPr id="10750" name="Google Shape;10750;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9"/>
          <p:cNvGrpSpPr/>
          <p:nvPr/>
        </p:nvGrpSpPr>
        <p:grpSpPr>
          <a:xfrm>
            <a:off x="7521454" y="2731889"/>
            <a:ext cx="359651" cy="371013"/>
            <a:chOff x="7521454" y="2906139"/>
            <a:chExt cx="359651" cy="371013"/>
          </a:xfrm>
        </p:grpSpPr>
        <p:sp>
          <p:nvSpPr>
            <p:cNvPr id="10753" name="Google Shape;10753;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79"/>
          <p:cNvGrpSpPr/>
          <p:nvPr/>
        </p:nvGrpSpPr>
        <p:grpSpPr>
          <a:xfrm>
            <a:off x="5782845" y="2732271"/>
            <a:ext cx="301661" cy="371013"/>
            <a:chOff x="5782845" y="2906521"/>
            <a:chExt cx="301661" cy="371013"/>
          </a:xfrm>
        </p:grpSpPr>
        <p:sp>
          <p:nvSpPr>
            <p:cNvPr id="10759" name="Google Shape;10759;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79"/>
          <p:cNvGrpSpPr/>
          <p:nvPr/>
        </p:nvGrpSpPr>
        <p:grpSpPr>
          <a:xfrm>
            <a:off x="3539102" y="2253299"/>
            <a:ext cx="355099" cy="355481"/>
            <a:chOff x="3539102" y="2427549"/>
            <a:chExt cx="355099" cy="355481"/>
          </a:xfrm>
        </p:grpSpPr>
        <p:sp>
          <p:nvSpPr>
            <p:cNvPr id="10763" name="Google Shape;10763;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79"/>
          <p:cNvGrpSpPr/>
          <p:nvPr/>
        </p:nvGrpSpPr>
        <p:grpSpPr>
          <a:xfrm>
            <a:off x="6630539" y="2743252"/>
            <a:ext cx="371777" cy="349434"/>
            <a:chOff x="6630539" y="2917502"/>
            <a:chExt cx="371777" cy="349434"/>
          </a:xfrm>
        </p:grpSpPr>
        <p:sp>
          <p:nvSpPr>
            <p:cNvPr id="10766" name="Google Shape;10766;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9"/>
          <p:cNvGrpSpPr/>
          <p:nvPr/>
        </p:nvGrpSpPr>
        <p:grpSpPr>
          <a:xfrm>
            <a:off x="2171474" y="3194979"/>
            <a:ext cx="408156" cy="343737"/>
            <a:chOff x="2171474" y="3369229"/>
            <a:chExt cx="408156" cy="343737"/>
          </a:xfrm>
        </p:grpSpPr>
        <p:sp>
          <p:nvSpPr>
            <p:cNvPr id="10774" name="Google Shape;10774;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9"/>
          <p:cNvGrpSpPr/>
          <p:nvPr/>
        </p:nvGrpSpPr>
        <p:grpSpPr>
          <a:xfrm>
            <a:off x="4891198" y="2750858"/>
            <a:ext cx="334634" cy="334634"/>
            <a:chOff x="4891198" y="2925108"/>
            <a:chExt cx="334634" cy="334634"/>
          </a:xfrm>
        </p:grpSpPr>
        <p:sp>
          <p:nvSpPr>
            <p:cNvPr id="10779" name="Google Shape;10779;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79"/>
          <p:cNvGrpSpPr/>
          <p:nvPr/>
        </p:nvGrpSpPr>
        <p:grpSpPr>
          <a:xfrm>
            <a:off x="7976174" y="2750858"/>
            <a:ext cx="334666" cy="334634"/>
            <a:chOff x="7976174" y="2925108"/>
            <a:chExt cx="334666" cy="334634"/>
          </a:xfrm>
        </p:grpSpPr>
        <p:sp>
          <p:nvSpPr>
            <p:cNvPr id="10788" name="Google Shape;10788;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79"/>
          <p:cNvGrpSpPr/>
          <p:nvPr/>
        </p:nvGrpSpPr>
        <p:grpSpPr>
          <a:xfrm>
            <a:off x="3091957" y="3199881"/>
            <a:ext cx="354717" cy="332757"/>
            <a:chOff x="3091957" y="3374131"/>
            <a:chExt cx="354717" cy="332757"/>
          </a:xfrm>
        </p:grpSpPr>
        <p:sp>
          <p:nvSpPr>
            <p:cNvPr id="10798" name="Google Shape;10798;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79"/>
          <p:cNvGrpSpPr/>
          <p:nvPr/>
        </p:nvGrpSpPr>
        <p:grpSpPr>
          <a:xfrm>
            <a:off x="3988156" y="3205960"/>
            <a:ext cx="353954" cy="318880"/>
            <a:chOff x="3988156" y="3380210"/>
            <a:chExt cx="353954" cy="318880"/>
          </a:xfrm>
        </p:grpSpPr>
        <p:sp>
          <p:nvSpPr>
            <p:cNvPr id="10805" name="Google Shape;10805;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9"/>
          <p:cNvGrpSpPr/>
          <p:nvPr/>
        </p:nvGrpSpPr>
        <p:grpSpPr>
          <a:xfrm>
            <a:off x="3541011" y="3193070"/>
            <a:ext cx="348257" cy="346188"/>
            <a:chOff x="3541011" y="3367320"/>
            <a:chExt cx="348257" cy="346188"/>
          </a:xfrm>
        </p:grpSpPr>
        <p:sp>
          <p:nvSpPr>
            <p:cNvPr id="10811" name="Google Shape;10811;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9"/>
          <p:cNvGrpSpPr/>
          <p:nvPr/>
        </p:nvGrpSpPr>
        <p:grpSpPr>
          <a:xfrm>
            <a:off x="1314678" y="3183967"/>
            <a:ext cx="334666" cy="365348"/>
            <a:chOff x="1314678" y="3358217"/>
            <a:chExt cx="334666" cy="365348"/>
          </a:xfrm>
        </p:grpSpPr>
        <p:sp>
          <p:nvSpPr>
            <p:cNvPr id="10816" name="Google Shape;10816;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79"/>
          <p:cNvGrpSpPr/>
          <p:nvPr/>
        </p:nvGrpSpPr>
        <p:grpSpPr>
          <a:xfrm>
            <a:off x="1748582" y="3198385"/>
            <a:ext cx="359269" cy="335780"/>
            <a:chOff x="1748582" y="3372635"/>
            <a:chExt cx="359269" cy="335780"/>
          </a:xfrm>
        </p:grpSpPr>
        <p:sp>
          <p:nvSpPr>
            <p:cNvPr id="10822" name="Google Shape;10822;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9"/>
            <p:cNvGrpSpPr/>
            <p:nvPr/>
          </p:nvGrpSpPr>
          <p:grpSpPr>
            <a:xfrm>
              <a:off x="1748582" y="3372635"/>
              <a:ext cx="333520" cy="335780"/>
              <a:chOff x="1748582" y="3372635"/>
              <a:chExt cx="333520" cy="335780"/>
            </a:xfrm>
          </p:grpSpPr>
          <p:sp>
            <p:nvSpPr>
              <p:cNvPr id="10824" name="Google Shape;10824;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7" name="Google Shape;10827;p79"/>
          <p:cNvGrpSpPr/>
          <p:nvPr/>
        </p:nvGrpSpPr>
        <p:grpSpPr>
          <a:xfrm>
            <a:off x="2640993" y="3183585"/>
            <a:ext cx="365348" cy="364966"/>
            <a:chOff x="2640993" y="3357835"/>
            <a:chExt cx="365348" cy="364966"/>
          </a:xfrm>
        </p:grpSpPr>
        <p:sp>
          <p:nvSpPr>
            <p:cNvPr id="10828" name="Google Shape;10828;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79"/>
          <p:cNvGrpSpPr/>
          <p:nvPr/>
        </p:nvGrpSpPr>
        <p:grpSpPr>
          <a:xfrm>
            <a:off x="4886264" y="3191924"/>
            <a:ext cx="350548" cy="350198"/>
            <a:chOff x="4886264" y="3366174"/>
            <a:chExt cx="350548" cy="350198"/>
          </a:xfrm>
        </p:grpSpPr>
        <p:sp>
          <p:nvSpPr>
            <p:cNvPr id="10839" name="Google Shape;10839;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79"/>
          <p:cNvGrpSpPr/>
          <p:nvPr/>
        </p:nvGrpSpPr>
        <p:grpSpPr>
          <a:xfrm>
            <a:off x="5331913" y="3239697"/>
            <a:ext cx="347143" cy="254684"/>
            <a:chOff x="5331913" y="3413947"/>
            <a:chExt cx="347143" cy="254684"/>
          </a:xfrm>
        </p:grpSpPr>
        <p:sp>
          <p:nvSpPr>
            <p:cNvPr id="10853" name="Google Shape;10853;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79"/>
          <p:cNvGrpSpPr/>
          <p:nvPr/>
        </p:nvGrpSpPr>
        <p:grpSpPr>
          <a:xfrm>
            <a:off x="5776798" y="3235528"/>
            <a:ext cx="346379" cy="264518"/>
            <a:chOff x="5776798" y="3409778"/>
            <a:chExt cx="346379" cy="264518"/>
          </a:xfrm>
        </p:grpSpPr>
        <p:sp>
          <p:nvSpPr>
            <p:cNvPr id="10860" name="Google Shape;10860;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9"/>
          <p:cNvGrpSpPr/>
          <p:nvPr/>
        </p:nvGrpSpPr>
        <p:grpSpPr>
          <a:xfrm>
            <a:off x="7108015" y="3222255"/>
            <a:ext cx="344883" cy="290299"/>
            <a:chOff x="7108015" y="3396505"/>
            <a:chExt cx="344883" cy="290299"/>
          </a:xfrm>
        </p:grpSpPr>
        <p:sp>
          <p:nvSpPr>
            <p:cNvPr id="10867" name="Google Shape;10867;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9"/>
          <p:cNvGrpSpPr/>
          <p:nvPr/>
        </p:nvGrpSpPr>
        <p:grpSpPr>
          <a:xfrm>
            <a:off x="7551754" y="3216558"/>
            <a:ext cx="344883" cy="301311"/>
            <a:chOff x="7551754" y="3390808"/>
            <a:chExt cx="344883" cy="301311"/>
          </a:xfrm>
        </p:grpSpPr>
        <p:sp>
          <p:nvSpPr>
            <p:cNvPr id="10872" name="Google Shape;10872;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79"/>
          <p:cNvGrpSpPr/>
          <p:nvPr/>
        </p:nvGrpSpPr>
        <p:grpSpPr>
          <a:xfrm>
            <a:off x="6707084" y="3213153"/>
            <a:ext cx="261145" cy="308504"/>
            <a:chOff x="6707084" y="3387403"/>
            <a:chExt cx="261145" cy="308504"/>
          </a:xfrm>
        </p:grpSpPr>
        <p:sp>
          <p:nvSpPr>
            <p:cNvPr id="10884" name="Google Shape;10884;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9"/>
          <p:cNvGrpSpPr/>
          <p:nvPr/>
        </p:nvGrpSpPr>
        <p:grpSpPr>
          <a:xfrm>
            <a:off x="848978" y="4123387"/>
            <a:ext cx="377824" cy="324418"/>
            <a:chOff x="848978" y="4297637"/>
            <a:chExt cx="377824" cy="324418"/>
          </a:xfrm>
        </p:grpSpPr>
        <p:sp>
          <p:nvSpPr>
            <p:cNvPr id="10889" name="Google Shape;10889;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79"/>
          <p:cNvGrpSpPr/>
          <p:nvPr/>
        </p:nvGrpSpPr>
        <p:grpSpPr>
          <a:xfrm>
            <a:off x="1754279" y="4112343"/>
            <a:ext cx="351439" cy="345965"/>
            <a:chOff x="1754279" y="4286593"/>
            <a:chExt cx="351439" cy="345965"/>
          </a:xfrm>
        </p:grpSpPr>
        <p:sp>
          <p:nvSpPr>
            <p:cNvPr id="10892" name="Google Shape;10892;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9"/>
          <p:cNvGrpSpPr/>
          <p:nvPr/>
        </p:nvGrpSpPr>
        <p:grpSpPr>
          <a:xfrm>
            <a:off x="3996113" y="4116926"/>
            <a:ext cx="336512" cy="335048"/>
            <a:chOff x="3996113" y="4291176"/>
            <a:chExt cx="336512" cy="335048"/>
          </a:xfrm>
        </p:grpSpPr>
        <p:sp>
          <p:nvSpPr>
            <p:cNvPr id="10898" name="Google Shape;10898;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1" name="Google Shape;10901;p79"/>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2" name="Google Shape;10902;p79"/>
          <p:cNvGrpSpPr/>
          <p:nvPr/>
        </p:nvGrpSpPr>
        <p:grpSpPr>
          <a:xfrm>
            <a:off x="2179081" y="4111261"/>
            <a:ext cx="397525" cy="348670"/>
            <a:chOff x="2179081" y="4285511"/>
            <a:chExt cx="397525" cy="348670"/>
          </a:xfrm>
        </p:grpSpPr>
        <p:sp>
          <p:nvSpPr>
            <p:cNvPr id="10903" name="Google Shape;10903;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79"/>
          <p:cNvGrpSpPr/>
          <p:nvPr/>
        </p:nvGrpSpPr>
        <p:grpSpPr>
          <a:xfrm>
            <a:off x="3584201" y="4120746"/>
            <a:ext cx="267574" cy="329415"/>
            <a:chOff x="3584201" y="4294996"/>
            <a:chExt cx="267574" cy="329415"/>
          </a:xfrm>
        </p:grpSpPr>
        <p:sp>
          <p:nvSpPr>
            <p:cNvPr id="10906" name="Google Shape;10906;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9"/>
          <p:cNvGrpSpPr/>
          <p:nvPr/>
        </p:nvGrpSpPr>
        <p:grpSpPr>
          <a:xfrm>
            <a:off x="3082855" y="4121478"/>
            <a:ext cx="375946" cy="327823"/>
            <a:chOff x="3082855" y="4295728"/>
            <a:chExt cx="375946" cy="327823"/>
          </a:xfrm>
        </p:grpSpPr>
        <p:sp>
          <p:nvSpPr>
            <p:cNvPr id="10911" name="Google Shape;10911;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9"/>
          <p:cNvGrpSpPr/>
          <p:nvPr/>
        </p:nvGrpSpPr>
        <p:grpSpPr>
          <a:xfrm>
            <a:off x="2749016" y="4116926"/>
            <a:ext cx="150831" cy="336926"/>
            <a:chOff x="2749016" y="4291176"/>
            <a:chExt cx="150831" cy="336926"/>
          </a:xfrm>
        </p:grpSpPr>
        <p:sp>
          <p:nvSpPr>
            <p:cNvPr id="10923" name="Google Shape;10923;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9"/>
          <p:cNvGrpSpPr/>
          <p:nvPr/>
        </p:nvGrpSpPr>
        <p:grpSpPr>
          <a:xfrm>
            <a:off x="7127716" y="4105182"/>
            <a:ext cx="248254" cy="361942"/>
            <a:chOff x="7127716" y="4279432"/>
            <a:chExt cx="248254" cy="361942"/>
          </a:xfrm>
        </p:grpSpPr>
        <p:sp>
          <p:nvSpPr>
            <p:cNvPr id="10928" name="Google Shape;10928;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79"/>
          <p:cNvGrpSpPr/>
          <p:nvPr/>
        </p:nvGrpSpPr>
        <p:grpSpPr>
          <a:xfrm>
            <a:off x="7565408" y="4105182"/>
            <a:ext cx="248255" cy="361942"/>
            <a:chOff x="7565408" y="4279432"/>
            <a:chExt cx="248255" cy="361942"/>
          </a:xfrm>
        </p:grpSpPr>
        <p:sp>
          <p:nvSpPr>
            <p:cNvPr id="10938" name="Google Shape;10938;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9"/>
          <p:cNvGrpSpPr/>
          <p:nvPr/>
        </p:nvGrpSpPr>
        <p:grpSpPr>
          <a:xfrm>
            <a:off x="6264109" y="4105182"/>
            <a:ext cx="225498" cy="361560"/>
            <a:chOff x="6264109" y="4279432"/>
            <a:chExt cx="225498" cy="361560"/>
          </a:xfrm>
        </p:grpSpPr>
        <p:sp>
          <p:nvSpPr>
            <p:cNvPr id="10947" name="Google Shape;10947;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9"/>
          <p:cNvGrpSpPr/>
          <p:nvPr/>
        </p:nvGrpSpPr>
        <p:grpSpPr>
          <a:xfrm>
            <a:off x="7929578" y="4110115"/>
            <a:ext cx="395266" cy="351312"/>
            <a:chOff x="7929578" y="4284365"/>
            <a:chExt cx="395266" cy="351312"/>
          </a:xfrm>
        </p:grpSpPr>
        <p:sp>
          <p:nvSpPr>
            <p:cNvPr id="10950" name="Google Shape;10950;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79"/>
          <p:cNvGrpSpPr/>
          <p:nvPr/>
        </p:nvGrpSpPr>
        <p:grpSpPr>
          <a:xfrm>
            <a:off x="6595502" y="4149527"/>
            <a:ext cx="426315" cy="332826"/>
            <a:chOff x="6639652" y="4323777"/>
            <a:chExt cx="426315" cy="332826"/>
          </a:xfrm>
        </p:grpSpPr>
        <p:sp>
          <p:nvSpPr>
            <p:cNvPr id="10955" name="Google Shape;10955;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79"/>
          <p:cNvGrpSpPr/>
          <p:nvPr/>
        </p:nvGrpSpPr>
        <p:grpSpPr>
          <a:xfrm>
            <a:off x="5357662" y="4123387"/>
            <a:ext cx="287275" cy="326296"/>
            <a:chOff x="5357662" y="4297637"/>
            <a:chExt cx="287275" cy="326296"/>
          </a:xfrm>
        </p:grpSpPr>
        <p:sp>
          <p:nvSpPr>
            <p:cNvPr id="10966" name="Google Shape;10966;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5774124" y="4120300"/>
            <a:ext cx="331611" cy="331674"/>
            <a:chOff x="5774124" y="4294550"/>
            <a:chExt cx="331611" cy="331674"/>
          </a:xfrm>
        </p:grpSpPr>
        <p:sp>
          <p:nvSpPr>
            <p:cNvPr id="10972" name="Google Shape;10972;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9"/>
          <p:cNvGrpSpPr/>
          <p:nvPr/>
        </p:nvGrpSpPr>
        <p:grpSpPr>
          <a:xfrm>
            <a:off x="4890434" y="4113139"/>
            <a:ext cx="345997" cy="346029"/>
            <a:chOff x="4890434" y="4287389"/>
            <a:chExt cx="345997" cy="346029"/>
          </a:xfrm>
        </p:grpSpPr>
        <p:sp>
          <p:nvSpPr>
            <p:cNvPr id="10975" name="Google Shape;10975;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79"/>
          <p:cNvGrpSpPr/>
          <p:nvPr/>
        </p:nvGrpSpPr>
        <p:grpSpPr>
          <a:xfrm>
            <a:off x="2165809" y="3636809"/>
            <a:ext cx="422542" cy="342973"/>
            <a:chOff x="2165809" y="3811059"/>
            <a:chExt cx="422542" cy="342973"/>
          </a:xfrm>
        </p:grpSpPr>
        <p:sp>
          <p:nvSpPr>
            <p:cNvPr id="10983" name="Google Shape;10983;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1" name="Google Shape;11001;p79"/>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2" name="Google Shape;11002;p79"/>
          <p:cNvGrpSpPr/>
          <p:nvPr/>
        </p:nvGrpSpPr>
        <p:grpSpPr>
          <a:xfrm>
            <a:off x="903530" y="3631875"/>
            <a:ext cx="264550" cy="353222"/>
            <a:chOff x="903530" y="3806125"/>
            <a:chExt cx="264550" cy="353222"/>
          </a:xfrm>
        </p:grpSpPr>
        <p:sp>
          <p:nvSpPr>
            <p:cNvPr id="11003" name="Google Shape;11003;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9"/>
          <p:cNvGrpSpPr/>
          <p:nvPr/>
        </p:nvGrpSpPr>
        <p:grpSpPr>
          <a:xfrm>
            <a:off x="850092" y="3178684"/>
            <a:ext cx="369517" cy="375660"/>
            <a:chOff x="850092" y="3352934"/>
            <a:chExt cx="369517" cy="375660"/>
          </a:xfrm>
        </p:grpSpPr>
        <p:sp>
          <p:nvSpPr>
            <p:cNvPr id="11008" name="Google Shape;11008;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79"/>
          <p:cNvGrpSpPr/>
          <p:nvPr/>
        </p:nvGrpSpPr>
        <p:grpSpPr>
          <a:xfrm>
            <a:off x="2611458" y="3642124"/>
            <a:ext cx="426329" cy="332375"/>
            <a:chOff x="2611458" y="3816374"/>
            <a:chExt cx="426329" cy="332375"/>
          </a:xfrm>
        </p:grpSpPr>
        <p:sp>
          <p:nvSpPr>
            <p:cNvPr id="11014" name="Google Shape;11014;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4" name="Google Shape;11024;p79"/>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5" name="Google Shape;11025;p79"/>
          <p:cNvGrpSpPr/>
          <p:nvPr/>
        </p:nvGrpSpPr>
        <p:grpSpPr>
          <a:xfrm>
            <a:off x="4019984" y="3631143"/>
            <a:ext cx="293704" cy="353954"/>
            <a:chOff x="4019984" y="3805393"/>
            <a:chExt cx="293704" cy="353954"/>
          </a:xfrm>
        </p:grpSpPr>
        <p:sp>
          <p:nvSpPr>
            <p:cNvPr id="11026" name="Google Shape;11026;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79"/>
          <p:cNvGrpSpPr/>
          <p:nvPr/>
        </p:nvGrpSpPr>
        <p:grpSpPr>
          <a:xfrm>
            <a:off x="8006505" y="3215794"/>
            <a:ext cx="323654" cy="303189"/>
            <a:chOff x="8006505" y="3390044"/>
            <a:chExt cx="323654" cy="303189"/>
          </a:xfrm>
        </p:grpSpPr>
        <p:sp>
          <p:nvSpPr>
            <p:cNvPr id="11029" name="Google Shape;11029;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79"/>
          <p:cNvGrpSpPr/>
          <p:nvPr/>
        </p:nvGrpSpPr>
        <p:grpSpPr>
          <a:xfrm>
            <a:off x="1299146" y="3632257"/>
            <a:ext cx="367990" cy="351312"/>
            <a:chOff x="1299146" y="3806507"/>
            <a:chExt cx="367990" cy="351312"/>
          </a:xfrm>
        </p:grpSpPr>
        <p:sp>
          <p:nvSpPr>
            <p:cNvPr id="11036" name="Google Shape;11036;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8" name="Google Shape;11038;p79"/>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9" name="Google Shape;11039;p79"/>
          <p:cNvGrpSpPr/>
          <p:nvPr/>
        </p:nvGrpSpPr>
        <p:grpSpPr>
          <a:xfrm>
            <a:off x="7550258" y="3658420"/>
            <a:ext cx="371395" cy="301279"/>
            <a:chOff x="7550258" y="3832670"/>
            <a:chExt cx="371395" cy="301279"/>
          </a:xfrm>
        </p:grpSpPr>
        <p:sp>
          <p:nvSpPr>
            <p:cNvPr id="11040" name="Google Shape;11040;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8" name="Google Shape;11058;p79"/>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9" name="Google Shape;11059;p79"/>
          <p:cNvGrpSpPr/>
          <p:nvPr/>
        </p:nvGrpSpPr>
        <p:grpSpPr>
          <a:xfrm>
            <a:off x="6659725" y="3633785"/>
            <a:ext cx="367608" cy="350548"/>
            <a:chOff x="6659725" y="3808035"/>
            <a:chExt cx="367608" cy="350548"/>
          </a:xfrm>
        </p:grpSpPr>
        <p:sp>
          <p:nvSpPr>
            <p:cNvPr id="11060" name="Google Shape;11060;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9"/>
          <p:cNvGrpSpPr/>
          <p:nvPr/>
        </p:nvGrpSpPr>
        <p:grpSpPr>
          <a:xfrm>
            <a:off x="6219391" y="3642506"/>
            <a:ext cx="356627" cy="334252"/>
            <a:chOff x="6219391" y="3816756"/>
            <a:chExt cx="356627" cy="334252"/>
          </a:xfrm>
        </p:grpSpPr>
        <p:sp>
          <p:nvSpPr>
            <p:cNvPr id="11063" name="Google Shape;11063;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9"/>
          <p:cNvGrpSpPr/>
          <p:nvPr/>
        </p:nvGrpSpPr>
        <p:grpSpPr>
          <a:xfrm>
            <a:off x="5778676" y="3652722"/>
            <a:ext cx="349052" cy="313055"/>
            <a:chOff x="5778676" y="3826972"/>
            <a:chExt cx="349052" cy="313055"/>
          </a:xfrm>
        </p:grpSpPr>
        <p:sp>
          <p:nvSpPr>
            <p:cNvPr id="11068" name="Google Shape;11068;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79"/>
          <p:cNvGrpSpPr/>
          <p:nvPr/>
        </p:nvGrpSpPr>
        <p:grpSpPr>
          <a:xfrm>
            <a:off x="5355784" y="3660297"/>
            <a:ext cx="299019" cy="297905"/>
            <a:chOff x="5355784" y="3834547"/>
            <a:chExt cx="299019" cy="297905"/>
          </a:xfrm>
        </p:grpSpPr>
        <p:sp>
          <p:nvSpPr>
            <p:cNvPr id="11074" name="Google Shape;11074;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9"/>
          <p:cNvGrpSpPr/>
          <p:nvPr/>
        </p:nvGrpSpPr>
        <p:grpSpPr>
          <a:xfrm>
            <a:off x="8036455" y="3633021"/>
            <a:ext cx="292176" cy="353985"/>
            <a:chOff x="8036455" y="3807271"/>
            <a:chExt cx="292176" cy="353985"/>
          </a:xfrm>
        </p:grpSpPr>
        <p:sp>
          <p:nvSpPr>
            <p:cNvPr id="11079" name="Google Shape;11079;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1" name="Google Shape;11081;p7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082" name="Google Shape;11082;p7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083" name="Google Shape;11083;p79"/>
          <p:cNvGrpSpPr/>
          <p:nvPr/>
        </p:nvGrpSpPr>
        <p:grpSpPr>
          <a:xfrm>
            <a:off x="4874902" y="3634549"/>
            <a:ext cx="345615" cy="350835"/>
            <a:chOff x="4874902" y="3808799"/>
            <a:chExt cx="345615" cy="350835"/>
          </a:xfrm>
        </p:grpSpPr>
        <p:sp>
          <p:nvSpPr>
            <p:cNvPr id="11084" name="Google Shape;11084;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9"/>
          <p:cNvGrpSpPr/>
          <p:nvPr/>
        </p:nvGrpSpPr>
        <p:grpSpPr>
          <a:xfrm>
            <a:off x="3095745" y="3631143"/>
            <a:ext cx="352840" cy="354717"/>
            <a:chOff x="3095745" y="3805393"/>
            <a:chExt cx="352840" cy="354717"/>
          </a:xfrm>
        </p:grpSpPr>
        <p:sp>
          <p:nvSpPr>
            <p:cNvPr id="11102" name="Google Shape;11102;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11"/>
        <p:cNvGrpSpPr/>
        <p:nvPr/>
      </p:nvGrpSpPr>
      <p:grpSpPr>
        <a:xfrm>
          <a:off x="0" y="0"/>
          <a:ext cx="0" cy="0"/>
          <a:chOff x="0" y="0"/>
          <a:chExt cx="0" cy="0"/>
        </a:xfrm>
      </p:grpSpPr>
      <p:grpSp>
        <p:nvGrpSpPr>
          <p:cNvPr id="11112" name="Google Shape;11112;p80"/>
          <p:cNvGrpSpPr/>
          <p:nvPr/>
        </p:nvGrpSpPr>
        <p:grpSpPr>
          <a:xfrm>
            <a:off x="2704005" y="4083381"/>
            <a:ext cx="342144" cy="362704"/>
            <a:chOff x="2704005" y="4258781"/>
            <a:chExt cx="342144" cy="362704"/>
          </a:xfrm>
        </p:grpSpPr>
        <p:sp>
          <p:nvSpPr>
            <p:cNvPr id="11113" name="Google Shape;11113;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0"/>
          <p:cNvGrpSpPr/>
          <p:nvPr/>
        </p:nvGrpSpPr>
        <p:grpSpPr>
          <a:xfrm>
            <a:off x="2157462" y="4083096"/>
            <a:ext cx="347435" cy="363370"/>
            <a:chOff x="2157462" y="4258496"/>
            <a:chExt cx="347435" cy="363370"/>
          </a:xfrm>
        </p:grpSpPr>
        <p:sp>
          <p:nvSpPr>
            <p:cNvPr id="11121" name="Google Shape;11121;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80"/>
          <p:cNvGrpSpPr/>
          <p:nvPr/>
        </p:nvGrpSpPr>
        <p:grpSpPr>
          <a:xfrm>
            <a:off x="4010963" y="3588381"/>
            <a:ext cx="343665" cy="363211"/>
            <a:chOff x="4010963" y="3763781"/>
            <a:chExt cx="343665" cy="363211"/>
          </a:xfrm>
        </p:grpSpPr>
        <p:sp>
          <p:nvSpPr>
            <p:cNvPr id="11125" name="Google Shape;11125;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80"/>
          <p:cNvGrpSpPr/>
          <p:nvPr/>
        </p:nvGrpSpPr>
        <p:grpSpPr>
          <a:xfrm>
            <a:off x="2214042" y="3635109"/>
            <a:ext cx="368153" cy="311193"/>
            <a:chOff x="2214042" y="3810509"/>
            <a:chExt cx="368153" cy="311193"/>
          </a:xfrm>
        </p:grpSpPr>
        <p:sp>
          <p:nvSpPr>
            <p:cNvPr id="11131" name="Google Shape;11131;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80"/>
          <p:cNvGrpSpPr/>
          <p:nvPr/>
        </p:nvGrpSpPr>
        <p:grpSpPr>
          <a:xfrm>
            <a:off x="1797413" y="3606819"/>
            <a:ext cx="367805" cy="367773"/>
            <a:chOff x="1768938" y="3782219"/>
            <a:chExt cx="367805" cy="367773"/>
          </a:xfrm>
        </p:grpSpPr>
        <p:sp>
          <p:nvSpPr>
            <p:cNvPr id="11134" name="Google Shape;11134;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80"/>
          <p:cNvGrpSpPr/>
          <p:nvPr/>
        </p:nvGrpSpPr>
        <p:grpSpPr>
          <a:xfrm>
            <a:off x="2681385" y="3623039"/>
            <a:ext cx="325544" cy="327413"/>
            <a:chOff x="2681385" y="3798439"/>
            <a:chExt cx="325544" cy="327413"/>
          </a:xfrm>
        </p:grpSpPr>
        <p:sp>
          <p:nvSpPr>
            <p:cNvPr id="11140" name="Google Shape;11140;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80"/>
          <p:cNvGrpSpPr/>
          <p:nvPr/>
        </p:nvGrpSpPr>
        <p:grpSpPr>
          <a:xfrm>
            <a:off x="6243928" y="4088102"/>
            <a:ext cx="274254" cy="350824"/>
            <a:chOff x="6243928" y="4263502"/>
            <a:chExt cx="274254" cy="350824"/>
          </a:xfrm>
        </p:grpSpPr>
        <p:sp>
          <p:nvSpPr>
            <p:cNvPr id="11148" name="Google Shape;11148;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80"/>
          <p:cNvGrpSpPr/>
          <p:nvPr/>
        </p:nvGrpSpPr>
        <p:grpSpPr>
          <a:xfrm>
            <a:off x="3560600" y="3587938"/>
            <a:ext cx="352345" cy="363655"/>
            <a:chOff x="3560600" y="3763338"/>
            <a:chExt cx="352345" cy="363655"/>
          </a:xfrm>
        </p:grpSpPr>
        <p:sp>
          <p:nvSpPr>
            <p:cNvPr id="11157" name="Google Shape;11157;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0"/>
          <p:cNvGrpSpPr/>
          <p:nvPr/>
        </p:nvGrpSpPr>
        <p:grpSpPr>
          <a:xfrm>
            <a:off x="5790556" y="4085852"/>
            <a:ext cx="279513" cy="356083"/>
            <a:chOff x="5790556" y="4261252"/>
            <a:chExt cx="279513" cy="356083"/>
          </a:xfrm>
        </p:grpSpPr>
        <p:sp>
          <p:nvSpPr>
            <p:cNvPr id="11161" name="Google Shape;11161;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0"/>
          <p:cNvGrpSpPr/>
          <p:nvPr/>
        </p:nvGrpSpPr>
        <p:grpSpPr>
          <a:xfrm>
            <a:off x="5341333" y="4085852"/>
            <a:ext cx="278752" cy="356463"/>
            <a:chOff x="5341333" y="4261252"/>
            <a:chExt cx="278752" cy="356463"/>
          </a:xfrm>
        </p:grpSpPr>
        <p:sp>
          <p:nvSpPr>
            <p:cNvPr id="11169" name="Google Shape;11169;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6" name="Google Shape;11176;p80"/>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7" name="Google Shape;11177;p80"/>
          <p:cNvGrpSpPr/>
          <p:nvPr/>
        </p:nvGrpSpPr>
        <p:grpSpPr>
          <a:xfrm>
            <a:off x="3103646" y="3590676"/>
            <a:ext cx="360233" cy="362451"/>
            <a:chOff x="3107608" y="3763401"/>
            <a:chExt cx="360233" cy="362451"/>
          </a:xfrm>
        </p:grpSpPr>
        <p:sp>
          <p:nvSpPr>
            <p:cNvPr id="11178" name="Google Shape;11178;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0"/>
          <p:cNvGrpSpPr/>
          <p:nvPr/>
        </p:nvGrpSpPr>
        <p:grpSpPr>
          <a:xfrm>
            <a:off x="889343" y="3625827"/>
            <a:ext cx="351585" cy="339705"/>
            <a:chOff x="889343" y="3801227"/>
            <a:chExt cx="351585" cy="339705"/>
          </a:xfrm>
        </p:grpSpPr>
        <p:sp>
          <p:nvSpPr>
            <p:cNvPr id="11182" name="Google Shape;11182;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80"/>
          <p:cNvGrpSpPr/>
          <p:nvPr/>
        </p:nvGrpSpPr>
        <p:grpSpPr>
          <a:xfrm>
            <a:off x="4896609" y="4085472"/>
            <a:ext cx="278784" cy="355323"/>
            <a:chOff x="4896609" y="4260872"/>
            <a:chExt cx="278784" cy="355323"/>
          </a:xfrm>
        </p:grpSpPr>
        <p:sp>
          <p:nvSpPr>
            <p:cNvPr id="11188" name="Google Shape;11188;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0"/>
          <p:cNvGrpSpPr/>
          <p:nvPr/>
        </p:nvGrpSpPr>
        <p:grpSpPr>
          <a:xfrm>
            <a:off x="7598438" y="4090731"/>
            <a:ext cx="260283" cy="345914"/>
            <a:chOff x="7598438" y="4266131"/>
            <a:chExt cx="260283" cy="345914"/>
          </a:xfrm>
        </p:grpSpPr>
        <p:sp>
          <p:nvSpPr>
            <p:cNvPr id="11195" name="Google Shape;11195;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80"/>
          <p:cNvGrpSpPr/>
          <p:nvPr/>
        </p:nvGrpSpPr>
        <p:grpSpPr>
          <a:xfrm>
            <a:off x="1767069" y="3184746"/>
            <a:ext cx="286324" cy="348163"/>
            <a:chOff x="1767069" y="3360146"/>
            <a:chExt cx="286324" cy="348163"/>
          </a:xfrm>
        </p:grpSpPr>
        <p:sp>
          <p:nvSpPr>
            <p:cNvPr id="11203" name="Google Shape;11203;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80"/>
          <p:cNvGrpSpPr/>
          <p:nvPr/>
        </p:nvGrpSpPr>
        <p:grpSpPr>
          <a:xfrm>
            <a:off x="7149944" y="4090731"/>
            <a:ext cx="260283" cy="345914"/>
            <a:chOff x="7149944" y="4266131"/>
            <a:chExt cx="260283" cy="345914"/>
          </a:xfrm>
        </p:grpSpPr>
        <p:sp>
          <p:nvSpPr>
            <p:cNvPr id="11211" name="Google Shape;11211;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0"/>
          <p:cNvGrpSpPr/>
          <p:nvPr/>
        </p:nvGrpSpPr>
        <p:grpSpPr>
          <a:xfrm>
            <a:off x="6695051" y="4083951"/>
            <a:ext cx="270104" cy="360233"/>
            <a:chOff x="6695051" y="4259351"/>
            <a:chExt cx="270104" cy="360233"/>
          </a:xfrm>
        </p:grpSpPr>
        <p:sp>
          <p:nvSpPr>
            <p:cNvPr id="11218" name="Google Shape;11218;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80"/>
          <p:cNvGrpSpPr/>
          <p:nvPr/>
        </p:nvGrpSpPr>
        <p:grpSpPr>
          <a:xfrm>
            <a:off x="8047661" y="4082051"/>
            <a:ext cx="277263" cy="362514"/>
            <a:chOff x="8047661" y="4257451"/>
            <a:chExt cx="277263" cy="362514"/>
          </a:xfrm>
        </p:grpSpPr>
        <p:sp>
          <p:nvSpPr>
            <p:cNvPr id="11223" name="Google Shape;11223;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80"/>
          <p:cNvGrpSpPr/>
          <p:nvPr/>
        </p:nvGrpSpPr>
        <p:grpSpPr>
          <a:xfrm>
            <a:off x="6248078" y="3609068"/>
            <a:ext cx="277263" cy="356115"/>
            <a:chOff x="6248078" y="3784468"/>
            <a:chExt cx="277263" cy="356115"/>
          </a:xfrm>
        </p:grpSpPr>
        <p:sp>
          <p:nvSpPr>
            <p:cNvPr id="11228" name="Google Shape;11228;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80"/>
          <p:cNvGrpSpPr/>
          <p:nvPr/>
        </p:nvGrpSpPr>
        <p:grpSpPr>
          <a:xfrm>
            <a:off x="5800725" y="3610589"/>
            <a:ext cx="277644" cy="354594"/>
            <a:chOff x="5800725" y="3785989"/>
            <a:chExt cx="277644" cy="354594"/>
          </a:xfrm>
        </p:grpSpPr>
        <p:sp>
          <p:nvSpPr>
            <p:cNvPr id="11234" name="Google Shape;11234;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80"/>
          <p:cNvGrpSpPr/>
          <p:nvPr/>
        </p:nvGrpSpPr>
        <p:grpSpPr>
          <a:xfrm>
            <a:off x="2206122" y="3185348"/>
            <a:ext cx="308183" cy="347561"/>
            <a:chOff x="2206122" y="3360748"/>
            <a:chExt cx="308183" cy="347561"/>
          </a:xfrm>
        </p:grpSpPr>
        <p:sp>
          <p:nvSpPr>
            <p:cNvPr id="11242" name="Google Shape;11242;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80"/>
          <p:cNvGrpSpPr/>
          <p:nvPr/>
        </p:nvGrpSpPr>
        <p:grpSpPr>
          <a:xfrm>
            <a:off x="5353403" y="3610209"/>
            <a:ext cx="277992" cy="354974"/>
            <a:chOff x="5353403" y="3785609"/>
            <a:chExt cx="277992" cy="354974"/>
          </a:xfrm>
        </p:grpSpPr>
        <p:sp>
          <p:nvSpPr>
            <p:cNvPr id="11248" name="Google Shape;11248;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80"/>
          <p:cNvGrpSpPr/>
          <p:nvPr/>
        </p:nvGrpSpPr>
        <p:grpSpPr>
          <a:xfrm>
            <a:off x="4896229" y="3610589"/>
            <a:ext cx="278784" cy="354594"/>
            <a:chOff x="4896229" y="3785989"/>
            <a:chExt cx="278784" cy="354594"/>
          </a:xfrm>
        </p:grpSpPr>
        <p:sp>
          <p:nvSpPr>
            <p:cNvPr id="11255" name="Google Shape;11255;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0"/>
          <p:cNvGrpSpPr/>
          <p:nvPr/>
        </p:nvGrpSpPr>
        <p:grpSpPr>
          <a:xfrm>
            <a:off x="7592387" y="3612458"/>
            <a:ext cx="273874" cy="351204"/>
            <a:chOff x="7592387" y="3787858"/>
            <a:chExt cx="273874" cy="351204"/>
          </a:xfrm>
        </p:grpSpPr>
        <p:sp>
          <p:nvSpPr>
            <p:cNvPr id="11262" name="Google Shape;11262;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0"/>
          <p:cNvGrpSpPr/>
          <p:nvPr/>
        </p:nvGrpSpPr>
        <p:grpSpPr>
          <a:xfrm>
            <a:off x="7145794" y="3612458"/>
            <a:ext cx="274254" cy="350444"/>
            <a:chOff x="7145794" y="3787858"/>
            <a:chExt cx="274254" cy="350444"/>
          </a:xfrm>
        </p:grpSpPr>
        <p:sp>
          <p:nvSpPr>
            <p:cNvPr id="11267" name="Google Shape;11267;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0"/>
          <p:cNvGrpSpPr/>
          <p:nvPr/>
        </p:nvGrpSpPr>
        <p:grpSpPr>
          <a:xfrm>
            <a:off x="8054060" y="3611698"/>
            <a:ext cx="266334" cy="353834"/>
            <a:chOff x="8054060" y="3787098"/>
            <a:chExt cx="266334" cy="353834"/>
          </a:xfrm>
        </p:grpSpPr>
        <p:sp>
          <p:nvSpPr>
            <p:cNvPr id="11274" name="Google Shape;11274;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80"/>
          <p:cNvGrpSpPr/>
          <p:nvPr/>
        </p:nvGrpSpPr>
        <p:grpSpPr>
          <a:xfrm>
            <a:off x="6702211" y="3607199"/>
            <a:ext cx="270104" cy="361754"/>
            <a:chOff x="6702211" y="3782599"/>
            <a:chExt cx="270104" cy="361754"/>
          </a:xfrm>
        </p:grpSpPr>
        <p:sp>
          <p:nvSpPr>
            <p:cNvPr id="11279" name="Google Shape;11279;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3516886" y="3263327"/>
            <a:ext cx="391854" cy="269922"/>
            <a:chOff x="3516850" y="3406526"/>
            <a:chExt cx="369674" cy="254644"/>
          </a:xfrm>
        </p:grpSpPr>
        <p:sp>
          <p:nvSpPr>
            <p:cNvPr id="11285" name="Google Shape;11285;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0"/>
          <p:cNvGrpSpPr/>
          <p:nvPr/>
        </p:nvGrpSpPr>
        <p:grpSpPr>
          <a:xfrm>
            <a:off x="1310655" y="3185127"/>
            <a:ext cx="306314" cy="347403"/>
            <a:chOff x="1310655" y="3360527"/>
            <a:chExt cx="306314" cy="347403"/>
          </a:xfrm>
        </p:grpSpPr>
        <p:sp>
          <p:nvSpPr>
            <p:cNvPr id="11290" name="Google Shape;11290;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80"/>
          <p:cNvGrpSpPr/>
          <p:nvPr/>
        </p:nvGrpSpPr>
        <p:grpSpPr>
          <a:xfrm>
            <a:off x="3119678" y="3184746"/>
            <a:ext cx="269343" cy="348543"/>
            <a:chOff x="3119678" y="3360146"/>
            <a:chExt cx="269343" cy="348543"/>
          </a:xfrm>
        </p:grpSpPr>
        <p:sp>
          <p:nvSpPr>
            <p:cNvPr id="11296" name="Google Shape;11296;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0"/>
          <p:cNvGrpSpPr/>
          <p:nvPr/>
        </p:nvGrpSpPr>
        <p:grpSpPr>
          <a:xfrm>
            <a:off x="3967213" y="3181547"/>
            <a:ext cx="368185" cy="354753"/>
            <a:chOff x="3967213" y="3356947"/>
            <a:chExt cx="368185" cy="354753"/>
          </a:xfrm>
        </p:grpSpPr>
        <p:sp>
          <p:nvSpPr>
            <p:cNvPr id="11304" name="Google Shape;11304;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0"/>
          <p:cNvGrpSpPr/>
          <p:nvPr/>
        </p:nvGrpSpPr>
        <p:grpSpPr>
          <a:xfrm>
            <a:off x="871254" y="3184746"/>
            <a:ext cx="285183" cy="347023"/>
            <a:chOff x="871254" y="3360146"/>
            <a:chExt cx="285183" cy="347023"/>
          </a:xfrm>
        </p:grpSpPr>
        <p:sp>
          <p:nvSpPr>
            <p:cNvPr id="11310" name="Google Shape;11310;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665165" y="3184746"/>
            <a:ext cx="281794" cy="349684"/>
            <a:chOff x="2665165" y="3360146"/>
            <a:chExt cx="281794" cy="349684"/>
          </a:xfrm>
        </p:grpSpPr>
        <p:sp>
          <p:nvSpPr>
            <p:cNvPr id="11315" name="Google Shape;11315;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80"/>
          <p:cNvGrpSpPr/>
          <p:nvPr/>
        </p:nvGrpSpPr>
        <p:grpSpPr>
          <a:xfrm>
            <a:off x="7156344" y="3172296"/>
            <a:ext cx="264465" cy="353074"/>
            <a:chOff x="7156344" y="3347696"/>
            <a:chExt cx="264465" cy="353074"/>
          </a:xfrm>
        </p:grpSpPr>
        <p:sp>
          <p:nvSpPr>
            <p:cNvPr id="11321" name="Google Shape;11321;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80"/>
          <p:cNvGrpSpPr/>
          <p:nvPr/>
        </p:nvGrpSpPr>
        <p:grpSpPr>
          <a:xfrm>
            <a:off x="6703732" y="3171536"/>
            <a:ext cx="264813" cy="352693"/>
            <a:chOff x="6703732" y="3346936"/>
            <a:chExt cx="264813" cy="352693"/>
          </a:xfrm>
        </p:grpSpPr>
        <p:sp>
          <p:nvSpPr>
            <p:cNvPr id="11327" name="Google Shape;11327;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80"/>
          <p:cNvGrpSpPr/>
          <p:nvPr/>
        </p:nvGrpSpPr>
        <p:grpSpPr>
          <a:xfrm>
            <a:off x="6252228" y="3171536"/>
            <a:ext cx="265193" cy="352693"/>
            <a:chOff x="6252228" y="3346936"/>
            <a:chExt cx="265193" cy="352693"/>
          </a:xfrm>
        </p:grpSpPr>
        <p:sp>
          <p:nvSpPr>
            <p:cNvPr id="11333" name="Google Shape;11333;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80"/>
          <p:cNvGrpSpPr/>
          <p:nvPr/>
        </p:nvGrpSpPr>
        <p:grpSpPr>
          <a:xfrm>
            <a:off x="5801105" y="3172296"/>
            <a:ext cx="264813" cy="351933"/>
            <a:chOff x="5801105" y="3347696"/>
            <a:chExt cx="264813" cy="351933"/>
          </a:xfrm>
        </p:grpSpPr>
        <p:sp>
          <p:nvSpPr>
            <p:cNvPr id="11337" name="Google Shape;11337;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0"/>
          <p:cNvGrpSpPr/>
          <p:nvPr/>
        </p:nvGrpSpPr>
        <p:grpSpPr>
          <a:xfrm>
            <a:off x="5349253" y="3171536"/>
            <a:ext cx="265922" cy="352693"/>
            <a:chOff x="5349253" y="3346936"/>
            <a:chExt cx="265922" cy="352693"/>
          </a:xfrm>
        </p:grpSpPr>
        <p:sp>
          <p:nvSpPr>
            <p:cNvPr id="11342" name="Google Shape;11342;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0"/>
          <p:cNvGrpSpPr/>
          <p:nvPr/>
        </p:nvGrpSpPr>
        <p:grpSpPr>
          <a:xfrm>
            <a:off x="4907159" y="3171536"/>
            <a:ext cx="264845" cy="354214"/>
            <a:chOff x="4907159" y="3346936"/>
            <a:chExt cx="264845" cy="354214"/>
          </a:xfrm>
        </p:grpSpPr>
        <p:sp>
          <p:nvSpPr>
            <p:cNvPr id="11349" name="Google Shape;11349;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80"/>
          <p:cNvGrpSpPr/>
          <p:nvPr/>
        </p:nvGrpSpPr>
        <p:grpSpPr>
          <a:xfrm>
            <a:off x="8048421" y="3159086"/>
            <a:ext cx="276503" cy="369674"/>
            <a:chOff x="8048421" y="3334486"/>
            <a:chExt cx="276503" cy="369674"/>
          </a:xfrm>
        </p:grpSpPr>
        <p:sp>
          <p:nvSpPr>
            <p:cNvPr id="11352" name="Google Shape;11352;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0"/>
          <p:cNvGrpSpPr/>
          <p:nvPr/>
        </p:nvGrpSpPr>
        <p:grpSpPr>
          <a:xfrm>
            <a:off x="7575787" y="3154555"/>
            <a:ext cx="295384" cy="376834"/>
            <a:chOff x="7575787" y="3329955"/>
            <a:chExt cx="295384" cy="376834"/>
          </a:xfrm>
        </p:grpSpPr>
        <p:sp>
          <p:nvSpPr>
            <p:cNvPr id="11359" name="Google Shape;11359;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80"/>
          <p:cNvGrpSpPr/>
          <p:nvPr/>
        </p:nvGrpSpPr>
        <p:grpSpPr>
          <a:xfrm>
            <a:off x="864062" y="2709103"/>
            <a:ext cx="264084" cy="347783"/>
            <a:chOff x="864062" y="2884503"/>
            <a:chExt cx="264084" cy="347783"/>
          </a:xfrm>
        </p:grpSpPr>
        <p:sp>
          <p:nvSpPr>
            <p:cNvPr id="11366" name="Google Shape;11366;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0"/>
          <p:cNvGrpSpPr/>
          <p:nvPr/>
        </p:nvGrpSpPr>
        <p:grpSpPr>
          <a:xfrm>
            <a:off x="3978523" y="2709261"/>
            <a:ext cx="348955" cy="346516"/>
            <a:chOff x="3978523" y="2884661"/>
            <a:chExt cx="348955" cy="346516"/>
          </a:xfrm>
        </p:grpSpPr>
        <p:sp>
          <p:nvSpPr>
            <p:cNvPr id="11377" name="Google Shape;11377;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80"/>
          <p:cNvGrpSpPr/>
          <p:nvPr/>
        </p:nvGrpSpPr>
        <p:grpSpPr>
          <a:xfrm>
            <a:off x="3556255" y="2709863"/>
            <a:ext cx="347435" cy="345534"/>
            <a:chOff x="3527780" y="2885263"/>
            <a:chExt cx="347435" cy="345534"/>
          </a:xfrm>
        </p:grpSpPr>
        <p:sp>
          <p:nvSpPr>
            <p:cNvPr id="11386" name="Google Shape;11386;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80"/>
          <p:cNvGrpSpPr/>
          <p:nvPr/>
        </p:nvGrpSpPr>
        <p:grpSpPr>
          <a:xfrm>
            <a:off x="2239671" y="2709103"/>
            <a:ext cx="218053" cy="348543"/>
            <a:chOff x="2239671" y="2884503"/>
            <a:chExt cx="218053" cy="348543"/>
          </a:xfrm>
        </p:grpSpPr>
        <p:sp>
          <p:nvSpPr>
            <p:cNvPr id="11410" name="Google Shape;11410;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80"/>
          <p:cNvGrpSpPr/>
          <p:nvPr/>
        </p:nvGrpSpPr>
        <p:grpSpPr>
          <a:xfrm>
            <a:off x="2691555" y="2709103"/>
            <a:ext cx="215044" cy="348924"/>
            <a:chOff x="2691555" y="2884503"/>
            <a:chExt cx="215044" cy="348924"/>
          </a:xfrm>
        </p:grpSpPr>
        <p:sp>
          <p:nvSpPr>
            <p:cNvPr id="11416" name="Google Shape;11416;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0"/>
          <p:cNvGrpSpPr/>
          <p:nvPr/>
        </p:nvGrpSpPr>
        <p:grpSpPr>
          <a:xfrm>
            <a:off x="1770459" y="2709103"/>
            <a:ext cx="254644" cy="348828"/>
            <a:chOff x="1770459" y="2884503"/>
            <a:chExt cx="254644" cy="348828"/>
          </a:xfrm>
        </p:grpSpPr>
        <p:sp>
          <p:nvSpPr>
            <p:cNvPr id="11420" name="Google Shape;11420;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80"/>
          <p:cNvGrpSpPr/>
          <p:nvPr/>
        </p:nvGrpSpPr>
        <p:grpSpPr>
          <a:xfrm>
            <a:off x="1317466" y="2709483"/>
            <a:ext cx="258382" cy="348543"/>
            <a:chOff x="1317466" y="2884883"/>
            <a:chExt cx="258382" cy="348543"/>
          </a:xfrm>
        </p:grpSpPr>
        <p:sp>
          <p:nvSpPr>
            <p:cNvPr id="11429" name="Google Shape;11429;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80"/>
          <p:cNvGrpSpPr/>
          <p:nvPr/>
        </p:nvGrpSpPr>
        <p:grpSpPr>
          <a:xfrm>
            <a:off x="3121167" y="2709483"/>
            <a:ext cx="258414" cy="348543"/>
            <a:chOff x="3121167" y="2884883"/>
            <a:chExt cx="258414" cy="348543"/>
          </a:xfrm>
        </p:grpSpPr>
        <p:sp>
          <p:nvSpPr>
            <p:cNvPr id="11438" name="Google Shape;11438;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80"/>
          <p:cNvGrpSpPr/>
          <p:nvPr/>
        </p:nvGrpSpPr>
        <p:grpSpPr>
          <a:xfrm>
            <a:off x="4899999" y="2706695"/>
            <a:ext cx="271244" cy="346801"/>
            <a:chOff x="4899999" y="2882095"/>
            <a:chExt cx="271244" cy="346801"/>
          </a:xfrm>
        </p:grpSpPr>
        <p:sp>
          <p:nvSpPr>
            <p:cNvPr id="11447" name="Google Shape;11447;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80"/>
          <p:cNvGrpSpPr/>
          <p:nvPr/>
        </p:nvGrpSpPr>
        <p:grpSpPr>
          <a:xfrm>
            <a:off x="7162775" y="2705713"/>
            <a:ext cx="259523" cy="346294"/>
            <a:chOff x="7162775" y="2881113"/>
            <a:chExt cx="259523" cy="346294"/>
          </a:xfrm>
        </p:grpSpPr>
        <p:sp>
          <p:nvSpPr>
            <p:cNvPr id="11458" name="Google Shape;11458;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0"/>
          <p:cNvGrpSpPr/>
          <p:nvPr/>
        </p:nvGrpSpPr>
        <p:grpSpPr>
          <a:xfrm>
            <a:off x="6709751" y="2706442"/>
            <a:ext cx="261075" cy="347815"/>
            <a:chOff x="6709751" y="2881842"/>
            <a:chExt cx="261075" cy="347815"/>
          </a:xfrm>
        </p:grpSpPr>
        <p:sp>
          <p:nvSpPr>
            <p:cNvPr id="11465" name="Google Shape;11465;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0"/>
          <p:cNvGrpSpPr/>
          <p:nvPr/>
        </p:nvGrpSpPr>
        <p:grpSpPr>
          <a:xfrm>
            <a:off x="5807156" y="2705713"/>
            <a:ext cx="261043" cy="348163"/>
            <a:chOff x="5807156" y="2881113"/>
            <a:chExt cx="261043" cy="348163"/>
          </a:xfrm>
        </p:grpSpPr>
        <p:sp>
          <p:nvSpPr>
            <p:cNvPr id="11472" name="Google Shape;11472;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80"/>
          <p:cNvGrpSpPr/>
          <p:nvPr/>
        </p:nvGrpSpPr>
        <p:grpSpPr>
          <a:xfrm>
            <a:off x="5355653" y="2706093"/>
            <a:ext cx="262184" cy="346643"/>
            <a:chOff x="5355653" y="2881493"/>
            <a:chExt cx="262184" cy="346643"/>
          </a:xfrm>
        </p:grpSpPr>
        <p:sp>
          <p:nvSpPr>
            <p:cNvPr id="11478" name="Google Shape;11478;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80"/>
          <p:cNvGrpSpPr/>
          <p:nvPr/>
        </p:nvGrpSpPr>
        <p:grpSpPr>
          <a:xfrm>
            <a:off x="8055961" y="2706442"/>
            <a:ext cx="260283" cy="345914"/>
            <a:chOff x="8055961" y="2881842"/>
            <a:chExt cx="260283" cy="345914"/>
          </a:xfrm>
        </p:grpSpPr>
        <p:sp>
          <p:nvSpPr>
            <p:cNvPr id="11484" name="Google Shape;11484;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80"/>
          <p:cNvGrpSpPr/>
          <p:nvPr/>
        </p:nvGrpSpPr>
        <p:grpSpPr>
          <a:xfrm>
            <a:off x="7609368" y="2718512"/>
            <a:ext cx="264813" cy="353105"/>
            <a:chOff x="7609368" y="2893912"/>
            <a:chExt cx="264813" cy="353105"/>
          </a:xfrm>
        </p:grpSpPr>
        <p:sp>
          <p:nvSpPr>
            <p:cNvPr id="11489" name="Google Shape;11489;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80"/>
          <p:cNvGrpSpPr/>
          <p:nvPr/>
        </p:nvGrpSpPr>
        <p:grpSpPr>
          <a:xfrm>
            <a:off x="6248458" y="2694372"/>
            <a:ext cx="270864" cy="360645"/>
            <a:chOff x="6248458" y="2869772"/>
            <a:chExt cx="270864" cy="360645"/>
          </a:xfrm>
        </p:grpSpPr>
        <p:sp>
          <p:nvSpPr>
            <p:cNvPr id="11496" name="Google Shape;11496;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80"/>
          <p:cNvGrpSpPr/>
          <p:nvPr/>
        </p:nvGrpSpPr>
        <p:grpSpPr>
          <a:xfrm>
            <a:off x="3075928" y="2270398"/>
            <a:ext cx="363243" cy="300675"/>
            <a:chOff x="3075928" y="2445798"/>
            <a:chExt cx="363243" cy="300675"/>
          </a:xfrm>
        </p:grpSpPr>
        <p:sp>
          <p:nvSpPr>
            <p:cNvPr id="11502" name="Google Shape;11502;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80"/>
          <p:cNvGrpSpPr/>
          <p:nvPr/>
        </p:nvGrpSpPr>
        <p:grpSpPr>
          <a:xfrm>
            <a:off x="2633105" y="2256459"/>
            <a:ext cx="363243" cy="328585"/>
            <a:chOff x="2633105" y="2431859"/>
            <a:chExt cx="363243" cy="328585"/>
          </a:xfrm>
        </p:grpSpPr>
        <p:sp>
          <p:nvSpPr>
            <p:cNvPr id="11514" name="Google Shape;11514;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0"/>
          <p:cNvGrpSpPr/>
          <p:nvPr/>
        </p:nvGrpSpPr>
        <p:grpSpPr>
          <a:xfrm>
            <a:off x="2189142" y="2245910"/>
            <a:ext cx="365904" cy="350064"/>
            <a:chOff x="2189142" y="2421310"/>
            <a:chExt cx="365904" cy="350064"/>
          </a:xfrm>
        </p:grpSpPr>
        <p:sp>
          <p:nvSpPr>
            <p:cNvPr id="11523" name="Google Shape;11523;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2" name="Google Shape;11532;p80"/>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3" name="Google Shape;11533;p80"/>
          <p:cNvGrpSpPr/>
          <p:nvPr/>
        </p:nvGrpSpPr>
        <p:grpSpPr>
          <a:xfrm>
            <a:off x="3961923" y="2310917"/>
            <a:ext cx="364415" cy="220936"/>
            <a:chOff x="3961923" y="2486317"/>
            <a:chExt cx="364415" cy="220936"/>
          </a:xfrm>
        </p:grpSpPr>
        <p:sp>
          <p:nvSpPr>
            <p:cNvPr id="11534" name="Google Shape;11534;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80"/>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9" name="Google Shape;11539;p80"/>
          <p:cNvGrpSpPr/>
          <p:nvPr/>
        </p:nvGrpSpPr>
        <p:grpSpPr>
          <a:xfrm>
            <a:off x="1303876" y="2243977"/>
            <a:ext cx="363275" cy="354626"/>
            <a:chOff x="1303876" y="2419377"/>
            <a:chExt cx="363275" cy="354626"/>
          </a:xfrm>
        </p:grpSpPr>
        <p:sp>
          <p:nvSpPr>
            <p:cNvPr id="11540" name="Google Shape;11540;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80"/>
          <p:cNvGrpSpPr/>
          <p:nvPr/>
        </p:nvGrpSpPr>
        <p:grpSpPr>
          <a:xfrm>
            <a:off x="861053" y="2239510"/>
            <a:ext cx="362134" cy="363623"/>
            <a:chOff x="861053" y="2414910"/>
            <a:chExt cx="362134" cy="363623"/>
          </a:xfrm>
        </p:grpSpPr>
        <p:sp>
          <p:nvSpPr>
            <p:cNvPr id="11549" name="Google Shape;11549;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80"/>
          <p:cNvGrpSpPr/>
          <p:nvPr/>
        </p:nvGrpSpPr>
        <p:grpSpPr>
          <a:xfrm>
            <a:off x="7594288" y="2239859"/>
            <a:ext cx="279513" cy="355735"/>
            <a:chOff x="7594288" y="2415259"/>
            <a:chExt cx="279513" cy="355735"/>
          </a:xfrm>
        </p:grpSpPr>
        <p:sp>
          <p:nvSpPr>
            <p:cNvPr id="11555" name="Google Shape;11555;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80"/>
          <p:cNvGrpSpPr/>
          <p:nvPr/>
        </p:nvGrpSpPr>
        <p:grpSpPr>
          <a:xfrm>
            <a:off x="7145794" y="2240239"/>
            <a:ext cx="278784" cy="355735"/>
            <a:chOff x="7145794" y="2415639"/>
            <a:chExt cx="278784" cy="355735"/>
          </a:xfrm>
        </p:grpSpPr>
        <p:sp>
          <p:nvSpPr>
            <p:cNvPr id="11562" name="Google Shape;11562;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80"/>
          <p:cNvGrpSpPr/>
          <p:nvPr/>
        </p:nvGrpSpPr>
        <p:grpSpPr>
          <a:xfrm>
            <a:off x="6698441" y="2239130"/>
            <a:ext cx="277644" cy="357984"/>
            <a:chOff x="6698441" y="2414530"/>
            <a:chExt cx="277644" cy="357984"/>
          </a:xfrm>
        </p:grpSpPr>
        <p:sp>
          <p:nvSpPr>
            <p:cNvPr id="11573" name="Google Shape;11573;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80"/>
          <p:cNvGrpSpPr/>
          <p:nvPr/>
        </p:nvGrpSpPr>
        <p:grpSpPr>
          <a:xfrm>
            <a:off x="4897750" y="2240239"/>
            <a:ext cx="279513" cy="357255"/>
            <a:chOff x="4897750" y="2415639"/>
            <a:chExt cx="279513" cy="357255"/>
          </a:xfrm>
        </p:grpSpPr>
        <p:sp>
          <p:nvSpPr>
            <p:cNvPr id="11580" name="Google Shape;11580;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80"/>
          <p:cNvGrpSpPr/>
          <p:nvPr/>
        </p:nvGrpSpPr>
        <p:grpSpPr>
          <a:xfrm>
            <a:off x="5812066" y="2240619"/>
            <a:ext cx="264813" cy="353454"/>
            <a:chOff x="5812066" y="2416019"/>
            <a:chExt cx="264813" cy="353454"/>
          </a:xfrm>
        </p:grpSpPr>
        <p:sp>
          <p:nvSpPr>
            <p:cNvPr id="11589" name="Google Shape;11589;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80"/>
          <p:cNvGrpSpPr/>
          <p:nvPr/>
        </p:nvGrpSpPr>
        <p:grpSpPr>
          <a:xfrm>
            <a:off x="8054820" y="2240999"/>
            <a:ext cx="264433" cy="353454"/>
            <a:chOff x="8054820" y="2416399"/>
            <a:chExt cx="264433" cy="353454"/>
          </a:xfrm>
        </p:grpSpPr>
        <p:sp>
          <p:nvSpPr>
            <p:cNvPr id="11597" name="Google Shape;11597;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80"/>
          <p:cNvGrpSpPr/>
          <p:nvPr/>
        </p:nvGrpSpPr>
        <p:grpSpPr>
          <a:xfrm>
            <a:off x="5356413" y="2237990"/>
            <a:ext cx="271212" cy="361374"/>
            <a:chOff x="5356413" y="2413390"/>
            <a:chExt cx="271212" cy="361374"/>
          </a:xfrm>
        </p:grpSpPr>
        <p:sp>
          <p:nvSpPr>
            <p:cNvPr id="11604" name="Google Shape;11604;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80"/>
          <p:cNvGrpSpPr/>
          <p:nvPr/>
        </p:nvGrpSpPr>
        <p:grpSpPr>
          <a:xfrm>
            <a:off x="6255238" y="2236849"/>
            <a:ext cx="271244" cy="360994"/>
            <a:chOff x="6255238" y="2412249"/>
            <a:chExt cx="271244" cy="360994"/>
          </a:xfrm>
        </p:grpSpPr>
        <p:sp>
          <p:nvSpPr>
            <p:cNvPr id="11610" name="Google Shape;11610;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80"/>
          <p:cNvGrpSpPr/>
          <p:nvPr/>
        </p:nvGrpSpPr>
        <p:grpSpPr>
          <a:xfrm>
            <a:off x="2185372" y="1782399"/>
            <a:ext cx="366664" cy="366981"/>
            <a:chOff x="2185372" y="1957799"/>
            <a:chExt cx="366664" cy="366981"/>
          </a:xfrm>
        </p:grpSpPr>
        <p:sp>
          <p:nvSpPr>
            <p:cNvPr id="11617" name="Google Shape;11617;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80"/>
          <p:cNvGrpSpPr/>
          <p:nvPr/>
        </p:nvGrpSpPr>
        <p:grpSpPr>
          <a:xfrm>
            <a:off x="1737258" y="1812971"/>
            <a:ext cx="370814" cy="307359"/>
            <a:chOff x="1737258" y="1988371"/>
            <a:chExt cx="370814" cy="307359"/>
          </a:xfrm>
        </p:grpSpPr>
        <p:sp>
          <p:nvSpPr>
            <p:cNvPr id="11626" name="Google Shape;11626;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80"/>
          <p:cNvGrpSpPr/>
          <p:nvPr/>
        </p:nvGrpSpPr>
        <p:grpSpPr>
          <a:xfrm>
            <a:off x="848983" y="1814111"/>
            <a:ext cx="369294" cy="304350"/>
            <a:chOff x="848983" y="1989511"/>
            <a:chExt cx="369294" cy="304350"/>
          </a:xfrm>
        </p:grpSpPr>
        <p:sp>
          <p:nvSpPr>
            <p:cNvPr id="11631" name="Google Shape;11631;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80"/>
          <p:cNvGrpSpPr/>
          <p:nvPr/>
        </p:nvGrpSpPr>
        <p:grpSpPr>
          <a:xfrm>
            <a:off x="3074027" y="1808377"/>
            <a:ext cx="380604" cy="313854"/>
            <a:chOff x="3074027" y="1983777"/>
            <a:chExt cx="380604" cy="313854"/>
          </a:xfrm>
        </p:grpSpPr>
        <p:sp>
          <p:nvSpPr>
            <p:cNvPr id="11637" name="Google Shape;11637;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80"/>
          <p:cNvGrpSpPr/>
          <p:nvPr/>
        </p:nvGrpSpPr>
        <p:grpSpPr>
          <a:xfrm>
            <a:off x="3522521" y="1800457"/>
            <a:ext cx="367013" cy="331278"/>
            <a:chOff x="3522521" y="1975857"/>
            <a:chExt cx="367013" cy="331278"/>
          </a:xfrm>
        </p:grpSpPr>
        <p:sp>
          <p:nvSpPr>
            <p:cNvPr id="11643" name="Google Shape;11643;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0"/>
          <p:cNvGrpSpPr/>
          <p:nvPr/>
        </p:nvGrpSpPr>
        <p:grpSpPr>
          <a:xfrm>
            <a:off x="2630824" y="1801566"/>
            <a:ext cx="368185" cy="330454"/>
            <a:chOff x="2630824" y="1976966"/>
            <a:chExt cx="368185" cy="330454"/>
          </a:xfrm>
        </p:grpSpPr>
        <p:sp>
          <p:nvSpPr>
            <p:cNvPr id="11651" name="Google Shape;11651;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0"/>
          <p:cNvGrpSpPr/>
          <p:nvPr/>
        </p:nvGrpSpPr>
        <p:grpSpPr>
          <a:xfrm>
            <a:off x="1293706" y="1791016"/>
            <a:ext cx="369294" cy="350444"/>
            <a:chOff x="1293706" y="1966416"/>
            <a:chExt cx="369294" cy="350444"/>
          </a:xfrm>
        </p:grpSpPr>
        <p:sp>
          <p:nvSpPr>
            <p:cNvPr id="11660" name="Google Shape;11660;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80"/>
          <p:cNvGrpSpPr/>
          <p:nvPr/>
        </p:nvGrpSpPr>
        <p:grpSpPr>
          <a:xfrm>
            <a:off x="3967213" y="1800077"/>
            <a:ext cx="368185" cy="331816"/>
            <a:chOff x="3967213" y="1975477"/>
            <a:chExt cx="368185" cy="331816"/>
          </a:xfrm>
        </p:grpSpPr>
        <p:sp>
          <p:nvSpPr>
            <p:cNvPr id="11669" name="Google Shape;11669;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80"/>
          <p:cNvGrpSpPr/>
          <p:nvPr/>
        </p:nvGrpSpPr>
        <p:grpSpPr>
          <a:xfrm>
            <a:off x="8047661" y="1793646"/>
            <a:ext cx="279132" cy="356875"/>
            <a:chOff x="8047661" y="1969046"/>
            <a:chExt cx="279132" cy="356875"/>
          </a:xfrm>
        </p:grpSpPr>
        <p:sp>
          <p:nvSpPr>
            <p:cNvPr id="11673" name="Google Shape;11673;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80"/>
          <p:cNvGrpSpPr/>
          <p:nvPr/>
        </p:nvGrpSpPr>
        <p:grpSpPr>
          <a:xfrm>
            <a:off x="7596157" y="1792759"/>
            <a:ext cx="279544" cy="358142"/>
            <a:chOff x="7596157" y="1968159"/>
            <a:chExt cx="279544" cy="358142"/>
          </a:xfrm>
        </p:grpSpPr>
        <p:sp>
          <p:nvSpPr>
            <p:cNvPr id="11678" name="Google Shape;11678;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80"/>
          <p:cNvGrpSpPr/>
          <p:nvPr/>
        </p:nvGrpSpPr>
        <p:grpSpPr>
          <a:xfrm>
            <a:off x="7147315" y="1793646"/>
            <a:ext cx="279513" cy="357636"/>
            <a:chOff x="7147315" y="1969046"/>
            <a:chExt cx="279513" cy="357636"/>
          </a:xfrm>
        </p:grpSpPr>
        <p:sp>
          <p:nvSpPr>
            <p:cNvPr id="11685" name="Google Shape;11685;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80"/>
          <p:cNvGrpSpPr/>
          <p:nvPr/>
        </p:nvGrpSpPr>
        <p:grpSpPr>
          <a:xfrm>
            <a:off x="6697681" y="1792917"/>
            <a:ext cx="280305" cy="359093"/>
            <a:chOff x="6697681" y="1968317"/>
            <a:chExt cx="280305" cy="359093"/>
          </a:xfrm>
        </p:grpSpPr>
        <p:sp>
          <p:nvSpPr>
            <p:cNvPr id="11693" name="Google Shape;11693;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0"/>
          <p:cNvGrpSpPr/>
          <p:nvPr/>
        </p:nvGrpSpPr>
        <p:grpSpPr>
          <a:xfrm>
            <a:off x="6248839" y="1792537"/>
            <a:ext cx="280273" cy="358744"/>
            <a:chOff x="6248839" y="1967937"/>
            <a:chExt cx="280273" cy="358744"/>
          </a:xfrm>
        </p:grpSpPr>
        <p:sp>
          <p:nvSpPr>
            <p:cNvPr id="11701" name="Google Shape;11701;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80"/>
          <p:cNvGrpSpPr/>
          <p:nvPr/>
        </p:nvGrpSpPr>
        <p:grpSpPr>
          <a:xfrm>
            <a:off x="5801485" y="1793646"/>
            <a:ext cx="279164" cy="357794"/>
            <a:chOff x="5801485" y="1969046"/>
            <a:chExt cx="279164" cy="357794"/>
          </a:xfrm>
        </p:grpSpPr>
        <p:sp>
          <p:nvSpPr>
            <p:cNvPr id="11708" name="Google Shape;11708;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80"/>
          <p:cNvGrpSpPr/>
          <p:nvPr/>
        </p:nvGrpSpPr>
        <p:grpSpPr>
          <a:xfrm>
            <a:off x="5352643" y="1793646"/>
            <a:ext cx="278404" cy="358364"/>
            <a:chOff x="5352643" y="1969046"/>
            <a:chExt cx="278404" cy="358364"/>
          </a:xfrm>
        </p:grpSpPr>
        <p:sp>
          <p:nvSpPr>
            <p:cNvPr id="11722" name="Google Shape;11722;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80"/>
          <p:cNvGrpSpPr/>
          <p:nvPr/>
        </p:nvGrpSpPr>
        <p:grpSpPr>
          <a:xfrm>
            <a:off x="4897750" y="1792917"/>
            <a:ext cx="279132" cy="358364"/>
            <a:chOff x="4897750" y="1968317"/>
            <a:chExt cx="279132" cy="358364"/>
          </a:xfrm>
        </p:grpSpPr>
        <p:sp>
          <p:nvSpPr>
            <p:cNvPr id="11727" name="Google Shape;11727;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0" name="Google Shape;11740;p80"/>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1" name="Google Shape;11741;p80"/>
          <p:cNvGrpSpPr/>
          <p:nvPr/>
        </p:nvGrpSpPr>
        <p:grpSpPr>
          <a:xfrm>
            <a:off x="1767449" y="1337644"/>
            <a:ext cx="324403" cy="347783"/>
            <a:chOff x="1767449" y="1513044"/>
            <a:chExt cx="324403" cy="347783"/>
          </a:xfrm>
        </p:grpSpPr>
        <p:sp>
          <p:nvSpPr>
            <p:cNvPr id="11742" name="Google Shape;11742;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80"/>
          <p:cNvGrpSpPr/>
          <p:nvPr/>
        </p:nvGrpSpPr>
        <p:grpSpPr>
          <a:xfrm>
            <a:off x="4007193" y="1337327"/>
            <a:ext cx="320633" cy="348100"/>
            <a:chOff x="4007193" y="1512727"/>
            <a:chExt cx="320633" cy="348100"/>
          </a:xfrm>
        </p:grpSpPr>
        <p:sp>
          <p:nvSpPr>
            <p:cNvPr id="11752" name="Google Shape;11752;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80"/>
          <p:cNvGrpSpPr/>
          <p:nvPr/>
        </p:nvGrpSpPr>
        <p:grpSpPr>
          <a:xfrm>
            <a:off x="3530425" y="1333347"/>
            <a:ext cx="368175" cy="344594"/>
            <a:chOff x="3530425" y="1508747"/>
            <a:chExt cx="368175" cy="344594"/>
          </a:xfrm>
        </p:grpSpPr>
        <p:sp>
          <p:nvSpPr>
            <p:cNvPr id="11758" name="Google Shape;11758;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80"/>
          <p:cNvGrpSpPr/>
          <p:nvPr/>
        </p:nvGrpSpPr>
        <p:grpSpPr>
          <a:xfrm>
            <a:off x="3127598" y="1337834"/>
            <a:ext cx="289714" cy="347593"/>
            <a:chOff x="3127598" y="1513234"/>
            <a:chExt cx="289714" cy="347593"/>
          </a:xfrm>
        </p:grpSpPr>
        <p:sp>
          <p:nvSpPr>
            <p:cNvPr id="11763" name="Google Shape;11763;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80"/>
          <p:cNvGrpSpPr/>
          <p:nvPr/>
        </p:nvGrpSpPr>
        <p:grpSpPr>
          <a:xfrm>
            <a:off x="2662884" y="1337644"/>
            <a:ext cx="322914" cy="348543"/>
            <a:chOff x="2662884" y="1513044"/>
            <a:chExt cx="322914" cy="348543"/>
          </a:xfrm>
        </p:grpSpPr>
        <p:sp>
          <p:nvSpPr>
            <p:cNvPr id="11769" name="Google Shape;11769;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80"/>
          <p:cNvGrpSpPr/>
          <p:nvPr/>
        </p:nvGrpSpPr>
        <p:grpSpPr>
          <a:xfrm>
            <a:off x="2232511" y="1337359"/>
            <a:ext cx="299534" cy="348068"/>
            <a:chOff x="2232511" y="1512759"/>
            <a:chExt cx="299534" cy="348068"/>
          </a:xfrm>
        </p:grpSpPr>
        <p:sp>
          <p:nvSpPr>
            <p:cNvPr id="11780" name="Google Shape;11780;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0"/>
          <p:cNvGrpSpPr/>
          <p:nvPr/>
        </p:nvGrpSpPr>
        <p:grpSpPr>
          <a:xfrm>
            <a:off x="1331406" y="1337961"/>
            <a:ext cx="301784" cy="348607"/>
            <a:chOff x="1331406" y="1513361"/>
            <a:chExt cx="301784" cy="348607"/>
          </a:xfrm>
        </p:grpSpPr>
        <p:sp>
          <p:nvSpPr>
            <p:cNvPr id="11792" name="Google Shape;11792;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80"/>
          <p:cNvGrpSpPr/>
          <p:nvPr/>
        </p:nvGrpSpPr>
        <p:grpSpPr>
          <a:xfrm>
            <a:off x="7144274" y="1324814"/>
            <a:ext cx="282174" cy="355735"/>
            <a:chOff x="7144274" y="1500214"/>
            <a:chExt cx="282174" cy="355735"/>
          </a:xfrm>
        </p:grpSpPr>
        <p:sp>
          <p:nvSpPr>
            <p:cNvPr id="11797" name="Google Shape;11797;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80"/>
          <p:cNvGrpSpPr/>
          <p:nvPr/>
        </p:nvGrpSpPr>
        <p:grpSpPr>
          <a:xfrm>
            <a:off x="6685262" y="1324814"/>
            <a:ext cx="289682" cy="354594"/>
            <a:chOff x="6685262" y="1500214"/>
            <a:chExt cx="289682" cy="354594"/>
          </a:xfrm>
        </p:grpSpPr>
        <p:sp>
          <p:nvSpPr>
            <p:cNvPr id="11804" name="Google Shape;11804;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0"/>
          <p:cNvGrpSpPr/>
          <p:nvPr/>
        </p:nvGrpSpPr>
        <p:grpSpPr>
          <a:xfrm>
            <a:off x="6200938" y="1325194"/>
            <a:ext cx="322154" cy="355355"/>
            <a:chOff x="6200938" y="1500594"/>
            <a:chExt cx="322154" cy="355355"/>
          </a:xfrm>
        </p:grpSpPr>
        <p:sp>
          <p:nvSpPr>
            <p:cNvPr id="11809" name="Google Shape;11809;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0"/>
          <p:cNvGrpSpPr/>
          <p:nvPr/>
        </p:nvGrpSpPr>
        <p:grpSpPr>
          <a:xfrm>
            <a:off x="5289631" y="1324814"/>
            <a:ext cx="332355" cy="354974"/>
            <a:chOff x="5289631" y="1500214"/>
            <a:chExt cx="332355" cy="354974"/>
          </a:xfrm>
        </p:grpSpPr>
        <p:sp>
          <p:nvSpPr>
            <p:cNvPr id="11815" name="Google Shape;11815;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80"/>
          <p:cNvGrpSpPr/>
          <p:nvPr/>
        </p:nvGrpSpPr>
        <p:grpSpPr>
          <a:xfrm>
            <a:off x="5748295" y="1324433"/>
            <a:ext cx="323294" cy="356115"/>
            <a:chOff x="5748295" y="1499833"/>
            <a:chExt cx="323294" cy="356115"/>
          </a:xfrm>
        </p:grpSpPr>
        <p:sp>
          <p:nvSpPr>
            <p:cNvPr id="11822" name="Google Shape;11822;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80"/>
          <p:cNvGrpSpPr/>
          <p:nvPr/>
        </p:nvGrpSpPr>
        <p:grpSpPr>
          <a:xfrm>
            <a:off x="8047661" y="1325637"/>
            <a:ext cx="278404" cy="355260"/>
            <a:chOff x="8047661" y="1501037"/>
            <a:chExt cx="278404" cy="355260"/>
          </a:xfrm>
        </p:grpSpPr>
        <p:sp>
          <p:nvSpPr>
            <p:cNvPr id="11830" name="Google Shape;11830;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80"/>
          <p:cNvGrpSpPr/>
          <p:nvPr/>
        </p:nvGrpSpPr>
        <p:grpSpPr>
          <a:xfrm>
            <a:off x="4903389" y="1324814"/>
            <a:ext cx="267854" cy="355735"/>
            <a:chOff x="4903389" y="1500214"/>
            <a:chExt cx="267854" cy="355735"/>
          </a:xfrm>
        </p:grpSpPr>
        <p:sp>
          <p:nvSpPr>
            <p:cNvPr id="11835" name="Google Shape;11835;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80"/>
          <p:cNvGrpSpPr/>
          <p:nvPr/>
        </p:nvGrpSpPr>
        <p:grpSpPr>
          <a:xfrm>
            <a:off x="7613518" y="1325954"/>
            <a:ext cx="264433" cy="353074"/>
            <a:chOff x="7613518" y="1501354"/>
            <a:chExt cx="264433" cy="353074"/>
          </a:xfrm>
        </p:grpSpPr>
        <p:sp>
          <p:nvSpPr>
            <p:cNvPr id="11841" name="Google Shape;11841;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7" name="Google Shape;11847;p8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848" name="Google Shape;11848;p8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52"/>
        <p:cNvGrpSpPr/>
        <p:nvPr/>
      </p:nvGrpSpPr>
      <p:grpSpPr>
        <a:xfrm>
          <a:off x="0" y="0"/>
          <a:ext cx="0" cy="0"/>
          <a:chOff x="0" y="0"/>
          <a:chExt cx="0" cy="0"/>
        </a:xfrm>
      </p:grpSpPr>
      <p:grpSp>
        <p:nvGrpSpPr>
          <p:cNvPr id="11853" name="Google Shape;11853;p81"/>
          <p:cNvGrpSpPr/>
          <p:nvPr/>
        </p:nvGrpSpPr>
        <p:grpSpPr>
          <a:xfrm>
            <a:off x="1757085" y="1325225"/>
            <a:ext cx="371069" cy="359396"/>
            <a:chOff x="1757085" y="1500675"/>
            <a:chExt cx="371069" cy="359396"/>
          </a:xfrm>
        </p:grpSpPr>
        <p:sp>
          <p:nvSpPr>
            <p:cNvPr id="11854" name="Google Shape;11854;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81"/>
          <p:cNvGrpSpPr/>
          <p:nvPr/>
        </p:nvGrpSpPr>
        <p:grpSpPr>
          <a:xfrm>
            <a:off x="2774209" y="1779241"/>
            <a:ext cx="116693" cy="374186"/>
            <a:chOff x="2774209" y="1954691"/>
            <a:chExt cx="116693" cy="374186"/>
          </a:xfrm>
        </p:grpSpPr>
        <p:sp>
          <p:nvSpPr>
            <p:cNvPr id="11884" name="Google Shape;11884;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81"/>
          <p:cNvGrpSpPr/>
          <p:nvPr/>
        </p:nvGrpSpPr>
        <p:grpSpPr>
          <a:xfrm>
            <a:off x="4017435" y="1324462"/>
            <a:ext cx="315092" cy="359397"/>
            <a:chOff x="4017435" y="1499912"/>
            <a:chExt cx="315092" cy="359397"/>
          </a:xfrm>
        </p:grpSpPr>
        <p:sp>
          <p:nvSpPr>
            <p:cNvPr id="11887" name="Google Shape;11887;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81"/>
          <p:cNvGrpSpPr/>
          <p:nvPr/>
        </p:nvGrpSpPr>
        <p:grpSpPr>
          <a:xfrm>
            <a:off x="3963652" y="1824309"/>
            <a:ext cx="374154" cy="284050"/>
            <a:chOff x="3963652" y="1999759"/>
            <a:chExt cx="374154" cy="284050"/>
          </a:xfrm>
        </p:grpSpPr>
        <p:sp>
          <p:nvSpPr>
            <p:cNvPr id="11890" name="Google Shape;11890;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81"/>
          <p:cNvGrpSpPr/>
          <p:nvPr/>
        </p:nvGrpSpPr>
        <p:grpSpPr>
          <a:xfrm>
            <a:off x="1777536" y="1839416"/>
            <a:ext cx="376444" cy="253772"/>
            <a:chOff x="1777536" y="2014866"/>
            <a:chExt cx="376444" cy="253772"/>
          </a:xfrm>
        </p:grpSpPr>
        <p:sp>
          <p:nvSpPr>
            <p:cNvPr id="11894" name="Google Shape;11894;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1"/>
          <p:cNvGrpSpPr/>
          <p:nvPr/>
        </p:nvGrpSpPr>
        <p:grpSpPr>
          <a:xfrm>
            <a:off x="1309875" y="1881876"/>
            <a:ext cx="374154" cy="169680"/>
            <a:chOff x="1309875" y="2057326"/>
            <a:chExt cx="374154" cy="169680"/>
          </a:xfrm>
        </p:grpSpPr>
        <p:sp>
          <p:nvSpPr>
            <p:cNvPr id="11900" name="Google Shape;11900;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1" name="Google Shape;11911;p81"/>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2" name="Google Shape;11912;p81"/>
          <p:cNvGrpSpPr/>
          <p:nvPr/>
        </p:nvGrpSpPr>
        <p:grpSpPr>
          <a:xfrm>
            <a:off x="2347450" y="1779114"/>
            <a:ext cx="113639" cy="373168"/>
            <a:chOff x="2347450" y="1954564"/>
            <a:chExt cx="113639" cy="373168"/>
          </a:xfrm>
        </p:grpSpPr>
        <p:sp>
          <p:nvSpPr>
            <p:cNvPr id="11913" name="Google Shape;11913;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5" name="Google Shape;11915;p81"/>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6" name="Google Shape;11916;p81"/>
          <p:cNvGrpSpPr/>
          <p:nvPr/>
        </p:nvGrpSpPr>
        <p:grpSpPr>
          <a:xfrm>
            <a:off x="3110102" y="1324430"/>
            <a:ext cx="330613" cy="358379"/>
            <a:chOff x="3110102" y="1499880"/>
            <a:chExt cx="330613" cy="358379"/>
          </a:xfrm>
        </p:grpSpPr>
        <p:sp>
          <p:nvSpPr>
            <p:cNvPr id="11917" name="Google Shape;11917;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4" name="Google Shape;11924;p81"/>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5" name="Google Shape;11925;p81"/>
          <p:cNvGrpSpPr/>
          <p:nvPr/>
        </p:nvGrpSpPr>
        <p:grpSpPr>
          <a:xfrm>
            <a:off x="3485575" y="1824309"/>
            <a:ext cx="373772" cy="284050"/>
            <a:chOff x="3531200" y="1999759"/>
            <a:chExt cx="373772" cy="284050"/>
          </a:xfrm>
        </p:grpSpPr>
        <p:sp>
          <p:nvSpPr>
            <p:cNvPr id="11926" name="Google Shape;11926;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1"/>
          <p:cNvGrpSpPr/>
          <p:nvPr/>
        </p:nvGrpSpPr>
        <p:grpSpPr>
          <a:xfrm>
            <a:off x="2667058" y="1324843"/>
            <a:ext cx="330231" cy="359015"/>
            <a:chOff x="2667058" y="1500293"/>
            <a:chExt cx="330231" cy="359015"/>
          </a:xfrm>
        </p:grpSpPr>
        <p:sp>
          <p:nvSpPr>
            <p:cNvPr id="11931" name="Google Shape;11931;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1"/>
          <p:cNvGrpSpPr/>
          <p:nvPr/>
        </p:nvGrpSpPr>
        <p:grpSpPr>
          <a:xfrm>
            <a:off x="3567553" y="1324462"/>
            <a:ext cx="320022" cy="359778"/>
            <a:chOff x="3567553" y="1499912"/>
            <a:chExt cx="320022" cy="359778"/>
          </a:xfrm>
        </p:grpSpPr>
        <p:sp>
          <p:nvSpPr>
            <p:cNvPr id="11950" name="Google Shape;11950;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81"/>
          <p:cNvGrpSpPr/>
          <p:nvPr/>
        </p:nvGrpSpPr>
        <p:grpSpPr>
          <a:xfrm>
            <a:off x="1309875" y="1324462"/>
            <a:ext cx="359015" cy="358633"/>
            <a:chOff x="1309875" y="1499912"/>
            <a:chExt cx="359015" cy="358633"/>
          </a:xfrm>
        </p:grpSpPr>
        <p:sp>
          <p:nvSpPr>
            <p:cNvPr id="11957" name="Google Shape;11957;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81"/>
          <p:cNvGrpSpPr/>
          <p:nvPr/>
        </p:nvGrpSpPr>
        <p:grpSpPr>
          <a:xfrm>
            <a:off x="2219466" y="1324843"/>
            <a:ext cx="330613" cy="359015"/>
            <a:chOff x="2219466" y="1500293"/>
            <a:chExt cx="330613" cy="359015"/>
          </a:xfrm>
        </p:grpSpPr>
        <p:sp>
          <p:nvSpPr>
            <p:cNvPr id="11967" name="Google Shape;11967;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81"/>
          <p:cNvGrpSpPr/>
          <p:nvPr/>
        </p:nvGrpSpPr>
        <p:grpSpPr>
          <a:xfrm>
            <a:off x="5343544" y="1333908"/>
            <a:ext cx="244676" cy="351095"/>
            <a:chOff x="5343544" y="1509358"/>
            <a:chExt cx="244676" cy="351095"/>
          </a:xfrm>
        </p:grpSpPr>
        <p:sp>
          <p:nvSpPr>
            <p:cNvPr id="11970" name="Google Shape;11970;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1"/>
          <p:cNvGrpSpPr/>
          <p:nvPr/>
        </p:nvGrpSpPr>
        <p:grpSpPr>
          <a:xfrm>
            <a:off x="4882340" y="1333908"/>
            <a:ext cx="246171" cy="351095"/>
            <a:chOff x="4882340" y="1509358"/>
            <a:chExt cx="246171" cy="351095"/>
          </a:xfrm>
        </p:grpSpPr>
        <p:sp>
          <p:nvSpPr>
            <p:cNvPr id="11974" name="Google Shape;11974;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81"/>
          <p:cNvGrpSpPr/>
          <p:nvPr/>
        </p:nvGrpSpPr>
        <p:grpSpPr>
          <a:xfrm>
            <a:off x="6273204" y="1333558"/>
            <a:ext cx="236343" cy="351445"/>
            <a:chOff x="6273204" y="1509008"/>
            <a:chExt cx="236343" cy="351445"/>
          </a:xfrm>
        </p:grpSpPr>
        <p:sp>
          <p:nvSpPr>
            <p:cNvPr id="11980" name="Google Shape;11980;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81"/>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3" name="Google Shape;11983;p81"/>
          <p:cNvGrpSpPr/>
          <p:nvPr/>
        </p:nvGrpSpPr>
        <p:grpSpPr>
          <a:xfrm>
            <a:off x="7219530" y="1332794"/>
            <a:ext cx="191625" cy="352209"/>
            <a:chOff x="7219530" y="1508244"/>
            <a:chExt cx="191625" cy="352209"/>
          </a:xfrm>
        </p:grpSpPr>
        <p:sp>
          <p:nvSpPr>
            <p:cNvPr id="11984" name="Google Shape;11984;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81"/>
          <p:cNvGrpSpPr/>
          <p:nvPr/>
        </p:nvGrpSpPr>
        <p:grpSpPr>
          <a:xfrm>
            <a:off x="7699309" y="1333176"/>
            <a:ext cx="154922" cy="351827"/>
            <a:chOff x="7699309" y="1508626"/>
            <a:chExt cx="154922" cy="351827"/>
          </a:xfrm>
        </p:grpSpPr>
        <p:sp>
          <p:nvSpPr>
            <p:cNvPr id="11987" name="Google Shape;11987;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81"/>
          <p:cNvGrpSpPr/>
          <p:nvPr/>
        </p:nvGrpSpPr>
        <p:grpSpPr>
          <a:xfrm>
            <a:off x="8161690" y="1333558"/>
            <a:ext cx="153396" cy="351064"/>
            <a:chOff x="8161690" y="1509008"/>
            <a:chExt cx="153396" cy="351064"/>
          </a:xfrm>
        </p:grpSpPr>
        <p:sp>
          <p:nvSpPr>
            <p:cNvPr id="11995" name="Google Shape;11995;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1"/>
          <p:cNvGrpSpPr/>
          <p:nvPr/>
        </p:nvGrpSpPr>
        <p:grpSpPr>
          <a:xfrm>
            <a:off x="6746940" y="1333431"/>
            <a:ext cx="213221" cy="352304"/>
            <a:chOff x="6746940" y="1508881"/>
            <a:chExt cx="213221" cy="352304"/>
          </a:xfrm>
        </p:grpSpPr>
        <p:sp>
          <p:nvSpPr>
            <p:cNvPr id="12000" name="Google Shape;12000;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81"/>
          <p:cNvGrpSpPr/>
          <p:nvPr/>
        </p:nvGrpSpPr>
        <p:grpSpPr>
          <a:xfrm>
            <a:off x="5770336" y="1832165"/>
            <a:ext cx="350682" cy="292097"/>
            <a:chOff x="5770336" y="2007615"/>
            <a:chExt cx="350682" cy="292097"/>
          </a:xfrm>
        </p:grpSpPr>
        <p:sp>
          <p:nvSpPr>
            <p:cNvPr id="12005" name="Google Shape;12005;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81"/>
          <p:cNvGrpSpPr/>
          <p:nvPr/>
        </p:nvGrpSpPr>
        <p:grpSpPr>
          <a:xfrm>
            <a:off x="5326878" y="1804908"/>
            <a:ext cx="350332" cy="346229"/>
            <a:chOff x="5326878" y="1980358"/>
            <a:chExt cx="350332" cy="346229"/>
          </a:xfrm>
        </p:grpSpPr>
        <p:sp>
          <p:nvSpPr>
            <p:cNvPr id="12010" name="Google Shape;12010;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4" name="Google Shape;12014;p81"/>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5" name="Google Shape;12015;p81"/>
          <p:cNvGrpSpPr/>
          <p:nvPr/>
        </p:nvGrpSpPr>
        <p:grpSpPr>
          <a:xfrm>
            <a:off x="4883835" y="1817121"/>
            <a:ext cx="350300" cy="323043"/>
            <a:chOff x="4883835" y="1992571"/>
            <a:chExt cx="350300" cy="323043"/>
          </a:xfrm>
        </p:grpSpPr>
        <p:sp>
          <p:nvSpPr>
            <p:cNvPr id="12016" name="Google Shape;12016;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81"/>
          <p:cNvGrpSpPr/>
          <p:nvPr/>
        </p:nvGrpSpPr>
        <p:grpSpPr>
          <a:xfrm>
            <a:off x="7548967" y="1803477"/>
            <a:ext cx="333285" cy="349950"/>
            <a:chOff x="7548967" y="1978927"/>
            <a:chExt cx="333285" cy="349950"/>
          </a:xfrm>
        </p:grpSpPr>
        <p:sp>
          <p:nvSpPr>
            <p:cNvPr id="12023" name="Google Shape;12023;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81"/>
          <p:cNvGrpSpPr/>
          <p:nvPr/>
        </p:nvGrpSpPr>
        <p:grpSpPr>
          <a:xfrm>
            <a:off x="6214142" y="1803477"/>
            <a:ext cx="346515" cy="350300"/>
            <a:chOff x="6214142" y="1978927"/>
            <a:chExt cx="346515" cy="350300"/>
          </a:xfrm>
        </p:grpSpPr>
        <p:sp>
          <p:nvSpPr>
            <p:cNvPr id="12031" name="Google Shape;12031;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81"/>
          <p:cNvGrpSpPr/>
          <p:nvPr/>
        </p:nvGrpSpPr>
        <p:grpSpPr>
          <a:xfrm>
            <a:off x="7105923" y="1803095"/>
            <a:ext cx="333285" cy="350682"/>
            <a:chOff x="7105923" y="1978545"/>
            <a:chExt cx="333285" cy="350682"/>
          </a:xfrm>
        </p:grpSpPr>
        <p:sp>
          <p:nvSpPr>
            <p:cNvPr id="12034" name="Google Shape;12034;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1" name="Google Shape;12041;p81"/>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1"/>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3" name="Google Shape;12043;p81"/>
          <p:cNvGrpSpPr/>
          <p:nvPr/>
        </p:nvGrpSpPr>
        <p:grpSpPr>
          <a:xfrm>
            <a:off x="3616406" y="2246902"/>
            <a:ext cx="203393" cy="351827"/>
            <a:chOff x="3616406" y="2422352"/>
            <a:chExt cx="203393" cy="351827"/>
          </a:xfrm>
        </p:grpSpPr>
        <p:sp>
          <p:nvSpPr>
            <p:cNvPr id="12044" name="Google Shape;12044;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81"/>
          <p:cNvGrpSpPr/>
          <p:nvPr/>
        </p:nvGrpSpPr>
        <p:grpSpPr>
          <a:xfrm>
            <a:off x="878187" y="2246520"/>
            <a:ext cx="272696" cy="351827"/>
            <a:chOff x="913012" y="2421970"/>
            <a:chExt cx="272696" cy="351827"/>
          </a:xfrm>
        </p:grpSpPr>
        <p:sp>
          <p:nvSpPr>
            <p:cNvPr id="12047" name="Google Shape;12047;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1"/>
          <p:cNvGrpSpPr/>
          <p:nvPr/>
        </p:nvGrpSpPr>
        <p:grpSpPr>
          <a:xfrm>
            <a:off x="2274743" y="2246902"/>
            <a:ext cx="255649" cy="351445"/>
            <a:chOff x="2274743" y="2422352"/>
            <a:chExt cx="255649" cy="351445"/>
          </a:xfrm>
        </p:grpSpPr>
        <p:sp>
          <p:nvSpPr>
            <p:cNvPr id="12052" name="Google Shape;12052;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81"/>
          <p:cNvGrpSpPr/>
          <p:nvPr/>
        </p:nvGrpSpPr>
        <p:grpSpPr>
          <a:xfrm>
            <a:off x="2708723" y="2245789"/>
            <a:ext cx="246552" cy="352558"/>
            <a:chOff x="2708723" y="2421239"/>
            <a:chExt cx="246552" cy="352558"/>
          </a:xfrm>
        </p:grpSpPr>
        <p:sp>
          <p:nvSpPr>
            <p:cNvPr id="12056" name="Google Shape;12056;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81"/>
          <p:cNvGrpSpPr/>
          <p:nvPr/>
        </p:nvGrpSpPr>
        <p:grpSpPr>
          <a:xfrm>
            <a:off x="1835485" y="2246902"/>
            <a:ext cx="259433" cy="350714"/>
            <a:chOff x="1835485" y="2422352"/>
            <a:chExt cx="259433" cy="350714"/>
          </a:xfrm>
        </p:grpSpPr>
        <p:sp>
          <p:nvSpPr>
            <p:cNvPr id="12059" name="Google Shape;12059;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81"/>
          <p:cNvGrpSpPr/>
          <p:nvPr/>
        </p:nvGrpSpPr>
        <p:grpSpPr>
          <a:xfrm>
            <a:off x="3150240" y="2246902"/>
            <a:ext cx="212489" cy="351445"/>
            <a:chOff x="3150240" y="2422352"/>
            <a:chExt cx="212489" cy="351445"/>
          </a:xfrm>
        </p:grpSpPr>
        <p:sp>
          <p:nvSpPr>
            <p:cNvPr id="12067" name="Google Shape;12067;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1"/>
          <p:cNvGrpSpPr/>
          <p:nvPr/>
        </p:nvGrpSpPr>
        <p:grpSpPr>
          <a:xfrm>
            <a:off x="1367060" y="2246679"/>
            <a:ext cx="269261" cy="352050"/>
            <a:chOff x="1367060" y="2422129"/>
            <a:chExt cx="269261" cy="352050"/>
          </a:xfrm>
        </p:grpSpPr>
        <p:sp>
          <p:nvSpPr>
            <p:cNvPr id="12070" name="Google Shape;12070;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4" name="Google Shape;12084;p81"/>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5" name="Google Shape;12085;p81"/>
          <p:cNvGrpSpPr/>
          <p:nvPr/>
        </p:nvGrpSpPr>
        <p:grpSpPr>
          <a:xfrm>
            <a:off x="4882690" y="2249955"/>
            <a:ext cx="274573" cy="350682"/>
            <a:chOff x="4882690" y="2425405"/>
            <a:chExt cx="274573" cy="350682"/>
          </a:xfrm>
        </p:grpSpPr>
        <p:sp>
          <p:nvSpPr>
            <p:cNvPr id="12086" name="Google Shape;12086;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81"/>
          <p:cNvGrpSpPr/>
          <p:nvPr/>
        </p:nvGrpSpPr>
        <p:grpSpPr>
          <a:xfrm>
            <a:off x="6627639" y="2268434"/>
            <a:ext cx="355993" cy="313247"/>
            <a:chOff x="6627639" y="2443884"/>
            <a:chExt cx="355993" cy="313247"/>
          </a:xfrm>
        </p:grpSpPr>
        <p:sp>
          <p:nvSpPr>
            <p:cNvPr id="12089" name="Google Shape;12089;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81"/>
          <p:cNvGrpSpPr/>
          <p:nvPr/>
        </p:nvGrpSpPr>
        <p:grpSpPr>
          <a:xfrm>
            <a:off x="6183451" y="2286690"/>
            <a:ext cx="351445" cy="277976"/>
            <a:chOff x="6183451" y="2462140"/>
            <a:chExt cx="351445" cy="277976"/>
          </a:xfrm>
        </p:grpSpPr>
        <p:sp>
          <p:nvSpPr>
            <p:cNvPr id="12093" name="Google Shape;12093;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1"/>
          <p:cNvGrpSpPr/>
          <p:nvPr/>
        </p:nvGrpSpPr>
        <p:grpSpPr>
          <a:xfrm>
            <a:off x="5735477" y="2254408"/>
            <a:ext cx="353354" cy="341299"/>
            <a:chOff x="5735477" y="2429858"/>
            <a:chExt cx="353354" cy="341299"/>
          </a:xfrm>
        </p:grpSpPr>
        <p:sp>
          <p:nvSpPr>
            <p:cNvPr id="12101" name="Google Shape;12101;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1"/>
          <p:cNvGrpSpPr/>
          <p:nvPr/>
        </p:nvGrpSpPr>
        <p:grpSpPr>
          <a:xfrm>
            <a:off x="5243735" y="2271523"/>
            <a:ext cx="405255" cy="275499"/>
            <a:chOff x="5283337" y="2478774"/>
            <a:chExt cx="358633" cy="243913"/>
          </a:xfrm>
        </p:grpSpPr>
        <p:sp>
          <p:nvSpPr>
            <p:cNvPr id="12108" name="Google Shape;12108;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5" name="Google Shape;12125;p81"/>
          <p:cNvGrpSpPr/>
          <p:nvPr/>
        </p:nvGrpSpPr>
        <p:grpSpPr>
          <a:xfrm>
            <a:off x="7964753" y="2295373"/>
            <a:ext cx="362068" cy="258670"/>
            <a:chOff x="7964753" y="2470823"/>
            <a:chExt cx="362068" cy="258670"/>
          </a:xfrm>
        </p:grpSpPr>
        <p:sp>
          <p:nvSpPr>
            <p:cNvPr id="12126" name="Google Shape;12126;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81"/>
          <p:cNvGrpSpPr/>
          <p:nvPr/>
        </p:nvGrpSpPr>
        <p:grpSpPr>
          <a:xfrm>
            <a:off x="7524349" y="2280997"/>
            <a:ext cx="350332" cy="288948"/>
            <a:chOff x="7524349" y="2456447"/>
            <a:chExt cx="350332" cy="288948"/>
          </a:xfrm>
        </p:grpSpPr>
        <p:sp>
          <p:nvSpPr>
            <p:cNvPr id="12136" name="Google Shape;12136;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81"/>
          <p:cNvGrpSpPr/>
          <p:nvPr/>
        </p:nvGrpSpPr>
        <p:grpSpPr>
          <a:xfrm>
            <a:off x="3972749" y="2718761"/>
            <a:ext cx="355230" cy="356725"/>
            <a:chOff x="3972749" y="2894211"/>
            <a:chExt cx="355230" cy="356725"/>
          </a:xfrm>
        </p:grpSpPr>
        <p:sp>
          <p:nvSpPr>
            <p:cNvPr id="12142" name="Google Shape;12142;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81"/>
          <p:cNvGrpSpPr/>
          <p:nvPr/>
        </p:nvGrpSpPr>
        <p:grpSpPr>
          <a:xfrm>
            <a:off x="3527797" y="2743346"/>
            <a:ext cx="355993" cy="307904"/>
            <a:chOff x="3527797" y="2918796"/>
            <a:chExt cx="355993" cy="307904"/>
          </a:xfrm>
        </p:grpSpPr>
        <p:sp>
          <p:nvSpPr>
            <p:cNvPr id="12148" name="Google Shape;12148;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81"/>
          <p:cNvGrpSpPr/>
          <p:nvPr/>
        </p:nvGrpSpPr>
        <p:grpSpPr>
          <a:xfrm>
            <a:off x="3082845" y="2745509"/>
            <a:ext cx="356375" cy="302338"/>
            <a:chOff x="3082845" y="2920959"/>
            <a:chExt cx="356375" cy="302338"/>
          </a:xfrm>
        </p:grpSpPr>
        <p:sp>
          <p:nvSpPr>
            <p:cNvPr id="12159" name="Google Shape;12159;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81"/>
          <p:cNvGrpSpPr/>
          <p:nvPr/>
        </p:nvGrpSpPr>
        <p:grpSpPr>
          <a:xfrm>
            <a:off x="2639038" y="2719492"/>
            <a:ext cx="355612" cy="355612"/>
            <a:chOff x="2639038" y="2894942"/>
            <a:chExt cx="355612" cy="355612"/>
          </a:xfrm>
        </p:grpSpPr>
        <p:sp>
          <p:nvSpPr>
            <p:cNvPr id="12162" name="Google Shape;12162;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1"/>
          <p:cNvGrpSpPr/>
          <p:nvPr/>
        </p:nvGrpSpPr>
        <p:grpSpPr>
          <a:xfrm>
            <a:off x="2194468" y="2763415"/>
            <a:ext cx="355993" cy="267766"/>
            <a:chOff x="2194468" y="2938865"/>
            <a:chExt cx="355993" cy="267766"/>
          </a:xfrm>
        </p:grpSpPr>
        <p:sp>
          <p:nvSpPr>
            <p:cNvPr id="12165" name="Google Shape;12165;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1"/>
          <p:cNvGrpSpPr/>
          <p:nvPr/>
        </p:nvGrpSpPr>
        <p:grpSpPr>
          <a:xfrm>
            <a:off x="1749897" y="2719111"/>
            <a:ext cx="355993" cy="355612"/>
            <a:chOff x="1749897" y="2894561"/>
            <a:chExt cx="355993" cy="355612"/>
          </a:xfrm>
        </p:grpSpPr>
        <p:sp>
          <p:nvSpPr>
            <p:cNvPr id="12186" name="Google Shape;12186;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1"/>
          <p:cNvGrpSpPr/>
          <p:nvPr/>
        </p:nvGrpSpPr>
        <p:grpSpPr>
          <a:xfrm>
            <a:off x="1305327" y="2718761"/>
            <a:ext cx="357520" cy="357488"/>
            <a:chOff x="1305327" y="2894211"/>
            <a:chExt cx="357520" cy="357488"/>
          </a:xfrm>
        </p:grpSpPr>
        <p:sp>
          <p:nvSpPr>
            <p:cNvPr id="12198" name="Google Shape;12198;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81"/>
          <p:cNvGrpSpPr/>
          <p:nvPr/>
        </p:nvGrpSpPr>
        <p:grpSpPr>
          <a:xfrm>
            <a:off x="853950" y="2719270"/>
            <a:ext cx="364104" cy="353290"/>
            <a:chOff x="853950" y="2894720"/>
            <a:chExt cx="364104" cy="353290"/>
          </a:xfrm>
        </p:grpSpPr>
        <p:sp>
          <p:nvSpPr>
            <p:cNvPr id="12204" name="Google Shape;12204;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81"/>
          <p:cNvGrpSpPr/>
          <p:nvPr/>
        </p:nvGrpSpPr>
        <p:grpSpPr>
          <a:xfrm>
            <a:off x="7066548" y="2737144"/>
            <a:ext cx="352209" cy="334938"/>
            <a:chOff x="7066548" y="2912594"/>
            <a:chExt cx="352209" cy="334938"/>
          </a:xfrm>
        </p:grpSpPr>
        <p:sp>
          <p:nvSpPr>
            <p:cNvPr id="12212" name="Google Shape;12212;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81"/>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1"/>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81"/>
          <p:cNvGrpSpPr/>
          <p:nvPr/>
        </p:nvGrpSpPr>
        <p:grpSpPr>
          <a:xfrm>
            <a:off x="7541397" y="2729352"/>
            <a:ext cx="318495" cy="352209"/>
            <a:chOff x="7541397" y="2904802"/>
            <a:chExt cx="318495" cy="352209"/>
          </a:xfrm>
        </p:grpSpPr>
        <p:sp>
          <p:nvSpPr>
            <p:cNvPr id="12221" name="Google Shape;12221;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3" name="Google Shape;12223;p81"/>
          <p:cNvGrpSpPr/>
          <p:nvPr/>
        </p:nvGrpSpPr>
        <p:grpSpPr>
          <a:xfrm>
            <a:off x="8003015" y="2728589"/>
            <a:ext cx="306759" cy="351445"/>
            <a:chOff x="8003015" y="2904039"/>
            <a:chExt cx="306759" cy="351445"/>
          </a:xfrm>
        </p:grpSpPr>
        <p:sp>
          <p:nvSpPr>
            <p:cNvPr id="12224" name="Google Shape;12224;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81"/>
          <p:cNvGrpSpPr/>
          <p:nvPr/>
        </p:nvGrpSpPr>
        <p:grpSpPr>
          <a:xfrm>
            <a:off x="5687770" y="2710046"/>
            <a:ext cx="369638" cy="369606"/>
            <a:chOff x="5687770" y="2885496"/>
            <a:chExt cx="369638" cy="369606"/>
          </a:xfrm>
        </p:grpSpPr>
        <p:sp>
          <p:nvSpPr>
            <p:cNvPr id="12231" name="Google Shape;12231;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81"/>
          <p:cNvGrpSpPr/>
          <p:nvPr/>
        </p:nvGrpSpPr>
        <p:grpSpPr>
          <a:xfrm>
            <a:off x="4881958" y="2729352"/>
            <a:ext cx="156417" cy="349537"/>
            <a:chOff x="4881958" y="2904802"/>
            <a:chExt cx="156417" cy="349537"/>
          </a:xfrm>
        </p:grpSpPr>
        <p:sp>
          <p:nvSpPr>
            <p:cNvPr id="12242" name="Google Shape;12242;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81"/>
          <p:cNvGrpSpPr/>
          <p:nvPr/>
        </p:nvGrpSpPr>
        <p:grpSpPr>
          <a:xfrm>
            <a:off x="5230318" y="2711064"/>
            <a:ext cx="371133" cy="367443"/>
            <a:chOff x="5230318" y="2886514"/>
            <a:chExt cx="371133" cy="367443"/>
          </a:xfrm>
        </p:grpSpPr>
        <p:sp>
          <p:nvSpPr>
            <p:cNvPr id="12250" name="Google Shape;12250;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81"/>
          <p:cNvGrpSpPr/>
          <p:nvPr/>
        </p:nvGrpSpPr>
        <p:grpSpPr>
          <a:xfrm>
            <a:off x="5748358" y="3259128"/>
            <a:ext cx="352590" cy="182561"/>
            <a:chOff x="5748358" y="3434578"/>
            <a:chExt cx="352590" cy="182561"/>
          </a:xfrm>
        </p:grpSpPr>
        <p:sp>
          <p:nvSpPr>
            <p:cNvPr id="12260" name="Google Shape;12260;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81"/>
          <p:cNvGrpSpPr/>
          <p:nvPr/>
        </p:nvGrpSpPr>
        <p:grpSpPr>
          <a:xfrm>
            <a:off x="862283" y="4099321"/>
            <a:ext cx="341204" cy="359301"/>
            <a:chOff x="862283" y="4274771"/>
            <a:chExt cx="341204" cy="359301"/>
          </a:xfrm>
        </p:grpSpPr>
        <p:sp>
          <p:nvSpPr>
            <p:cNvPr id="12267" name="Google Shape;12267;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0" name="Google Shape;12270;p81"/>
          <p:cNvGrpSpPr/>
          <p:nvPr/>
        </p:nvGrpSpPr>
        <p:grpSpPr>
          <a:xfrm>
            <a:off x="1396957" y="4111915"/>
            <a:ext cx="301861" cy="332871"/>
            <a:chOff x="1396957" y="4287365"/>
            <a:chExt cx="301861" cy="332871"/>
          </a:xfrm>
        </p:grpSpPr>
        <p:sp>
          <p:nvSpPr>
            <p:cNvPr id="12271" name="Google Shape;12271;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81"/>
          <p:cNvGrpSpPr/>
          <p:nvPr/>
        </p:nvGrpSpPr>
        <p:grpSpPr>
          <a:xfrm>
            <a:off x="1865381" y="4102056"/>
            <a:ext cx="396131" cy="355612"/>
            <a:chOff x="1865381" y="4277506"/>
            <a:chExt cx="396131" cy="355612"/>
          </a:xfrm>
        </p:grpSpPr>
        <p:sp>
          <p:nvSpPr>
            <p:cNvPr id="12287" name="Google Shape;12287;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1"/>
          <p:cNvGrpSpPr/>
          <p:nvPr/>
        </p:nvGrpSpPr>
        <p:grpSpPr>
          <a:xfrm>
            <a:off x="2411823" y="4128549"/>
            <a:ext cx="334398" cy="299953"/>
            <a:chOff x="2411823" y="4303999"/>
            <a:chExt cx="334398" cy="299953"/>
          </a:xfrm>
        </p:grpSpPr>
        <p:sp>
          <p:nvSpPr>
            <p:cNvPr id="12294" name="Google Shape;12294;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81"/>
          <p:cNvGrpSpPr/>
          <p:nvPr/>
        </p:nvGrpSpPr>
        <p:grpSpPr>
          <a:xfrm>
            <a:off x="2903337" y="4103582"/>
            <a:ext cx="382519" cy="350682"/>
            <a:chOff x="2903337" y="4279032"/>
            <a:chExt cx="382519" cy="350682"/>
          </a:xfrm>
        </p:grpSpPr>
        <p:sp>
          <p:nvSpPr>
            <p:cNvPr id="12302" name="Google Shape;12302;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81"/>
          <p:cNvGrpSpPr/>
          <p:nvPr/>
        </p:nvGrpSpPr>
        <p:grpSpPr>
          <a:xfrm>
            <a:off x="3933342" y="4140317"/>
            <a:ext cx="383632" cy="276449"/>
            <a:chOff x="3933342" y="4315767"/>
            <a:chExt cx="383632" cy="276449"/>
          </a:xfrm>
        </p:grpSpPr>
        <p:sp>
          <p:nvSpPr>
            <p:cNvPr id="12318" name="Google Shape;12318;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81"/>
          <p:cNvGrpSpPr/>
          <p:nvPr/>
        </p:nvGrpSpPr>
        <p:grpSpPr>
          <a:xfrm>
            <a:off x="3441065" y="4127055"/>
            <a:ext cx="337069" cy="302593"/>
            <a:chOff x="3441065" y="4302505"/>
            <a:chExt cx="337069" cy="302593"/>
          </a:xfrm>
        </p:grpSpPr>
        <p:sp>
          <p:nvSpPr>
            <p:cNvPr id="12325" name="Google Shape;12325;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81"/>
          <p:cNvGrpSpPr/>
          <p:nvPr/>
        </p:nvGrpSpPr>
        <p:grpSpPr>
          <a:xfrm>
            <a:off x="3532345" y="3187185"/>
            <a:ext cx="339328" cy="336274"/>
            <a:chOff x="3532345" y="3362635"/>
            <a:chExt cx="339328" cy="336274"/>
          </a:xfrm>
        </p:grpSpPr>
        <p:sp>
          <p:nvSpPr>
            <p:cNvPr id="12339" name="Google Shape;12339;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4" name="Google Shape;12344;p81"/>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5" name="Google Shape;12345;p81"/>
          <p:cNvGrpSpPr/>
          <p:nvPr/>
        </p:nvGrpSpPr>
        <p:grpSpPr>
          <a:xfrm>
            <a:off x="1883955" y="3633250"/>
            <a:ext cx="162873" cy="351445"/>
            <a:chOff x="1883955" y="3808700"/>
            <a:chExt cx="162873" cy="351445"/>
          </a:xfrm>
        </p:grpSpPr>
        <p:sp>
          <p:nvSpPr>
            <p:cNvPr id="12346" name="Google Shape;12346;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1"/>
          <p:cNvGrpSpPr/>
          <p:nvPr/>
        </p:nvGrpSpPr>
        <p:grpSpPr>
          <a:xfrm>
            <a:off x="939156" y="3633759"/>
            <a:ext cx="192007" cy="351318"/>
            <a:chOff x="939156" y="3809209"/>
            <a:chExt cx="192007" cy="351318"/>
          </a:xfrm>
        </p:grpSpPr>
        <p:sp>
          <p:nvSpPr>
            <p:cNvPr id="12349" name="Google Shape;12349;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81"/>
          <p:cNvGrpSpPr/>
          <p:nvPr/>
        </p:nvGrpSpPr>
        <p:grpSpPr>
          <a:xfrm>
            <a:off x="2306167" y="3634395"/>
            <a:ext cx="193915" cy="349155"/>
            <a:chOff x="2306167" y="3809845"/>
            <a:chExt cx="193915" cy="349155"/>
          </a:xfrm>
        </p:grpSpPr>
        <p:sp>
          <p:nvSpPr>
            <p:cNvPr id="12352" name="Google Shape;12352;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81"/>
          <p:cNvGrpSpPr/>
          <p:nvPr/>
        </p:nvGrpSpPr>
        <p:grpSpPr>
          <a:xfrm>
            <a:off x="1323901" y="3631723"/>
            <a:ext cx="356343" cy="356757"/>
            <a:chOff x="1323901" y="3807173"/>
            <a:chExt cx="356343" cy="356757"/>
          </a:xfrm>
        </p:grpSpPr>
        <p:sp>
          <p:nvSpPr>
            <p:cNvPr id="12360" name="Google Shape;12360;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4" name="Google Shape;12384;p81"/>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5" name="Google Shape;12385;p81"/>
          <p:cNvGrpSpPr/>
          <p:nvPr/>
        </p:nvGrpSpPr>
        <p:grpSpPr>
          <a:xfrm>
            <a:off x="859262" y="3178470"/>
            <a:ext cx="306759" cy="351445"/>
            <a:chOff x="859262" y="3353920"/>
            <a:chExt cx="306759" cy="351445"/>
          </a:xfrm>
        </p:grpSpPr>
        <p:sp>
          <p:nvSpPr>
            <p:cNvPr id="12386" name="Google Shape;12386;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81"/>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81"/>
          <p:cNvGrpSpPr/>
          <p:nvPr/>
        </p:nvGrpSpPr>
        <p:grpSpPr>
          <a:xfrm>
            <a:off x="3967437" y="3661652"/>
            <a:ext cx="364708" cy="295405"/>
            <a:chOff x="3967437" y="3837102"/>
            <a:chExt cx="364708" cy="295405"/>
          </a:xfrm>
        </p:grpSpPr>
        <p:sp>
          <p:nvSpPr>
            <p:cNvPr id="12393" name="Google Shape;12393;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8" name="Google Shape;12398;p81"/>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1"/>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1"/>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1" name="Google Shape;12401;p81"/>
          <p:cNvGrpSpPr/>
          <p:nvPr/>
        </p:nvGrpSpPr>
        <p:grpSpPr>
          <a:xfrm>
            <a:off x="5811827" y="3631001"/>
            <a:ext cx="283743" cy="308444"/>
            <a:chOff x="5964227" y="3858701"/>
            <a:chExt cx="283743" cy="308444"/>
          </a:xfrm>
        </p:grpSpPr>
        <p:sp>
          <p:nvSpPr>
            <p:cNvPr id="12402" name="Google Shape;12402;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1"/>
          <p:cNvGrpSpPr/>
          <p:nvPr/>
        </p:nvGrpSpPr>
        <p:grpSpPr>
          <a:xfrm>
            <a:off x="6243508" y="3697623"/>
            <a:ext cx="320372" cy="213602"/>
            <a:chOff x="6395908" y="3873073"/>
            <a:chExt cx="320372" cy="213602"/>
          </a:xfrm>
        </p:grpSpPr>
        <p:sp>
          <p:nvSpPr>
            <p:cNvPr id="12407" name="Google Shape;12407;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1"/>
          <p:cNvGrpSpPr/>
          <p:nvPr/>
        </p:nvGrpSpPr>
        <p:grpSpPr>
          <a:xfrm>
            <a:off x="7262890" y="3627366"/>
            <a:ext cx="357138" cy="352018"/>
            <a:chOff x="7415290" y="3802816"/>
            <a:chExt cx="357138" cy="352018"/>
          </a:xfrm>
        </p:grpSpPr>
        <p:sp>
          <p:nvSpPr>
            <p:cNvPr id="12418" name="Google Shape;12418;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81"/>
          <p:cNvGrpSpPr/>
          <p:nvPr/>
        </p:nvGrpSpPr>
        <p:grpSpPr>
          <a:xfrm>
            <a:off x="6737312" y="3657963"/>
            <a:ext cx="355230" cy="293401"/>
            <a:chOff x="6889712" y="3833413"/>
            <a:chExt cx="355230" cy="293401"/>
          </a:xfrm>
        </p:grpSpPr>
        <p:sp>
          <p:nvSpPr>
            <p:cNvPr id="12427" name="Google Shape;12427;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81"/>
          <p:cNvGrpSpPr/>
          <p:nvPr/>
        </p:nvGrpSpPr>
        <p:grpSpPr>
          <a:xfrm>
            <a:off x="7707152" y="3660420"/>
            <a:ext cx="282318" cy="337168"/>
            <a:chOff x="1635875" y="237775"/>
            <a:chExt cx="4370250" cy="5219325"/>
          </a:xfrm>
        </p:grpSpPr>
        <p:sp>
          <p:nvSpPr>
            <p:cNvPr id="12433" name="Google Shape;12433;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81"/>
          <p:cNvGrpSpPr/>
          <p:nvPr/>
        </p:nvGrpSpPr>
        <p:grpSpPr>
          <a:xfrm>
            <a:off x="3103963" y="3185690"/>
            <a:ext cx="297886" cy="337578"/>
            <a:chOff x="3103963" y="3361140"/>
            <a:chExt cx="297886" cy="337578"/>
          </a:xfrm>
        </p:grpSpPr>
        <p:sp>
          <p:nvSpPr>
            <p:cNvPr id="12436" name="Google Shape;12436;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81"/>
          <p:cNvGrpSpPr/>
          <p:nvPr/>
        </p:nvGrpSpPr>
        <p:grpSpPr>
          <a:xfrm>
            <a:off x="2667821" y="3185658"/>
            <a:ext cx="273046" cy="337801"/>
            <a:chOff x="2667821" y="3361108"/>
            <a:chExt cx="273046" cy="337801"/>
          </a:xfrm>
        </p:grpSpPr>
        <p:sp>
          <p:nvSpPr>
            <p:cNvPr id="12461" name="Google Shape;12461;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81"/>
          <p:cNvGrpSpPr/>
          <p:nvPr/>
        </p:nvGrpSpPr>
        <p:grpSpPr>
          <a:xfrm>
            <a:off x="2212469" y="3184863"/>
            <a:ext cx="282715" cy="338660"/>
            <a:chOff x="2212469" y="3360313"/>
            <a:chExt cx="282715" cy="338660"/>
          </a:xfrm>
        </p:grpSpPr>
        <p:sp>
          <p:nvSpPr>
            <p:cNvPr id="12481" name="Google Shape;12481;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4" name="Google Shape;12484;p81"/>
          <p:cNvGrpSpPr/>
          <p:nvPr/>
        </p:nvGrpSpPr>
        <p:grpSpPr>
          <a:xfrm>
            <a:off x="1768821" y="3185658"/>
            <a:ext cx="278739" cy="339073"/>
            <a:chOff x="1768821" y="3361108"/>
            <a:chExt cx="278739" cy="339073"/>
          </a:xfrm>
        </p:grpSpPr>
        <p:sp>
          <p:nvSpPr>
            <p:cNvPr id="12485" name="Google Shape;12485;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1"/>
          <p:cNvGrpSpPr/>
          <p:nvPr/>
        </p:nvGrpSpPr>
        <p:grpSpPr>
          <a:xfrm>
            <a:off x="5337883" y="3161423"/>
            <a:ext cx="307141" cy="376826"/>
            <a:chOff x="5337883" y="3336873"/>
            <a:chExt cx="307141" cy="376826"/>
          </a:xfrm>
        </p:grpSpPr>
        <p:sp>
          <p:nvSpPr>
            <p:cNvPr id="12497" name="Google Shape;12497;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81"/>
          <p:cNvGrpSpPr/>
          <p:nvPr/>
        </p:nvGrpSpPr>
        <p:grpSpPr>
          <a:xfrm>
            <a:off x="4883835" y="3161805"/>
            <a:ext cx="323425" cy="377557"/>
            <a:chOff x="4883835" y="3337255"/>
            <a:chExt cx="323425" cy="377557"/>
          </a:xfrm>
        </p:grpSpPr>
        <p:sp>
          <p:nvSpPr>
            <p:cNvPr id="12500" name="Google Shape;12500;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81"/>
          <p:cNvGrpSpPr/>
          <p:nvPr/>
        </p:nvGrpSpPr>
        <p:grpSpPr>
          <a:xfrm>
            <a:off x="6193310" y="3231839"/>
            <a:ext cx="352590" cy="237488"/>
            <a:chOff x="6193310" y="3407289"/>
            <a:chExt cx="352590" cy="237488"/>
          </a:xfrm>
        </p:grpSpPr>
        <p:sp>
          <p:nvSpPr>
            <p:cNvPr id="12504" name="Google Shape;12504;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81"/>
          <p:cNvGrpSpPr/>
          <p:nvPr/>
        </p:nvGrpSpPr>
        <p:grpSpPr>
          <a:xfrm>
            <a:off x="6637117" y="3222393"/>
            <a:ext cx="353735" cy="254504"/>
            <a:chOff x="6637117" y="3397843"/>
            <a:chExt cx="353735" cy="254504"/>
          </a:xfrm>
        </p:grpSpPr>
        <p:sp>
          <p:nvSpPr>
            <p:cNvPr id="12510" name="Google Shape;12510;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81"/>
          <p:cNvGrpSpPr/>
          <p:nvPr/>
        </p:nvGrpSpPr>
        <p:grpSpPr>
          <a:xfrm>
            <a:off x="7075994" y="3174081"/>
            <a:ext cx="360637" cy="352336"/>
            <a:chOff x="7075994" y="3349531"/>
            <a:chExt cx="360637" cy="352336"/>
          </a:xfrm>
        </p:grpSpPr>
        <p:sp>
          <p:nvSpPr>
            <p:cNvPr id="12517" name="Google Shape;12517;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81"/>
          <p:cNvGrpSpPr/>
          <p:nvPr/>
        </p:nvGrpSpPr>
        <p:grpSpPr>
          <a:xfrm>
            <a:off x="7651983" y="3173731"/>
            <a:ext cx="107183" cy="352399"/>
            <a:chOff x="7651983" y="3349181"/>
            <a:chExt cx="107183" cy="352399"/>
          </a:xfrm>
        </p:grpSpPr>
        <p:sp>
          <p:nvSpPr>
            <p:cNvPr id="12525" name="Google Shape;12525;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1"/>
          <p:cNvGrpSpPr/>
          <p:nvPr/>
        </p:nvGrpSpPr>
        <p:grpSpPr>
          <a:xfrm>
            <a:off x="7973468" y="3206872"/>
            <a:ext cx="352590" cy="287072"/>
            <a:chOff x="7973468" y="3382322"/>
            <a:chExt cx="352590" cy="287072"/>
          </a:xfrm>
        </p:grpSpPr>
        <p:sp>
          <p:nvSpPr>
            <p:cNvPr id="12528" name="Google Shape;12528;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0" name="Google Shape;12540;p8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541" name="Google Shape;12541;p8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45"/>
        <p:cNvGrpSpPr/>
        <p:nvPr/>
      </p:nvGrpSpPr>
      <p:grpSpPr>
        <a:xfrm>
          <a:off x="0" y="0"/>
          <a:ext cx="0" cy="0"/>
          <a:chOff x="0" y="0"/>
          <a:chExt cx="0" cy="0"/>
        </a:xfrm>
      </p:grpSpPr>
      <p:grpSp>
        <p:nvGrpSpPr>
          <p:cNvPr id="12546" name="Google Shape;12546;p82"/>
          <p:cNvGrpSpPr/>
          <p:nvPr/>
        </p:nvGrpSpPr>
        <p:grpSpPr>
          <a:xfrm>
            <a:off x="821808" y="1576858"/>
            <a:ext cx="347872" cy="347488"/>
            <a:chOff x="849677" y="1500658"/>
            <a:chExt cx="347872" cy="347488"/>
          </a:xfrm>
        </p:grpSpPr>
        <p:sp>
          <p:nvSpPr>
            <p:cNvPr id="12547" name="Google Shape;12547;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3" name="Google Shape;12553;p82"/>
          <p:cNvGrpSpPr/>
          <p:nvPr/>
        </p:nvGrpSpPr>
        <p:grpSpPr>
          <a:xfrm>
            <a:off x="1387984" y="1576858"/>
            <a:ext cx="315872" cy="347488"/>
            <a:chOff x="1415853" y="1500658"/>
            <a:chExt cx="315872" cy="347488"/>
          </a:xfrm>
        </p:grpSpPr>
        <p:sp>
          <p:nvSpPr>
            <p:cNvPr id="12554" name="Google Shape;12554;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82"/>
          <p:cNvGrpSpPr/>
          <p:nvPr/>
        </p:nvGrpSpPr>
        <p:grpSpPr>
          <a:xfrm>
            <a:off x="4669520" y="1576858"/>
            <a:ext cx="347520" cy="347104"/>
            <a:chOff x="4697389" y="1500658"/>
            <a:chExt cx="347520" cy="347104"/>
          </a:xfrm>
        </p:grpSpPr>
        <p:sp>
          <p:nvSpPr>
            <p:cNvPr id="12559" name="Google Shape;12559;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2"/>
          <p:cNvGrpSpPr/>
          <p:nvPr/>
        </p:nvGrpSpPr>
        <p:grpSpPr>
          <a:xfrm>
            <a:off x="3575664" y="2041146"/>
            <a:ext cx="347520" cy="353760"/>
            <a:chOff x="3603533" y="1964946"/>
            <a:chExt cx="347520" cy="353760"/>
          </a:xfrm>
        </p:grpSpPr>
        <p:sp>
          <p:nvSpPr>
            <p:cNvPr id="12563" name="Google Shape;12563;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82"/>
          <p:cNvGrpSpPr/>
          <p:nvPr/>
        </p:nvGrpSpPr>
        <p:grpSpPr>
          <a:xfrm>
            <a:off x="1922896" y="2040538"/>
            <a:ext cx="357792" cy="352448"/>
            <a:chOff x="1950765" y="1964338"/>
            <a:chExt cx="357792" cy="352448"/>
          </a:xfrm>
        </p:grpSpPr>
        <p:sp>
          <p:nvSpPr>
            <p:cNvPr id="12567" name="Google Shape;12567;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82"/>
          <p:cNvGrpSpPr/>
          <p:nvPr/>
        </p:nvGrpSpPr>
        <p:grpSpPr>
          <a:xfrm>
            <a:off x="7407760" y="2040890"/>
            <a:ext cx="367712" cy="353248"/>
            <a:chOff x="7435629" y="1964690"/>
            <a:chExt cx="367712" cy="353248"/>
          </a:xfrm>
        </p:grpSpPr>
        <p:sp>
          <p:nvSpPr>
            <p:cNvPr id="12572" name="Google Shape;12572;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2"/>
          <p:cNvGrpSpPr/>
          <p:nvPr/>
        </p:nvGrpSpPr>
        <p:grpSpPr>
          <a:xfrm>
            <a:off x="2484880" y="2041242"/>
            <a:ext cx="333024" cy="352896"/>
            <a:chOff x="2512749" y="1965042"/>
            <a:chExt cx="333024" cy="352896"/>
          </a:xfrm>
        </p:grpSpPr>
        <p:sp>
          <p:nvSpPr>
            <p:cNvPr id="12577" name="Google Shape;12577;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82"/>
          <p:cNvGrpSpPr/>
          <p:nvPr/>
        </p:nvGrpSpPr>
        <p:grpSpPr>
          <a:xfrm>
            <a:off x="1370448" y="2057978"/>
            <a:ext cx="365792" cy="335392"/>
            <a:chOff x="1398317" y="1981778"/>
            <a:chExt cx="365792" cy="335392"/>
          </a:xfrm>
        </p:grpSpPr>
        <p:sp>
          <p:nvSpPr>
            <p:cNvPr id="12583" name="Google Shape;12583;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82"/>
          <p:cNvGrpSpPr/>
          <p:nvPr/>
        </p:nvGrpSpPr>
        <p:grpSpPr>
          <a:xfrm>
            <a:off x="3024368" y="2079770"/>
            <a:ext cx="353600" cy="314752"/>
            <a:chOff x="3052237" y="2003570"/>
            <a:chExt cx="353600" cy="314752"/>
          </a:xfrm>
        </p:grpSpPr>
        <p:sp>
          <p:nvSpPr>
            <p:cNvPr id="12590" name="Google Shape;12590;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82"/>
          <p:cNvGrpSpPr/>
          <p:nvPr/>
        </p:nvGrpSpPr>
        <p:grpSpPr>
          <a:xfrm>
            <a:off x="1376144" y="3034266"/>
            <a:ext cx="368096" cy="223968"/>
            <a:chOff x="1404013" y="2958066"/>
            <a:chExt cx="368096" cy="223968"/>
          </a:xfrm>
        </p:grpSpPr>
        <p:sp>
          <p:nvSpPr>
            <p:cNvPr id="12594" name="Google Shape;12594;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6" name="Google Shape;12596;p82"/>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2"/>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8" name="Google Shape;12598;p82"/>
          <p:cNvGrpSpPr/>
          <p:nvPr/>
        </p:nvGrpSpPr>
        <p:grpSpPr>
          <a:xfrm>
            <a:off x="1923280" y="2961402"/>
            <a:ext cx="370368" cy="367328"/>
            <a:chOff x="1951149" y="2885202"/>
            <a:chExt cx="370368" cy="367328"/>
          </a:xfrm>
        </p:grpSpPr>
        <p:sp>
          <p:nvSpPr>
            <p:cNvPr id="12599" name="Google Shape;12599;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82"/>
          <p:cNvGrpSpPr/>
          <p:nvPr/>
        </p:nvGrpSpPr>
        <p:grpSpPr>
          <a:xfrm>
            <a:off x="2473808" y="2982362"/>
            <a:ext cx="367328" cy="327296"/>
            <a:chOff x="2501677" y="2906162"/>
            <a:chExt cx="367328" cy="327296"/>
          </a:xfrm>
        </p:grpSpPr>
        <p:sp>
          <p:nvSpPr>
            <p:cNvPr id="12603" name="Google Shape;12603;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6" name="Google Shape;12606;p82"/>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7" name="Google Shape;12607;p82"/>
          <p:cNvGrpSpPr/>
          <p:nvPr/>
        </p:nvGrpSpPr>
        <p:grpSpPr>
          <a:xfrm>
            <a:off x="3022448" y="2969914"/>
            <a:ext cx="367712" cy="354240"/>
            <a:chOff x="3050317" y="2893714"/>
            <a:chExt cx="367712" cy="354240"/>
          </a:xfrm>
        </p:grpSpPr>
        <p:sp>
          <p:nvSpPr>
            <p:cNvPr id="12608" name="Google Shape;12608;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0" name="Google Shape;12610;p82"/>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2"/>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2" name="Google Shape;12612;p82"/>
          <p:cNvGrpSpPr/>
          <p:nvPr/>
        </p:nvGrpSpPr>
        <p:grpSpPr>
          <a:xfrm>
            <a:off x="7503408" y="2962554"/>
            <a:ext cx="185184" cy="367296"/>
            <a:chOff x="7531277" y="2886354"/>
            <a:chExt cx="185184" cy="367296"/>
          </a:xfrm>
        </p:grpSpPr>
        <p:sp>
          <p:nvSpPr>
            <p:cNvPr id="12613" name="Google Shape;12613;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82"/>
          <p:cNvGrpSpPr/>
          <p:nvPr/>
        </p:nvGrpSpPr>
        <p:grpSpPr>
          <a:xfrm>
            <a:off x="6898768" y="2962938"/>
            <a:ext cx="297184" cy="367296"/>
            <a:chOff x="6926637" y="2886738"/>
            <a:chExt cx="297184" cy="367296"/>
          </a:xfrm>
        </p:grpSpPr>
        <p:sp>
          <p:nvSpPr>
            <p:cNvPr id="12617" name="Google Shape;12617;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0" name="Google Shape;12620;p82"/>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2"/>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82"/>
          <p:cNvGrpSpPr/>
          <p:nvPr/>
        </p:nvGrpSpPr>
        <p:grpSpPr>
          <a:xfrm>
            <a:off x="6312784" y="2962554"/>
            <a:ext cx="370368" cy="368064"/>
            <a:chOff x="6340653" y="2886354"/>
            <a:chExt cx="370368" cy="368064"/>
          </a:xfrm>
        </p:grpSpPr>
        <p:sp>
          <p:nvSpPr>
            <p:cNvPr id="12623" name="Google Shape;12623;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2"/>
          <p:cNvGrpSpPr/>
          <p:nvPr/>
        </p:nvGrpSpPr>
        <p:grpSpPr>
          <a:xfrm>
            <a:off x="5218928" y="2057626"/>
            <a:ext cx="354752" cy="336512"/>
            <a:chOff x="5246797" y="1981426"/>
            <a:chExt cx="354752" cy="336512"/>
          </a:xfrm>
        </p:grpSpPr>
        <p:sp>
          <p:nvSpPr>
            <p:cNvPr id="12630" name="Google Shape;12630;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2"/>
          <p:cNvGrpSpPr/>
          <p:nvPr/>
        </p:nvGrpSpPr>
        <p:grpSpPr>
          <a:xfrm>
            <a:off x="4120880" y="2178266"/>
            <a:ext cx="355136" cy="216256"/>
            <a:chOff x="4148749" y="2102066"/>
            <a:chExt cx="355136" cy="216256"/>
          </a:xfrm>
        </p:grpSpPr>
        <p:sp>
          <p:nvSpPr>
            <p:cNvPr id="12633" name="Google Shape;12633;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82"/>
          <p:cNvGrpSpPr/>
          <p:nvPr/>
        </p:nvGrpSpPr>
        <p:grpSpPr>
          <a:xfrm>
            <a:off x="5766800" y="2077626"/>
            <a:ext cx="354752" cy="315360"/>
            <a:chOff x="5794669" y="2001426"/>
            <a:chExt cx="354752" cy="315360"/>
          </a:xfrm>
        </p:grpSpPr>
        <p:sp>
          <p:nvSpPr>
            <p:cNvPr id="12636" name="Google Shape;12636;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82"/>
          <p:cNvGrpSpPr/>
          <p:nvPr/>
        </p:nvGrpSpPr>
        <p:grpSpPr>
          <a:xfrm>
            <a:off x="6317360" y="2106042"/>
            <a:ext cx="352832" cy="289216"/>
            <a:chOff x="6345229" y="2029842"/>
            <a:chExt cx="352832" cy="289216"/>
          </a:xfrm>
        </p:grpSpPr>
        <p:sp>
          <p:nvSpPr>
            <p:cNvPr id="12639" name="Google Shape;12639;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82"/>
          <p:cNvGrpSpPr/>
          <p:nvPr/>
        </p:nvGrpSpPr>
        <p:grpSpPr>
          <a:xfrm>
            <a:off x="4669520" y="2112538"/>
            <a:ext cx="354752" cy="281984"/>
            <a:chOff x="4697389" y="2036338"/>
            <a:chExt cx="354752" cy="281984"/>
          </a:xfrm>
        </p:grpSpPr>
        <p:sp>
          <p:nvSpPr>
            <p:cNvPr id="12642" name="Google Shape;12642;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82"/>
          <p:cNvGrpSpPr/>
          <p:nvPr/>
        </p:nvGrpSpPr>
        <p:grpSpPr>
          <a:xfrm>
            <a:off x="1376144" y="2500954"/>
            <a:ext cx="353600" cy="354944"/>
            <a:chOff x="1404013" y="2424754"/>
            <a:chExt cx="353600" cy="354944"/>
          </a:xfrm>
        </p:grpSpPr>
        <p:sp>
          <p:nvSpPr>
            <p:cNvPr id="12645" name="Google Shape;12645;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2"/>
          <p:cNvGrpSpPr/>
          <p:nvPr/>
        </p:nvGrpSpPr>
        <p:grpSpPr>
          <a:xfrm>
            <a:off x="826384" y="2504474"/>
            <a:ext cx="355104" cy="351040"/>
            <a:chOff x="854253" y="2428274"/>
            <a:chExt cx="355104" cy="351040"/>
          </a:xfrm>
        </p:grpSpPr>
        <p:sp>
          <p:nvSpPr>
            <p:cNvPr id="12651" name="Google Shape;12651;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82"/>
          <p:cNvGrpSpPr/>
          <p:nvPr/>
        </p:nvGrpSpPr>
        <p:grpSpPr>
          <a:xfrm>
            <a:off x="6869040" y="2517146"/>
            <a:ext cx="354752" cy="275904"/>
            <a:chOff x="6896909" y="2440946"/>
            <a:chExt cx="354752" cy="275904"/>
          </a:xfrm>
        </p:grpSpPr>
        <p:sp>
          <p:nvSpPr>
            <p:cNvPr id="12654" name="Google Shape;12654;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6" name="Google Shape;12656;p82"/>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7" name="Google Shape;12657;p82"/>
          <p:cNvGrpSpPr/>
          <p:nvPr/>
        </p:nvGrpSpPr>
        <p:grpSpPr>
          <a:xfrm>
            <a:off x="5237200" y="2500954"/>
            <a:ext cx="321984" cy="354560"/>
            <a:chOff x="5265069" y="2424754"/>
            <a:chExt cx="321984" cy="354560"/>
          </a:xfrm>
        </p:grpSpPr>
        <p:sp>
          <p:nvSpPr>
            <p:cNvPr id="12658" name="Google Shape;12658;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2"/>
          <p:cNvGrpSpPr/>
          <p:nvPr/>
        </p:nvGrpSpPr>
        <p:grpSpPr>
          <a:xfrm>
            <a:off x="4122800" y="2542970"/>
            <a:ext cx="355104" cy="259584"/>
            <a:chOff x="4150669" y="2466770"/>
            <a:chExt cx="355104" cy="259584"/>
          </a:xfrm>
        </p:grpSpPr>
        <p:sp>
          <p:nvSpPr>
            <p:cNvPr id="12661" name="Google Shape;12661;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82"/>
          <p:cNvGrpSpPr/>
          <p:nvPr/>
        </p:nvGrpSpPr>
        <p:grpSpPr>
          <a:xfrm>
            <a:off x="4671824" y="2501146"/>
            <a:ext cx="354336" cy="353984"/>
            <a:chOff x="4699693" y="2424946"/>
            <a:chExt cx="354336" cy="353984"/>
          </a:xfrm>
        </p:grpSpPr>
        <p:sp>
          <p:nvSpPr>
            <p:cNvPr id="12666" name="Google Shape;12666;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8" name="Google Shape;12668;p82"/>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2"/>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0" name="Google Shape;12670;p82"/>
          <p:cNvGrpSpPr/>
          <p:nvPr/>
        </p:nvGrpSpPr>
        <p:grpSpPr>
          <a:xfrm>
            <a:off x="1925168" y="2628442"/>
            <a:ext cx="355136" cy="227072"/>
            <a:chOff x="1953037" y="2552242"/>
            <a:chExt cx="355136" cy="227072"/>
          </a:xfrm>
        </p:grpSpPr>
        <p:sp>
          <p:nvSpPr>
            <p:cNvPr id="12671" name="Google Shape;12671;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3" name="Google Shape;12673;p82"/>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4" name="Google Shape;12674;p82"/>
          <p:cNvGrpSpPr/>
          <p:nvPr/>
        </p:nvGrpSpPr>
        <p:grpSpPr>
          <a:xfrm>
            <a:off x="2473072" y="2603418"/>
            <a:ext cx="355104" cy="250944"/>
            <a:chOff x="2500941" y="2527218"/>
            <a:chExt cx="355104" cy="250944"/>
          </a:xfrm>
        </p:grpSpPr>
        <p:sp>
          <p:nvSpPr>
            <p:cNvPr id="12675" name="Google Shape;12675;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0" name="Google Shape;12680;p82"/>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1" name="Google Shape;12681;p82"/>
          <p:cNvGrpSpPr/>
          <p:nvPr/>
        </p:nvGrpSpPr>
        <p:grpSpPr>
          <a:xfrm>
            <a:off x="7965936" y="2503322"/>
            <a:ext cx="356256" cy="351808"/>
            <a:chOff x="7993805" y="2427122"/>
            <a:chExt cx="356256" cy="351808"/>
          </a:xfrm>
        </p:grpSpPr>
        <p:sp>
          <p:nvSpPr>
            <p:cNvPr id="12682" name="Google Shape;12682;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82"/>
          <p:cNvGrpSpPr/>
          <p:nvPr/>
        </p:nvGrpSpPr>
        <p:grpSpPr>
          <a:xfrm>
            <a:off x="850768" y="2041210"/>
            <a:ext cx="308640" cy="353312"/>
            <a:chOff x="878637" y="1965010"/>
            <a:chExt cx="308640" cy="353312"/>
          </a:xfrm>
        </p:grpSpPr>
        <p:sp>
          <p:nvSpPr>
            <p:cNvPr id="12686" name="Google Shape;12686;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82"/>
          <p:cNvGrpSpPr/>
          <p:nvPr/>
        </p:nvGrpSpPr>
        <p:grpSpPr>
          <a:xfrm>
            <a:off x="6868272" y="2040922"/>
            <a:ext cx="348256" cy="352448"/>
            <a:chOff x="6896141" y="1964722"/>
            <a:chExt cx="348256" cy="352448"/>
          </a:xfrm>
        </p:grpSpPr>
        <p:sp>
          <p:nvSpPr>
            <p:cNvPr id="12690" name="Google Shape;12690;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2"/>
          <p:cNvGrpSpPr/>
          <p:nvPr/>
        </p:nvGrpSpPr>
        <p:grpSpPr>
          <a:xfrm>
            <a:off x="7962128" y="2091578"/>
            <a:ext cx="355136" cy="303328"/>
            <a:chOff x="7989997" y="2015378"/>
            <a:chExt cx="355136" cy="303328"/>
          </a:xfrm>
        </p:grpSpPr>
        <p:sp>
          <p:nvSpPr>
            <p:cNvPr id="12694" name="Google Shape;12694;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2"/>
          <p:cNvGrpSpPr/>
          <p:nvPr/>
        </p:nvGrpSpPr>
        <p:grpSpPr>
          <a:xfrm>
            <a:off x="3570352" y="1585562"/>
            <a:ext cx="348640" cy="330784"/>
            <a:chOff x="3598221" y="1509362"/>
            <a:chExt cx="348640" cy="330784"/>
          </a:xfrm>
        </p:grpSpPr>
        <p:sp>
          <p:nvSpPr>
            <p:cNvPr id="12698" name="Google Shape;12698;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82"/>
          <p:cNvGrpSpPr/>
          <p:nvPr/>
        </p:nvGrpSpPr>
        <p:grpSpPr>
          <a:xfrm>
            <a:off x="5218928" y="1576858"/>
            <a:ext cx="347872" cy="347488"/>
            <a:chOff x="5246797" y="1500658"/>
            <a:chExt cx="347872" cy="347488"/>
          </a:xfrm>
        </p:grpSpPr>
        <p:sp>
          <p:nvSpPr>
            <p:cNvPr id="12703" name="Google Shape;12703;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2"/>
          <p:cNvGrpSpPr/>
          <p:nvPr/>
        </p:nvGrpSpPr>
        <p:grpSpPr>
          <a:xfrm>
            <a:off x="5768720" y="1576858"/>
            <a:ext cx="349024" cy="346752"/>
            <a:chOff x="5796589" y="1500658"/>
            <a:chExt cx="349024" cy="346752"/>
          </a:xfrm>
        </p:grpSpPr>
        <p:sp>
          <p:nvSpPr>
            <p:cNvPr id="12708" name="Google Shape;12708;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9" name="Google Shape;12709;p82"/>
            <p:cNvGrpSpPr/>
            <p:nvPr/>
          </p:nvGrpSpPr>
          <p:grpSpPr>
            <a:xfrm>
              <a:off x="5796589" y="1500658"/>
              <a:ext cx="349024" cy="346752"/>
              <a:chOff x="5796589" y="1500658"/>
              <a:chExt cx="349024" cy="346752"/>
            </a:xfrm>
          </p:grpSpPr>
          <p:sp>
            <p:nvSpPr>
              <p:cNvPr id="12710" name="Google Shape;12710;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14" name="Google Shape;12714;p82"/>
          <p:cNvGrpSpPr/>
          <p:nvPr/>
        </p:nvGrpSpPr>
        <p:grpSpPr>
          <a:xfrm>
            <a:off x="6867504" y="1578778"/>
            <a:ext cx="348640" cy="343296"/>
            <a:chOff x="6895373" y="1502578"/>
            <a:chExt cx="348640" cy="343296"/>
          </a:xfrm>
        </p:grpSpPr>
        <p:sp>
          <p:nvSpPr>
            <p:cNvPr id="12715" name="Google Shape;12715;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2"/>
          <p:cNvGrpSpPr/>
          <p:nvPr/>
        </p:nvGrpSpPr>
        <p:grpSpPr>
          <a:xfrm>
            <a:off x="4119728" y="1581658"/>
            <a:ext cx="347904" cy="336992"/>
            <a:chOff x="4147597" y="1505458"/>
            <a:chExt cx="347904" cy="336992"/>
          </a:xfrm>
        </p:grpSpPr>
        <p:sp>
          <p:nvSpPr>
            <p:cNvPr id="12719" name="Google Shape;12719;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82"/>
          <p:cNvGrpSpPr/>
          <p:nvPr/>
        </p:nvGrpSpPr>
        <p:grpSpPr>
          <a:xfrm>
            <a:off x="2471536" y="1576090"/>
            <a:ext cx="347488" cy="348256"/>
            <a:chOff x="2499405" y="1499890"/>
            <a:chExt cx="347488" cy="348256"/>
          </a:xfrm>
        </p:grpSpPr>
        <p:sp>
          <p:nvSpPr>
            <p:cNvPr id="12727" name="Google Shape;12727;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82"/>
          <p:cNvGrpSpPr/>
          <p:nvPr/>
        </p:nvGrpSpPr>
        <p:grpSpPr>
          <a:xfrm>
            <a:off x="1928976" y="1576698"/>
            <a:ext cx="331520" cy="348032"/>
            <a:chOff x="1956845" y="1500498"/>
            <a:chExt cx="331520" cy="348032"/>
          </a:xfrm>
        </p:grpSpPr>
        <p:sp>
          <p:nvSpPr>
            <p:cNvPr id="12733" name="Google Shape;12733;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82"/>
          <p:cNvGrpSpPr/>
          <p:nvPr/>
        </p:nvGrpSpPr>
        <p:grpSpPr>
          <a:xfrm>
            <a:off x="6317744" y="1626074"/>
            <a:ext cx="348640" cy="250656"/>
            <a:chOff x="6345613" y="1549874"/>
            <a:chExt cx="348640" cy="250656"/>
          </a:xfrm>
        </p:grpSpPr>
        <p:sp>
          <p:nvSpPr>
            <p:cNvPr id="12746" name="Google Shape;12746;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82"/>
          <p:cNvGrpSpPr/>
          <p:nvPr/>
        </p:nvGrpSpPr>
        <p:grpSpPr>
          <a:xfrm>
            <a:off x="7416912" y="1583226"/>
            <a:ext cx="348640" cy="334272"/>
            <a:chOff x="7444781" y="1507026"/>
            <a:chExt cx="348640" cy="334272"/>
          </a:xfrm>
        </p:grpSpPr>
        <p:sp>
          <p:nvSpPr>
            <p:cNvPr id="12753" name="Google Shape;12753;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8" name="Google Shape;12758;p82"/>
          <p:cNvGrpSpPr/>
          <p:nvPr/>
        </p:nvGrpSpPr>
        <p:grpSpPr>
          <a:xfrm>
            <a:off x="7967472" y="1582938"/>
            <a:ext cx="347872" cy="334944"/>
            <a:chOff x="7995341" y="1506738"/>
            <a:chExt cx="347872" cy="334944"/>
          </a:xfrm>
        </p:grpSpPr>
        <p:sp>
          <p:nvSpPr>
            <p:cNvPr id="12759" name="Google Shape;12759;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82"/>
          <p:cNvGrpSpPr/>
          <p:nvPr/>
        </p:nvGrpSpPr>
        <p:grpSpPr>
          <a:xfrm>
            <a:off x="3020176" y="1599130"/>
            <a:ext cx="347872" cy="303904"/>
            <a:chOff x="3048045" y="1522930"/>
            <a:chExt cx="347872" cy="303904"/>
          </a:xfrm>
        </p:grpSpPr>
        <p:sp>
          <p:nvSpPr>
            <p:cNvPr id="12766" name="Google Shape;12766;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7" name="Google Shape;12767;p82"/>
            <p:cNvGrpSpPr/>
            <p:nvPr/>
          </p:nvGrpSpPr>
          <p:grpSpPr>
            <a:xfrm>
              <a:off x="3048045" y="1522930"/>
              <a:ext cx="347872" cy="303904"/>
              <a:chOff x="3048045" y="1522930"/>
              <a:chExt cx="347872" cy="303904"/>
            </a:xfrm>
          </p:grpSpPr>
          <p:sp>
            <p:nvSpPr>
              <p:cNvPr id="12768" name="Google Shape;12768;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0" name="Google Shape;12770;p82"/>
          <p:cNvGrpSpPr/>
          <p:nvPr/>
        </p:nvGrpSpPr>
        <p:grpSpPr>
          <a:xfrm>
            <a:off x="1105264" y="3428122"/>
            <a:ext cx="313984" cy="358560"/>
            <a:chOff x="1133133" y="3351922"/>
            <a:chExt cx="313984" cy="358560"/>
          </a:xfrm>
        </p:grpSpPr>
        <p:sp>
          <p:nvSpPr>
            <p:cNvPr id="12771" name="Google Shape;12771;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82"/>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8" name="Google Shape;12788;p82"/>
          <p:cNvGrpSpPr/>
          <p:nvPr/>
        </p:nvGrpSpPr>
        <p:grpSpPr>
          <a:xfrm>
            <a:off x="2767184" y="3428794"/>
            <a:ext cx="288448" cy="357120"/>
            <a:chOff x="2795053" y="3352594"/>
            <a:chExt cx="288448" cy="357120"/>
          </a:xfrm>
        </p:grpSpPr>
        <p:sp>
          <p:nvSpPr>
            <p:cNvPr id="12789" name="Google Shape;12789;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82"/>
          <p:cNvGrpSpPr/>
          <p:nvPr/>
        </p:nvGrpSpPr>
        <p:grpSpPr>
          <a:xfrm>
            <a:off x="2208656" y="3429402"/>
            <a:ext cx="304832" cy="356512"/>
            <a:chOff x="2236525" y="3353202"/>
            <a:chExt cx="304832" cy="356512"/>
          </a:xfrm>
        </p:grpSpPr>
        <p:sp>
          <p:nvSpPr>
            <p:cNvPr id="12799" name="Google Shape;12799;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82"/>
          <p:cNvGrpSpPr/>
          <p:nvPr/>
        </p:nvGrpSpPr>
        <p:grpSpPr>
          <a:xfrm>
            <a:off x="3882768" y="3428890"/>
            <a:ext cx="256800" cy="357024"/>
            <a:chOff x="3910637" y="3352690"/>
            <a:chExt cx="256800" cy="357024"/>
          </a:xfrm>
        </p:grpSpPr>
        <p:sp>
          <p:nvSpPr>
            <p:cNvPr id="12803" name="Google Shape;12803;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82"/>
          <p:cNvGrpSpPr/>
          <p:nvPr/>
        </p:nvGrpSpPr>
        <p:grpSpPr>
          <a:xfrm>
            <a:off x="6028560" y="3428122"/>
            <a:ext cx="360064" cy="360096"/>
            <a:chOff x="6056429" y="3351922"/>
            <a:chExt cx="360064" cy="360096"/>
          </a:xfrm>
        </p:grpSpPr>
        <p:sp>
          <p:nvSpPr>
            <p:cNvPr id="12807" name="Google Shape;12807;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2"/>
          <p:cNvGrpSpPr/>
          <p:nvPr/>
        </p:nvGrpSpPr>
        <p:grpSpPr>
          <a:xfrm>
            <a:off x="6581008" y="3429274"/>
            <a:ext cx="357408" cy="357408"/>
            <a:chOff x="6608877" y="3353074"/>
            <a:chExt cx="357408" cy="357408"/>
          </a:xfrm>
        </p:grpSpPr>
        <p:sp>
          <p:nvSpPr>
            <p:cNvPr id="12811" name="Google Shape;12811;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8" name="Google Shape;12818;p82"/>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2"/>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0" name="Google Shape;12820;p82"/>
          <p:cNvGrpSpPr/>
          <p:nvPr/>
        </p:nvGrpSpPr>
        <p:grpSpPr>
          <a:xfrm>
            <a:off x="4931664" y="3446426"/>
            <a:ext cx="357408" cy="323488"/>
            <a:chOff x="4959533" y="3370226"/>
            <a:chExt cx="357408" cy="323488"/>
          </a:xfrm>
        </p:grpSpPr>
        <p:sp>
          <p:nvSpPr>
            <p:cNvPr id="12821" name="Google Shape;12821;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82"/>
          <p:cNvGrpSpPr/>
          <p:nvPr/>
        </p:nvGrpSpPr>
        <p:grpSpPr>
          <a:xfrm>
            <a:off x="7130768" y="3429274"/>
            <a:ext cx="357056" cy="357408"/>
            <a:chOff x="7158637" y="3353074"/>
            <a:chExt cx="357056" cy="357408"/>
          </a:xfrm>
        </p:grpSpPr>
        <p:sp>
          <p:nvSpPr>
            <p:cNvPr id="12824" name="Google Shape;12824;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82"/>
          <p:cNvGrpSpPr/>
          <p:nvPr/>
        </p:nvGrpSpPr>
        <p:grpSpPr>
          <a:xfrm>
            <a:off x="3288400" y="3428602"/>
            <a:ext cx="344832" cy="356544"/>
            <a:chOff x="3316269" y="3352402"/>
            <a:chExt cx="344832" cy="356544"/>
          </a:xfrm>
        </p:grpSpPr>
        <p:sp>
          <p:nvSpPr>
            <p:cNvPr id="12829" name="Google Shape;12829;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2"/>
          <p:cNvGrpSpPr/>
          <p:nvPr/>
        </p:nvGrpSpPr>
        <p:grpSpPr>
          <a:xfrm>
            <a:off x="5481040" y="3447706"/>
            <a:ext cx="358560" cy="319552"/>
            <a:chOff x="5508909" y="3371506"/>
            <a:chExt cx="358560" cy="319552"/>
          </a:xfrm>
        </p:grpSpPr>
        <p:sp>
          <p:nvSpPr>
            <p:cNvPr id="12833" name="Google Shape;12833;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3" name="Google Shape;12843;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7"/>
        <p:cNvGrpSpPr/>
        <p:nvPr/>
      </p:nvGrpSpPr>
      <p:grpSpPr>
        <a:xfrm>
          <a:off x="0" y="0"/>
          <a:ext cx="0" cy="0"/>
          <a:chOff x="0" y="0"/>
          <a:chExt cx="0" cy="0"/>
        </a:xfrm>
      </p:grpSpPr>
      <p:sp>
        <p:nvSpPr>
          <p:cNvPr id="12848" name="Google Shape;12848;p83"/>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9" name="Google Shape;12849;p83"/>
          <p:cNvGrpSpPr/>
          <p:nvPr/>
        </p:nvGrpSpPr>
        <p:grpSpPr>
          <a:xfrm>
            <a:off x="3026217" y="3893352"/>
            <a:ext cx="346056" cy="345674"/>
            <a:chOff x="3303268" y="3817349"/>
            <a:chExt cx="346056" cy="345674"/>
          </a:xfrm>
        </p:grpSpPr>
        <p:sp>
          <p:nvSpPr>
            <p:cNvPr id="12850" name="Google Shape;12850;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83"/>
          <p:cNvGrpSpPr/>
          <p:nvPr/>
        </p:nvGrpSpPr>
        <p:grpSpPr>
          <a:xfrm>
            <a:off x="3475306" y="3893352"/>
            <a:ext cx="346056" cy="345674"/>
            <a:chOff x="3752358" y="3817349"/>
            <a:chExt cx="346056" cy="345674"/>
          </a:xfrm>
        </p:grpSpPr>
        <p:sp>
          <p:nvSpPr>
            <p:cNvPr id="12855" name="Google Shape;12855;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3"/>
          <p:cNvGrpSpPr/>
          <p:nvPr/>
        </p:nvGrpSpPr>
        <p:grpSpPr>
          <a:xfrm>
            <a:off x="4822956" y="3893352"/>
            <a:ext cx="346024" cy="345674"/>
            <a:chOff x="5100008" y="3817349"/>
            <a:chExt cx="346024" cy="345674"/>
          </a:xfrm>
        </p:grpSpPr>
        <p:sp>
          <p:nvSpPr>
            <p:cNvPr id="12860" name="Google Shape;12860;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83"/>
          <p:cNvGrpSpPr/>
          <p:nvPr/>
        </p:nvGrpSpPr>
        <p:grpSpPr>
          <a:xfrm>
            <a:off x="5721867" y="3893352"/>
            <a:ext cx="345674" cy="345674"/>
            <a:chOff x="5998919" y="3817349"/>
            <a:chExt cx="345674" cy="345674"/>
          </a:xfrm>
        </p:grpSpPr>
        <p:sp>
          <p:nvSpPr>
            <p:cNvPr id="12864" name="Google Shape;12864;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83"/>
          <p:cNvGrpSpPr/>
          <p:nvPr/>
        </p:nvGrpSpPr>
        <p:grpSpPr>
          <a:xfrm>
            <a:off x="3924396" y="3893352"/>
            <a:ext cx="346024" cy="345674"/>
            <a:chOff x="4201447" y="3817349"/>
            <a:chExt cx="346024" cy="345674"/>
          </a:xfrm>
        </p:grpSpPr>
        <p:sp>
          <p:nvSpPr>
            <p:cNvPr id="12868" name="Google Shape;12868;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83"/>
          <p:cNvGrpSpPr/>
          <p:nvPr/>
        </p:nvGrpSpPr>
        <p:grpSpPr>
          <a:xfrm>
            <a:off x="4373867" y="3893352"/>
            <a:ext cx="346024" cy="345674"/>
            <a:chOff x="4650919" y="3817349"/>
            <a:chExt cx="346024" cy="345674"/>
          </a:xfrm>
        </p:grpSpPr>
        <p:sp>
          <p:nvSpPr>
            <p:cNvPr id="12871" name="Google Shape;12871;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3"/>
          <p:cNvGrpSpPr/>
          <p:nvPr/>
        </p:nvGrpSpPr>
        <p:grpSpPr>
          <a:xfrm>
            <a:off x="5272810" y="3893352"/>
            <a:ext cx="345642" cy="345674"/>
            <a:chOff x="5549861" y="3817349"/>
            <a:chExt cx="345642" cy="345674"/>
          </a:xfrm>
        </p:grpSpPr>
        <p:sp>
          <p:nvSpPr>
            <p:cNvPr id="12875" name="Google Shape;12875;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3"/>
          <p:cNvGrpSpPr/>
          <p:nvPr/>
        </p:nvGrpSpPr>
        <p:grpSpPr>
          <a:xfrm>
            <a:off x="1281335" y="3474029"/>
            <a:ext cx="367255" cy="269855"/>
            <a:chOff x="1306445" y="3397829"/>
            <a:chExt cx="367255" cy="269855"/>
          </a:xfrm>
        </p:grpSpPr>
        <p:sp>
          <p:nvSpPr>
            <p:cNvPr id="12879" name="Google Shape;12879;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83"/>
          <p:cNvGrpSpPr/>
          <p:nvPr/>
        </p:nvGrpSpPr>
        <p:grpSpPr>
          <a:xfrm>
            <a:off x="1756207" y="3467600"/>
            <a:ext cx="367255" cy="282364"/>
            <a:chOff x="1781317" y="3391400"/>
            <a:chExt cx="367255" cy="282364"/>
          </a:xfrm>
        </p:grpSpPr>
        <p:sp>
          <p:nvSpPr>
            <p:cNvPr id="12886" name="Google Shape;12886;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83"/>
          <p:cNvGrpSpPr/>
          <p:nvPr/>
        </p:nvGrpSpPr>
        <p:grpSpPr>
          <a:xfrm>
            <a:off x="3653720" y="3447133"/>
            <a:ext cx="369164" cy="323297"/>
            <a:chOff x="3678830" y="3370933"/>
            <a:chExt cx="369164" cy="323297"/>
          </a:xfrm>
        </p:grpSpPr>
        <p:sp>
          <p:nvSpPr>
            <p:cNvPr id="12893" name="Google Shape;12893;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4" name="Google Shape;12904;p83"/>
          <p:cNvGrpSpPr/>
          <p:nvPr/>
        </p:nvGrpSpPr>
        <p:grpSpPr>
          <a:xfrm>
            <a:off x="834155" y="3424375"/>
            <a:ext cx="312316" cy="368400"/>
            <a:chOff x="859265" y="3348175"/>
            <a:chExt cx="312316" cy="368400"/>
          </a:xfrm>
        </p:grpSpPr>
        <p:sp>
          <p:nvSpPr>
            <p:cNvPr id="12905" name="Google Shape;12905;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0" name="Google Shape;12910;p83"/>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1" name="Google Shape;12911;p83"/>
          <p:cNvGrpSpPr/>
          <p:nvPr/>
        </p:nvGrpSpPr>
        <p:grpSpPr>
          <a:xfrm>
            <a:off x="2741264" y="3437213"/>
            <a:ext cx="330110" cy="308908"/>
            <a:chOff x="2766264" y="3394042"/>
            <a:chExt cx="294873" cy="275934"/>
          </a:xfrm>
        </p:grpSpPr>
        <p:sp>
          <p:nvSpPr>
            <p:cNvPr id="12912" name="Google Shape;12912;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6" name="Google Shape;12916;p83"/>
          <p:cNvGrpSpPr/>
          <p:nvPr/>
        </p:nvGrpSpPr>
        <p:grpSpPr>
          <a:xfrm>
            <a:off x="3189862" y="3435388"/>
            <a:ext cx="346406" cy="347552"/>
            <a:chOff x="3214972" y="3359188"/>
            <a:chExt cx="346406" cy="347552"/>
          </a:xfrm>
        </p:grpSpPr>
        <p:sp>
          <p:nvSpPr>
            <p:cNvPr id="12917" name="Google Shape;12917;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83"/>
          <p:cNvGrpSpPr/>
          <p:nvPr/>
        </p:nvGrpSpPr>
        <p:grpSpPr>
          <a:xfrm>
            <a:off x="4604196" y="3485393"/>
            <a:ext cx="367255" cy="244486"/>
            <a:chOff x="4629306" y="3409193"/>
            <a:chExt cx="367255" cy="244486"/>
          </a:xfrm>
        </p:grpSpPr>
        <p:sp>
          <p:nvSpPr>
            <p:cNvPr id="12932" name="Google Shape;12932;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2" name="Google Shape;12942;p83"/>
          <p:cNvGrpSpPr/>
          <p:nvPr/>
        </p:nvGrpSpPr>
        <p:grpSpPr>
          <a:xfrm>
            <a:off x="4168380" y="3426284"/>
            <a:ext cx="289939" cy="334661"/>
            <a:chOff x="4193490" y="3350084"/>
            <a:chExt cx="289939" cy="334661"/>
          </a:xfrm>
        </p:grpSpPr>
        <p:sp>
          <p:nvSpPr>
            <p:cNvPr id="12943" name="Google Shape;12943;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83"/>
          <p:cNvGrpSpPr/>
          <p:nvPr/>
        </p:nvGrpSpPr>
        <p:grpSpPr>
          <a:xfrm>
            <a:off x="6508171" y="3427430"/>
            <a:ext cx="357037" cy="357005"/>
            <a:chOff x="6533281" y="3351230"/>
            <a:chExt cx="357037" cy="357005"/>
          </a:xfrm>
        </p:grpSpPr>
        <p:sp>
          <p:nvSpPr>
            <p:cNvPr id="12954" name="Google Shape;12954;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83"/>
          <p:cNvGrpSpPr/>
          <p:nvPr/>
        </p:nvGrpSpPr>
        <p:grpSpPr>
          <a:xfrm>
            <a:off x="6033331" y="3427430"/>
            <a:ext cx="357387" cy="357005"/>
            <a:chOff x="6058441" y="3351230"/>
            <a:chExt cx="357387" cy="357005"/>
          </a:xfrm>
        </p:grpSpPr>
        <p:sp>
          <p:nvSpPr>
            <p:cNvPr id="12958" name="Google Shape;12958;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83"/>
          <p:cNvGrpSpPr/>
          <p:nvPr/>
        </p:nvGrpSpPr>
        <p:grpSpPr>
          <a:xfrm>
            <a:off x="7932373" y="3427048"/>
            <a:ext cx="357387" cy="357387"/>
            <a:chOff x="7957483" y="3350848"/>
            <a:chExt cx="357387" cy="357387"/>
          </a:xfrm>
        </p:grpSpPr>
        <p:sp>
          <p:nvSpPr>
            <p:cNvPr id="12961" name="Google Shape;12961;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3"/>
          <p:cNvGrpSpPr/>
          <p:nvPr/>
        </p:nvGrpSpPr>
        <p:grpSpPr>
          <a:xfrm>
            <a:off x="6982661" y="3427430"/>
            <a:ext cx="357387" cy="357005"/>
            <a:chOff x="7007771" y="3351230"/>
            <a:chExt cx="357387" cy="357005"/>
          </a:xfrm>
        </p:grpSpPr>
        <p:sp>
          <p:nvSpPr>
            <p:cNvPr id="12965" name="Google Shape;12965;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83"/>
          <p:cNvGrpSpPr/>
          <p:nvPr/>
        </p:nvGrpSpPr>
        <p:grpSpPr>
          <a:xfrm>
            <a:off x="5083620" y="3427430"/>
            <a:ext cx="357005" cy="357005"/>
            <a:chOff x="5108729" y="3351230"/>
            <a:chExt cx="357005" cy="357005"/>
          </a:xfrm>
        </p:grpSpPr>
        <p:sp>
          <p:nvSpPr>
            <p:cNvPr id="12971" name="Google Shape;12971;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3" name="Google Shape;12973;p83"/>
          <p:cNvGrpSpPr/>
          <p:nvPr/>
        </p:nvGrpSpPr>
        <p:grpSpPr>
          <a:xfrm>
            <a:off x="5558459" y="3427430"/>
            <a:ext cx="357419" cy="357005"/>
            <a:chOff x="5583569" y="3351230"/>
            <a:chExt cx="357419" cy="357005"/>
          </a:xfrm>
        </p:grpSpPr>
        <p:sp>
          <p:nvSpPr>
            <p:cNvPr id="12974" name="Google Shape;12974;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6" name="Google Shape;12976;p83"/>
          <p:cNvGrpSpPr/>
          <p:nvPr/>
        </p:nvGrpSpPr>
        <p:grpSpPr>
          <a:xfrm>
            <a:off x="7457119" y="3427430"/>
            <a:ext cx="357419" cy="357005"/>
            <a:chOff x="7482229" y="3351230"/>
            <a:chExt cx="357419" cy="357005"/>
          </a:xfrm>
        </p:grpSpPr>
        <p:sp>
          <p:nvSpPr>
            <p:cNvPr id="12977" name="Google Shape;12977;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83"/>
          <p:cNvGrpSpPr/>
          <p:nvPr/>
        </p:nvGrpSpPr>
        <p:grpSpPr>
          <a:xfrm>
            <a:off x="3739375" y="2966882"/>
            <a:ext cx="222874" cy="345737"/>
            <a:chOff x="3764485" y="2890682"/>
            <a:chExt cx="222874" cy="345737"/>
          </a:xfrm>
        </p:grpSpPr>
        <p:sp>
          <p:nvSpPr>
            <p:cNvPr id="12983" name="Google Shape;12983;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83"/>
          <p:cNvGrpSpPr/>
          <p:nvPr/>
        </p:nvGrpSpPr>
        <p:grpSpPr>
          <a:xfrm>
            <a:off x="2213507" y="2984331"/>
            <a:ext cx="422596" cy="310382"/>
            <a:chOff x="2278533" y="2937377"/>
            <a:chExt cx="346788" cy="254704"/>
          </a:xfrm>
        </p:grpSpPr>
        <p:sp>
          <p:nvSpPr>
            <p:cNvPr id="12987" name="Google Shape;12987;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9" name="Google Shape;12989;p83"/>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0" name="Google Shape;12990;p83"/>
          <p:cNvGrpSpPr/>
          <p:nvPr/>
        </p:nvGrpSpPr>
        <p:grpSpPr>
          <a:xfrm>
            <a:off x="1811527" y="2967710"/>
            <a:ext cx="286152" cy="346438"/>
            <a:chOff x="1836637" y="2891510"/>
            <a:chExt cx="286152" cy="346438"/>
          </a:xfrm>
        </p:grpSpPr>
        <p:sp>
          <p:nvSpPr>
            <p:cNvPr id="12991" name="Google Shape;12991;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83"/>
          <p:cNvGrpSpPr/>
          <p:nvPr/>
        </p:nvGrpSpPr>
        <p:grpSpPr>
          <a:xfrm>
            <a:off x="5560751" y="2982129"/>
            <a:ext cx="379764" cy="337684"/>
            <a:chOff x="5585861" y="2905929"/>
            <a:chExt cx="379764" cy="337684"/>
          </a:xfrm>
        </p:grpSpPr>
        <p:sp>
          <p:nvSpPr>
            <p:cNvPr id="12995" name="Google Shape;12995;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83"/>
          <p:cNvGrpSpPr/>
          <p:nvPr/>
        </p:nvGrpSpPr>
        <p:grpSpPr>
          <a:xfrm>
            <a:off x="1302566" y="2986680"/>
            <a:ext cx="347934" cy="310024"/>
            <a:chOff x="1327676" y="2910480"/>
            <a:chExt cx="347934" cy="310024"/>
          </a:xfrm>
        </p:grpSpPr>
        <p:sp>
          <p:nvSpPr>
            <p:cNvPr id="13000" name="Google Shape;13000;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5" name="Google Shape;13005;p83"/>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6" name="Google Shape;13006;p83"/>
          <p:cNvGrpSpPr/>
          <p:nvPr/>
        </p:nvGrpSpPr>
        <p:grpSpPr>
          <a:xfrm>
            <a:off x="2728291" y="2945764"/>
            <a:ext cx="382828" cy="358601"/>
            <a:chOff x="2753373" y="2902523"/>
            <a:chExt cx="347552" cy="325557"/>
          </a:xfrm>
        </p:grpSpPr>
        <p:sp>
          <p:nvSpPr>
            <p:cNvPr id="13007" name="Google Shape;13007;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3"/>
          <p:cNvGrpSpPr/>
          <p:nvPr/>
        </p:nvGrpSpPr>
        <p:grpSpPr>
          <a:xfrm>
            <a:off x="823906" y="2979455"/>
            <a:ext cx="356655" cy="335425"/>
            <a:chOff x="849016" y="2903255"/>
            <a:chExt cx="356655" cy="335425"/>
          </a:xfrm>
        </p:grpSpPr>
        <p:sp>
          <p:nvSpPr>
            <p:cNvPr id="13014" name="Google Shape;13014;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83"/>
          <p:cNvGrpSpPr/>
          <p:nvPr/>
        </p:nvGrpSpPr>
        <p:grpSpPr>
          <a:xfrm>
            <a:off x="4185823" y="3002977"/>
            <a:ext cx="280072" cy="275520"/>
            <a:chOff x="4210933" y="2926777"/>
            <a:chExt cx="280072" cy="275520"/>
          </a:xfrm>
        </p:grpSpPr>
        <p:sp>
          <p:nvSpPr>
            <p:cNvPr id="13026" name="Google Shape;13026;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83"/>
          <p:cNvGrpSpPr/>
          <p:nvPr/>
        </p:nvGrpSpPr>
        <p:grpSpPr>
          <a:xfrm>
            <a:off x="4642106" y="2991582"/>
            <a:ext cx="320273" cy="318395"/>
            <a:chOff x="4667216" y="2915382"/>
            <a:chExt cx="320273" cy="318395"/>
          </a:xfrm>
        </p:grpSpPr>
        <p:sp>
          <p:nvSpPr>
            <p:cNvPr id="13040" name="Google Shape;13040;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83"/>
          <p:cNvGrpSpPr/>
          <p:nvPr/>
        </p:nvGrpSpPr>
        <p:grpSpPr>
          <a:xfrm>
            <a:off x="5145370" y="3010839"/>
            <a:ext cx="261929" cy="280550"/>
            <a:chOff x="5170480" y="2934639"/>
            <a:chExt cx="261929" cy="280550"/>
          </a:xfrm>
        </p:grpSpPr>
        <p:sp>
          <p:nvSpPr>
            <p:cNvPr id="13045" name="Google Shape;13045;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83"/>
          <p:cNvGrpSpPr/>
          <p:nvPr/>
        </p:nvGrpSpPr>
        <p:grpSpPr>
          <a:xfrm>
            <a:off x="6044313" y="2968091"/>
            <a:ext cx="362321" cy="364231"/>
            <a:chOff x="6069423" y="2891892"/>
            <a:chExt cx="362321" cy="364231"/>
          </a:xfrm>
        </p:grpSpPr>
        <p:sp>
          <p:nvSpPr>
            <p:cNvPr id="13053" name="Google Shape;13053;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83"/>
          <p:cNvGrpSpPr/>
          <p:nvPr/>
        </p:nvGrpSpPr>
        <p:grpSpPr>
          <a:xfrm>
            <a:off x="6546845" y="2995370"/>
            <a:ext cx="308878" cy="311170"/>
            <a:chOff x="6571955" y="2919170"/>
            <a:chExt cx="308878" cy="311170"/>
          </a:xfrm>
        </p:grpSpPr>
        <p:sp>
          <p:nvSpPr>
            <p:cNvPr id="13060" name="Google Shape;13060;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83"/>
          <p:cNvGrpSpPr/>
          <p:nvPr/>
        </p:nvGrpSpPr>
        <p:grpSpPr>
          <a:xfrm>
            <a:off x="7474944" y="3010935"/>
            <a:ext cx="350576" cy="280454"/>
            <a:chOff x="7500054" y="2934735"/>
            <a:chExt cx="350576" cy="280454"/>
          </a:xfrm>
        </p:grpSpPr>
        <p:sp>
          <p:nvSpPr>
            <p:cNvPr id="13071" name="Google Shape;13071;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9" name="Google Shape;13079;p83"/>
          <p:cNvGrpSpPr/>
          <p:nvPr/>
        </p:nvGrpSpPr>
        <p:grpSpPr>
          <a:xfrm>
            <a:off x="6987570" y="2950862"/>
            <a:ext cx="332012" cy="355454"/>
            <a:chOff x="7055134" y="2919170"/>
            <a:chExt cx="290321" cy="310820"/>
          </a:xfrm>
        </p:grpSpPr>
        <p:sp>
          <p:nvSpPr>
            <p:cNvPr id="13080" name="Google Shape;13080;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83"/>
          <p:cNvGrpSpPr/>
          <p:nvPr/>
        </p:nvGrpSpPr>
        <p:grpSpPr>
          <a:xfrm>
            <a:off x="7960033" y="2976813"/>
            <a:ext cx="330109" cy="347552"/>
            <a:chOff x="7985143" y="2900613"/>
            <a:chExt cx="330109" cy="347552"/>
          </a:xfrm>
        </p:grpSpPr>
        <p:sp>
          <p:nvSpPr>
            <p:cNvPr id="13095" name="Google Shape;13095;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83"/>
          <p:cNvGrpSpPr/>
          <p:nvPr/>
        </p:nvGrpSpPr>
        <p:grpSpPr>
          <a:xfrm>
            <a:off x="7965731" y="2511426"/>
            <a:ext cx="354363" cy="353631"/>
            <a:chOff x="7990840" y="2435226"/>
            <a:chExt cx="354363" cy="353631"/>
          </a:xfrm>
        </p:grpSpPr>
        <p:sp>
          <p:nvSpPr>
            <p:cNvPr id="13104" name="Google Shape;13104;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3"/>
          <p:cNvGrpSpPr/>
          <p:nvPr/>
        </p:nvGrpSpPr>
        <p:grpSpPr>
          <a:xfrm>
            <a:off x="1792207" y="2556530"/>
            <a:ext cx="350958" cy="263043"/>
            <a:chOff x="1817317" y="2480330"/>
            <a:chExt cx="350958" cy="263043"/>
          </a:xfrm>
        </p:grpSpPr>
        <p:sp>
          <p:nvSpPr>
            <p:cNvPr id="13108" name="Google Shape;13108;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83"/>
          <p:cNvGrpSpPr/>
          <p:nvPr/>
        </p:nvGrpSpPr>
        <p:grpSpPr>
          <a:xfrm>
            <a:off x="1316617" y="2559549"/>
            <a:ext cx="419913" cy="308109"/>
            <a:chOff x="1341727" y="2483349"/>
            <a:chExt cx="419913" cy="308109"/>
          </a:xfrm>
        </p:grpSpPr>
        <p:sp>
          <p:nvSpPr>
            <p:cNvPr id="13114" name="Google Shape;13114;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83"/>
          <p:cNvGrpSpPr/>
          <p:nvPr/>
        </p:nvGrpSpPr>
        <p:grpSpPr>
          <a:xfrm>
            <a:off x="829222" y="2523936"/>
            <a:ext cx="376358" cy="330109"/>
            <a:chOff x="854332" y="2447736"/>
            <a:chExt cx="376358" cy="330109"/>
          </a:xfrm>
        </p:grpSpPr>
        <p:sp>
          <p:nvSpPr>
            <p:cNvPr id="13118" name="Google Shape;13118;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3"/>
          <p:cNvGrpSpPr/>
          <p:nvPr/>
        </p:nvGrpSpPr>
        <p:grpSpPr>
          <a:xfrm>
            <a:off x="4181653" y="2527151"/>
            <a:ext cx="322151" cy="322374"/>
            <a:chOff x="4206763" y="2450951"/>
            <a:chExt cx="322151" cy="322374"/>
          </a:xfrm>
        </p:grpSpPr>
        <p:sp>
          <p:nvSpPr>
            <p:cNvPr id="13127" name="Google Shape;13127;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83"/>
          <p:cNvGrpSpPr/>
          <p:nvPr/>
        </p:nvGrpSpPr>
        <p:grpSpPr>
          <a:xfrm>
            <a:off x="7491236" y="2526259"/>
            <a:ext cx="327976" cy="324316"/>
            <a:chOff x="7528096" y="2450059"/>
            <a:chExt cx="327976" cy="324316"/>
          </a:xfrm>
        </p:grpSpPr>
        <p:sp>
          <p:nvSpPr>
            <p:cNvPr id="13130" name="Google Shape;13130;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83"/>
          <p:cNvGrpSpPr/>
          <p:nvPr/>
        </p:nvGrpSpPr>
        <p:grpSpPr>
          <a:xfrm>
            <a:off x="7052019" y="2588742"/>
            <a:ext cx="282364" cy="198619"/>
            <a:chOff x="7077129" y="2512542"/>
            <a:chExt cx="282364" cy="198619"/>
          </a:xfrm>
        </p:grpSpPr>
        <p:sp>
          <p:nvSpPr>
            <p:cNvPr id="13136" name="Google Shape;13136;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83"/>
          <p:cNvGrpSpPr/>
          <p:nvPr/>
        </p:nvGrpSpPr>
        <p:grpSpPr>
          <a:xfrm>
            <a:off x="3700351" y="2520912"/>
            <a:ext cx="334279" cy="334661"/>
            <a:chOff x="3725461" y="2444712"/>
            <a:chExt cx="334279" cy="334661"/>
          </a:xfrm>
        </p:grpSpPr>
        <p:sp>
          <p:nvSpPr>
            <p:cNvPr id="13143" name="Google Shape;13143;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83"/>
          <p:cNvGrpSpPr/>
          <p:nvPr/>
        </p:nvGrpSpPr>
        <p:grpSpPr>
          <a:xfrm>
            <a:off x="6552128" y="2533421"/>
            <a:ext cx="332019" cy="310788"/>
            <a:chOff x="6577238" y="2457221"/>
            <a:chExt cx="332019" cy="310788"/>
          </a:xfrm>
        </p:grpSpPr>
        <p:sp>
          <p:nvSpPr>
            <p:cNvPr id="13151" name="Google Shape;13151;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83"/>
          <p:cNvGrpSpPr/>
          <p:nvPr/>
        </p:nvGrpSpPr>
        <p:grpSpPr>
          <a:xfrm>
            <a:off x="2793451" y="2515978"/>
            <a:ext cx="247892" cy="346024"/>
            <a:chOff x="2818561" y="2439778"/>
            <a:chExt cx="247892" cy="346024"/>
          </a:xfrm>
        </p:grpSpPr>
        <p:sp>
          <p:nvSpPr>
            <p:cNvPr id="13158" name="Google Shape;13158;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0" name="Google Shape;13170;p83"/>
          <p:cNvGrpSpPr/>
          <p:nvPr/>
        </p:nvGrpSpPr>
        <p:grpSpPr>
          <a:xfrm>
            <a:off x="3182668" y="2550832"/>
            <a:ext cx="419933" cy="275170"/>
            <a:chOff x="3207778" y="2474632"/>
            <a:chExt cx="419933" cy="275170"/>
          </a:xfrm>
        </p:grpSpPr>
        <p:sp>
          <p:nvSpPr>
            <p:cNvPr id="13171" name="Google Shape;13171;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83"/>
          <p:cNvGrpSpPr/>
          <p:nvPr/>
        </p:nvGrpSpPr>
        <p:grpSpPr>
          <a:xfrm>
            <a:off x="6074265" y="2532275"/>
            <a:ext cx="337684" cy="314194"/>
            <a:chOff x="6099375" y="2456075"/>
            <a:chExt cx="337684" cy="314194"/>
          </a:xfrm>
        </p:grpSpPr>
        <p:sp>
          <p:nvSpPr>
            <p:cNvPr id="13186" name="Google Shape;13186;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83"/>
          <p:cNvGrpSpPr/>
          <p:nvPr/>
        </p:nvGrpSpPr>
        <p:grpSpPr>
          <a:xfrm>
            <a:off x="2287513" y="2544784"/>
            <a:ext cx="312698" cy="286534"/>
            <a:chOff x="2312623" y="2468584"/>
            <a:chExt cx="312698" cy="286534"/>
          </a:xfrm>
        </p:grpSpPr>
        <p:sp>
          <p:nvSpPr>
            <p:cNvPr id="13189" name="Google Shape;13189;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2" name="Google Shape;13192;p83"/>
          <p:cNvGrpSpPr/>
          <p:nvPr/>
        </p:nvGrpSpPr>
        <p:grpSpPr>
          <a:xfrm>
            <a:off x="5593695" y="2517124"/>
            <a:ext cx="345292" cy="342618"/>
            <a:chOff x="5618805" y="2440924"/>
            <a:chExt cx="345292" cy="342618"/>
          </a:xfrm>
        </p:grpSpPr>
        <p:sp>
          <p:nvSpPr>
            <p:cNvPr id="13193" name="Google Shape;13193;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83"/>
          <p:cNvGrpSpPr/>
          <p:nvPr/>
        </p:nvGrpSpPr>
        <p:grpSpPr>
          <a:xfrm>
            <a:off x="4628069" y="2522790"/>
            <a:ext cx="377886" cy="331255"/>
            <a:chOff x="4653179" y="2446590"/>
            <a:chExt cx="377886" cy="331255"/>
          </a:xfrm>
        </p:grpSpPr>
        <p:sp>
          <p:nvSpPr>
            <p:cNvPr id="13199" name="Google Shape;13199;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83"/>
          <p:cNvGrpSpPr/>
          <p:nvPr/>
        </p:nvGrpSpPr>
        <p:grpSpPr>
          <a:xfrm>
            <a:off x="5159407" y="2535681"/>
            <a:ext cx="252062" cy="305122"/>
            <a:chOff x="5184517" y="2459481"/>
            <a:chExt cx="252062" cy="305122"/>
          </a:xfrm>
        </p:grpSpPr>
        <p:sp>
          <p:nvSpPr>
            <p:cNvPr id="13204" name="Google Shape;13204;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0" name="Google Shape;13210;p83"/>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1" name="Google Shape;13211;p83"/>
          <p:cNvGrpSpPr/>
          <p:nvPr/>
        </p:nvGrpSpPr>
        <p:grpSpPr>
          <a:xfrm>
            <a:off x="6130349" y="2045308"/>
            <a:ext cx="249770" cy="363849"/>
            <a:chOff x="6155459" y="1969108"/>
            <a:chExt cx="249770" cy="363849"/>
          </a:xfrm>
        </p:grpSpPr>
        <p:sp>
          <p:nvSpPr>
            <p:cNvPr id="13212" name="Google Shape;13212;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83"/>
          <p:cNvGrpSpPr/>
          <p:nvPr/>
        </p:nvGrpSpPr>
        <p:grpSpPr>
          <a:xfrm>
            <a:off x="2254919" y="2046804"/>
            <a:ext cx="353631" cy="354395"/>
            <a:chOff x="2280029" y="1970604"/>
            <a:chExt cx="353631" cy="354395"/>
          </a:xfrm>
        </p:grpSpPr>
        <p:sp>
          <p:nvSpPr>
            <p:cNvPr id="13222" name="Google Shape;13222;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83"/>
          <p:cNvGrpSpPr/>
          <p:nvPr/>
        </p:nvGrpSpPr>
        <p:grpSpPr>
          <a:xfrm>
            <a:off x="8039990" y="2076374"/>
            <a:ext cx="255086" cy="301685"/>
            <a:chOff x="8065100" y="2000174"/>
            <a:chExt cx="255086" cy="301685"/>
          </a:xfrm>
        </p:grpSpPr>
        <p:sp>
          <p:nvSpPr>
            <p:cNvPr id="13227" name="Google Shape;13227;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83"/>
          <p:cNvGrpSpPr/>
          <p:nvPr/>
        </p:nvGrpSpPr>
        <p:grpSpPr>
          <a:xfrm>
            <a:off x="6608595" y="2045308"/>
            <a:ext cx="249420" cy="363849"/>
            <a:chOff x="6633705" y="1969108"/>
            <a:chExt cx="249420" cy="363849"/>
          </a:xfrm>
        </p:grpSpPr>
        <p:sp>
          <p:nvSpPr>
            <p:cNvPr id="13232" name="Google Shape;13232;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0" name="Google Shape;13240;p83"/>
          <p:cNvGrpSpPr/>
          <p:nvPr/>
        </p:nvGrpSpPr>
        <p:grpSpPr>
          <a:xfrm>
            <a:off x="5185921" y="2045308"/>
            <a:ext cx="226661" cy="363467"/>
            <a:chOff x="5211031" y="1969108"/>
            <a:chExt cx="226661" cy="363467"/>
          </a:xfrm>
        </p:grpSpPr>
        <p:sp>
          <p:nvSpPr>
            <p:cNvPr id="13241" name="Google Shape;13241;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83"/>
          <p:cNvGrpSpPr/>
          <p:nvPr/>
        </p:nvGrpSpPr>
        <p:grpSpPr>
          <a:xfrm>
            <a:off x="3687842" y="2046804"/>
            <a:ext cx="354363" cy="354395"/>
            <a:chOff x="3712952" y="1970604"/>
            <a:chExt cx="354363" cy="354395"/>
          </a:xfrm>
        </p:grpSpPr>
        <p:sp>
          <p:nvSpPr>
            <p:cNvPr id="13244" name="Google Shape;13244;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83"/>
          <p:cNvGrpSpPr/>
          <p:nvPr/>
        </p:nvGrpSpPr>
        <p:grpSpPr>
          <a:xfrm>
            <a:off x="3210329" y="2046804"/>
            <a:ext cx="354363" cy="354745"/>
            <a:chOff x="3235438" y="1970604"/>
            <a:chExt cx="354363" cy="354745"/>
          </a:xfrm>
        </p:grpSpPr>
        <p:sp>
          <p:nvSpPr>
            <p:cNvPr id="13254" name="Google Shape;13254;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83"/>
          <p:cNvGrpSpPr/>
          <p:nvPr/>
        </p:nvGrpSpPr>
        <p:grpSpPr>
          <a:xfrm>
            <a:off x="1304475" y="2066125"/>
            <a:ext cx="341472" cy="335074"/>
            <a:chOff x="1329585" y="1989925"/>
            <a:chExt cx="341472" cy="335074"/>
          </a:xfrm>
        </p:grpSpPr>
        <p:sp>
          <p:nvSpPr>
            <p:cNvPr id="13268" name="Google Shape;13268;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1" name="Google Shape;13271;p83"/>
          <p:cNvGrpSpPr/>
          <p:nvPr/>
        </p:nvGrpSpPr>
        <p:grpSpPr>
          <a:xfrm>
            <a:off x="5566761" y="2066106"/>
            <a:ext cx="416649" cy="325597"/>
            <a:chOff x="5626763" y="2013829"/>
            <a:chExt cx="351722" cy="274788"/>
          </a:xfrm>
        </p:grpSpPr>
        <p:sp>
          <p:nvSpPr>
            <p:cNvPr id="13272" name="Google Shape;13272;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83"/>
          <p:cNvGrpSpPr/>
          <p:nvPr/>
        </p:nvGrpSpPr>
        <p:grpSpPr>
          <a:xfrm>
            <a:off x="7551495" y="2060077"/>
            <a:ext cx="276698" cy="333133"/>
            <a:chOff x="7576605" y="1983877"/>
            <a:chExt cx="276698" cy="333133"/>
          </a:xfrm>
        </p:grpSpPr>
        <p:sp>
          <p:nvSpPr>
            <p:cNvPr id="13283" name="Google Shape;13283;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3"/>
          <p:cNvGrpSpPr/>
          <p:nvPr/>
        </p:nvGrpSpPr>
        <p:grpSpPr>
          <a:xfrm>
            <a:off x="828458" y="2051738"/>
            <a:ext cx="337334" cy="353599"/>
            <a:chOff x="853568" y="1975538"/>
            <a:chExt cx="337334" cy="353599"/>
          </a:xfrm>
        </p:grpSpPr>
        <p:sp>
          <p:nvSpPr>
            <p:cNvPr id="13286" name="Google Shape;13286;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0" name="Google Shape;13290;p83"/>
          <p:cNvGrpSpPr/>
          <p:nvPr/>
        </p:nvGrpSpPr>
        <p:grpSpPr>
          <a:xfrm>
            <a:off x="2733192" y="2085828"/>
            <a:ext cx="327085" cy="277080"/>
            <a:chOff x="2770052" y="2009628"/>
            <a:chExt cx="327085" cy="277080"/>
          </a:xfrm>
        </p:grpSpPr>
        <p:sp>
          <p:nvSpPr>
            <p:cNvPr id="13291" name="Google Shape;13291;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83"/>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83"/>
          <p:cNvGrpSpPr/>
          <p:nvPr/>
        </p:nvGrpSpPr>
        <p:grpSpPr>
          <a:xfrm>
            <a:off x="4170289" y="2046804"/>
            <a:ext cx="344878" cy="343573"/>
            <a:chOff x="4195399" y="1970604"/>
            <a:chExt cx="344878" cy="343573"/>
          </a:xfrm>
        </p:grpSpPr>
        <p:sp>
          <p:nvSpPr>
            <p:cNvPr id="13295" name="Google Shape;13295;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9" name="Google Shape;13299;p83"/>
          <p:cNvGrpSpPr/>
          <p:nvPr/>
        </p:nvGrpSpPr>
        <p:grpSpPr>
          <a:xfrm>
            <a:off x="4649681" y="2053647"/>
            <a:ext cx="344528" cy="344114"/>
            <a:chOff x="4674791" y="1977447"/>
            <a:chExt cx="344528" cy="344114"/>
          </a:xfrm>
        </p:grpSpPr>
        <p:sp>
          <p:nvSpPr>
            <p:cNvPr id="13300" name="Google Shape;13300;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83"/>
          <p:cNvGrpSpPr/>
          <p:nvPr/>
        </p:nvGrpSpPr>
        <p:grpSpPr>
          <a:xfrm>
            <a:off x="6058700" y="1623497"/>
            <a:ext cx="382819" cy="310788"/>
            <a:chOff x="6083810" y="1547297"/>
            <a:chExt cx="382819" cy="310788"/>
          </a:xfrm>
        </p:grpSpPr>
        <p:sp>
          <p:nvSpPr>
            <p:cNvPr id="13327" name="Google Shape;13327;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83"/>
          <p:cNvGrpSpPr/>
          <p:nvPr/>
        </p:nvGrpSpPr>
        <p:grpSpPr>
          <a:xfrm>
            <a:off x="6533190" y="1614393"/>
            <a:ext cx="382788" cy="328613"/>
            <a:chOff x="6558300" y="1538193"/>
            <a:chExt cx="382788" cy="328613"/>
          </a:xfrm>
        </p:grpSpPr>
        <p:sp>
          <p:nvSpPr>
            <p:cNvPr id="13346" name="Google Shape;13346;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83"/>
          <p:cNvGrpSpPr/>
          <p:nvPr/>
        </p:nvGrpSpPr>
        <p:grpSpPr>
          <a:xfrm>
            <a:off x="5168892" y="1587497"/>
            <a:ext cx="259605" cy="346024"/>
            <a:chOff x="5194002" y="1511297"/>
            <a:chExt cx="259605" cy="346024"/>
          </a:xfrm>
        </p:grpSpPr>
        <p:sp>
          <p:nvSpPr>
            <p:cNvPr id="13349" name="Google Shape;13349;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83"/>
          <p:cNvGrpSpPr/>
          <p:nvPr/>
        </p:nvGrpSpPr>
        <p:grpSpPr>
          <a:xfrm>
            <a:off x="1369631" y="1588261"/>
            <a:ext cx="252444" cy="351722"/>
            <a:chOff x="1394741" y="1512061"/>
            <a:chExt cx="252444" cy="351722"/>
          </a:xfrm>
        </p:grpSpPr>
        <p:sp>
          <p:nvSpPr>
            <p:cNvPr id="13354" name="Google Shape;13354;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1" name="Google Shape;13371;p83"/>
          <p:cNvGrpSpPr/>
          <p:nvPr/>
        </p:nvGrpSpPr>
        <p:grpSpPr>
          <a:xfrm>
            <a:off x="829986" y="1580685"/>
            <a:ext cx="380910" cy="339594"/>
            <a:chOff x="855096" y="1504485"/>
            <a:chExt cx="380910" cy="339594"/>
          </a:xfrm>
        </p:grpSpPr>
        <p:sp>
          <p:nvSpPr>
            <p:cNvPr id="13372" name="Google Shape;13372;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7" name="Google Shape;13377;p83"/>
          <p:cNvGrpSpPr/>
          <p:nvPr/>
        </p:nvGrpSpPr>
        <p:grpSpPr>
          <a:xfrm>
            <a:off x="1794466" y="1587879"/>
            <a:ext cx="352103" cy="352103"/>
            <a:chOff x="1819576" y="1511679"/>
            <a:chExt cx="352103" cy="352103"/>
          </a:xfrm>
        </p:grpSpPr>
        <p:sp>
          <p:nvSpPr>
            <p:cNvPr id="13378" name="Google Shape;13378;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83"/>
          <p:cNvGrpSpPr/>
          <p:nvPr/>
        </p:nvGrpSpPr>
        <p:grpSpPr>
          <a:xfrm>
            <a:off x="5595987" y="1576961"/>
            <a:ext cx="371424" cy="355446"/>
            <a:chOff x="5621097" y="1500761"/>
            <a:chExt cx="371424" cy="355446"/>
          </a:xfrm>
        </p:grpSpPr>
        <p:sp>
          <p:nvSpPr>
            <p:cNvPr id="13383" name="Google Shape;13383;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3"/>
          <p:cNvGrpSpPr/>
          <p:nvPr/>
        </p:nvGrpSpPr>
        <p:grpSpPr>
          <a:xfrm>
            <a:off x="4645129" y="1617799"/>
            <a:ext cx="359679" cy="321833"/>
            <a:chOff x="4670239" y="1541599"/>
            <a:chExt cx="359679" cy="321833"/>
          </a:xfrm>
        </p:grpSpPr>
        <p:sp>
          <p:nvSpPr>
            <p:cNvPr id="13386" name="Google Shape;13386;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83"/>
          <p:cNvGrpSpPr/>
          <p:nvPr/>
        </p:nvGrpSpPr>
        <p:grpSpPr>
          <a:xfrm>
            <a:off x="4187319" y="1578585"/>
            <a:ext cx="321037" cy="353822"/>
            <a:chOff x="4212429" y="1502385"/>
            <a:chExt cx="321037" cy="353822"/>
          </a:xfrm>
        </p:grpSpPr>
        <p:sp>
          <p:nvSpPr>
            <p:cNvPr id="13392" name="Google Shape;13392;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83"/>
          <p:cNvGrpSpPr/>
          <p:nvPr/>
        </p:nvGrpSpPr>
        <p:grpSpPr>
          <a:xfrm>
            <a:off x="2277678" y="1582181"/>
            <a:ext cx="336188" cy="335425"/>
            <a:chOff x="2302788" y="1505981"/>
            <a:chExt cx="336188" cy="335425"/>
          </a:xfrm>
        </p:grpSpPr>
        <p:sp>
          <p:nvSpPr>
            <p:cNvPr id="13397" name="Google Shape;13397;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83"/>
          <p:cNvGrpSpPr/>
          <p:nvPr/>
        </p:nvGrpSpPr>
        <p:grpSpPr>
          <a:xfrm>
            <a:off x="2755191" y="1598096"/>
            <a:ext cx="333133" cy="321037"/>
            <a:chOff x="2780301" y="1521896"/>
            <a:chExt cx="333133" cy="321037"/>
          </a:xfrm>
        </p:grpSpPr>
        <p:sp>
          <p:nvSpPr>
            <p:cNvPr id="13415" name="Google Shape;13415;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83"/>
          <p:cNvGrpSpPr/>
          <p:nvPr/>
        </p:nvGrpSpPr>
        <p:grpSpPr>
          <a:xfrm>
            <a:off x="3291049" y="1591285"/>
            <a:ext cx="211892" cy="339594"/>
            <a:chOff x="3316159" y="1515085"/>
            <a:chExt cx="211892" cy="339594"/>
          </a:xfrm>
        </p:grpSpPr>
        <p:sp>
          <p:nvSpPr>
            <p:cNvPr id="13436" name="Google Shape;13436;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9" name="Google Shape;13439;p83"/>
            <p:cNvGrpSpPr/>
            <p:nvPr/>
          </p:nvGrpSpPr>
          <p:grpSpPr>
            <a:xfrm>
              <a:off x="3316159" y="1515085"/>
              <a:ext cx="211892" cy="339594"/>
              <a:chOff x="3316159" y="1515085"/>
              <a:chExt cx="211892" cy="339594"/>
            </a:xfrm>
          </p:grpSpPr>
          <p:sp>
            <p:nvSpPr>
              <p:cNvPr id="13440" name="Google Shape;13440;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46" name="Google Shape;13446;p83"/>
          <p:cNvGrpSpPr/>
          <p:nvPr/>
        </p:nvGrpSpPr>
        <p:grpSpPr>
          <a:xfrm>
            <a:off x="3691248" y="1620855"/>
            <a:ext cx="361971" cy="314958"/>
            <a:chOff x="3716358" y="1544655"/>
            <a:chExt cx="361971" cy="314958"/>
          </a:xfrm>
        </p:grpSpPr>
        <p:sp>
          <p:nvSpPr>
            <p:cNvPr id="13447" name="Google Shape;13447;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2" name="Google Shape;13452;p83"/>
            <p:cNvGrpSpPr/>
            <p:nvPr/>
          </p:nvGrpSpPr>
          <p:grpSpPr>
            <a:xfrm>
              <a:off x="3716358" y="1544655"/>
              <a:ext cx="361971" cy="314958"/>
              <a:chOff x="3716358" y="1544655"/>
              <a:chExt cx="361971" cy="314958"/>
            </a:xfrm>
          </p:grpSpPr>
          <p:sp>
            <p:nvSpPr>
              <p:cNvPr id="13453" name="Google Shape;13453;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58" name="Google Shape;13458;p83"/>
          <p:cNvGrpSpPr/>
          <p:nvPr/>
        </p:nvGrpSpPr>
        <p:grpSpPr>
          <a:xfrm>
            <a:off x="6986814" y="1633752"/>
            <a:ext cx="499533" cy="305136"/>
            <a:chOff x="7009649" y="1541981"/>
            <a:chExt cx="524940" cy="320655"/>
          </a:xfrm>
        </p:grpSpPr>
        <p:sp>
          <p:nvSpPr>
            <p:cNvPr id="13459" name="Google Shape;13459;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83"/>
          <p:cNvGrpSpPr/>
          <p:nvPr/>
        </p:nvGrpSpPr>
        <p:grpSpPr>
          <a:xfrm>
            <a:off x="8008924" y="1594309"/>
            <a:ext cx="282746" cy="340358"/>
            <a:chOff x="8034034" y="1518109"/>
            <a:chExt cx="282746" cy="340358"/>
          </a:xfrm>
        </p:grpSpPr>
        <p:sp>
          <p:nvSpPr>
            <p:cNvPr id="13468" name="Google Shape;13468;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2" name="Google Shape;13472;p83"/>
          <p:cNvGrpSpPr/>
          <p:nvPr/>
        </p:nvGrpSpPr>
        <p:grpSpPr>
          <a:xfrm>
            <a:off x="7557192" y="1576134"/>
            <a:ext cx="369133" cy="360411"/>
            <a:chOff x="7582302" y="1499934"/>
            <a:chExt cx="369133" cy="360411"/>
          </a:xfrm>
        </p:grpSpPr>
        <p:sp>
          <p:nvSpPr>
            <p:cNvPr id="13473" name="Google Shape;13473;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8" name="Google Shape;13478;p83"/>
          <p:cNvGrpSpPr/>
          <p:nvPr/>
        </p:nvGrpSpPr>
        <p:grpSpPr>
          <a:xfrm>
            <a:off x="6170979" y="3893352"/>
            <a:ext cx="346056" cy="345674"/>
            <a:chOff x="2238181" y="4120624"/>
            <a:chExt cx="346056" cy="345674"/>
          </a:xfrm>
        </p:grpSpPr>
        <p:grpSp>
          <p:nvGrpSpPr>
            <p:cNvPr id="13479" name="Google Shape;13479;p83"/>
            <p:cNvGrpSpPr/>
            <p:nvPr/>
          </p:nvGrpSpPr>
          <p:grpSpPr>
            <a:xfrm>
              <a:off x="2309155" y="4177413"/>
              <a:ext cx="203862" cy="231903"/>
              <a:chOff x="1512725" y="258500"/>
              <a:chExt cx="4570900" cy="5199625"/>
            </a:xfrm>
          </p:grpSpPr>
          <p:sp>
            <p:nvSpPr>
              <p:cNvPr id="13480" name="Google Shape;13480;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2" name="Google Shape;13482;p8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3" name="Google Shape;13483;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87"/>
        <p:cNvGrpSpPr/>
        <p:nvPr/>
      </p:nvGrpSpPr>
      <p:grpSpPr>
        <a:xfrm>
          <a:off x="0" y="0"/>
          <a:ext cx="0" cy="0"/>
          <a:chOff x="0" y="0"/>
          <a:chExt cx="0" cy="0"/>
        </a:xfrm>
      </p:grpSpPr>
      <p:pic>
        <p:nvPicPr>
          <p:cNvPr id="13488" name="Google Shape;13488;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2"/>
          <p:cNvSpPr txBox="1">
            <a:spLocks noGrp="1"/>
          </p:cNvSpPr>
          <p:nvPr>
            <p:ph type="ctrTitle"/>
          </p:nvPr>
        </p:nvSpPr>
        <p:spPr>
          <a:xfrm>
            <a:off x="100845" y="1841706"/>
            <a:ext cx="6176700" cy="135452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RapidReels.us</a:t>
            </a:r>
            <a:endParaRPr dirty="0"/>
          </a:p>
        </p:txBody>
      </p:sp>
      <p:sp>
        <p:nvSpPr>
          <p:cNvPr id="282" name="Google Shape;282;p32"/>
          <p:cNvSpPr txBox="1">
            <a:spLocks noGrp="1"/>
          </p:cNvSpPr>
          <p:nvPr>
            <p:ph type="subTitle" idx="1"/>
          </p:nvPr>
        </p:nvSpPr>
        <p:spPr>
          <a:xfrm>
            <a:off x="260700" y="4204400"/>
            <a:ext cx="5631217"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By: Mikey Joyce, Zack Murry, Colin </a:t>
            </a:r>
            <a:r>
              <a:rPr lang="en-US" dirty="0" err="1"/>
              <a:t>Buchheit</a:t>
            </a:r>
            <a:r>
              <a:rPr lang="en-US" dirty="0"/>
              <a:t>, Gage Smith</a:t>
            </a:r>
            <a:endParaRPr dirty="0"/>
          </a:p>
        </p:txBody>
      </p:sp>
      <p:grpSp>
        <p:nvGrpSpPr>
          <p:cNvPr id="283" name="Google Shape;283;p32"/>
          <p:cNvGrpSpPr/>
          <p:nvPr/>
        </p:nvGrpSpPr>
        <p:grpSpPr>
          <a:xfrm>
            <a:off x="5482795" y="1103972"/>
            <a:ext cx="4357122" cy="707497"/>
            <a:chOff x="6456475" y="3575600"/>
            <a:chExt cx="3403204" cy="552603"/>
          </a:xfrm>
        </p:grpSpPr>
        <p:sp>
          <p:nvSpPr>
            <p:cNvPr id="284" name="Google Shape;284;p32"/>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2"/>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32"/>
          <p:cNvGrpSpPr/>
          <p:nvPr/>
        </p:nvGrpSpPr>
        <p:grpSpPr>
          <a:xfrm>
            <a:off x="4467450" y="228600"/>
            <a:ext cx="5455165" cy="875381"/>
            <a:chOff x="6456469" y="3575596"/>
            <a:chExt cx="3443700" cy="552604"/>
          </a:xfrm>
        </p:grpSpPr>
        <p:sp>
          <p:nvSpPr>
            <p:cNvPr id="287" name="Google Shape;287;p32"/>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32"/>
          <p:cNvGrpSpPr/>
          <p:nvPr/>
        </p:nvGrpSpPr>
        <p:grpSpPr>
          <a:xfrm>
            <a:off x="7518600" y="1769557"/>
            <a:ext cx="2394232" cy="2358638"/>
            <a:chOff x="7518600" y="1769557"/>
            <a:chExt cx="2394232" cy="2358638"/>
          </a:xfrm>
        </p:grpSpPr>
        <p:grpSp>
          <p:nvGrpSpPr>
            <p:cNvPr id="290" name="Google Shape;290;p32"/>
            <p:cNvGrpSpPr/>
            <p:nvPr/>
          </p:nvGrpSpPr>
          <p:grpSpPr>
            <a:xfrm rot="2700000">
              <a:off x="7735132" y="2112570"/>
              <a:ext cx="1045765" cy="1045615"/>
              <a:chOff x="3741950" y="353925"/>
              <a:chExt cx="1045775" cy="1045625"/>
            </a:xfrm>
          </p:grpSpPr>
          <p:sp>
            <p:nvSpPr>
              <p:cNvPr id="291" name="Google Shape;291;p32"/>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2"/>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 name="Google Shape;294;p32"/>
            <p:cNvSpPr/>
            <p:nvPr/>
          </p:nvSpPr>
          <p:spPr>
            <a:xfrm rot="2700000">
              <a:off x="7904583" y="210999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32"/>
          <p:cNvGrpSpPr/>
          <p:nvPr/>
        </p:nvGrpSpPr>
        <p:grpSpPr>
          <a:xfrm>
            <a:off x="6551233" y="1811472"/>
            <a:ext cx="3759089" cy="707494"/>
            <a:chOff x="6456475" y="3575600"/>
            <a:chExt cx="2936100" cy="552600"/>
          </a:xfrm>
        </p:grpSpPr>
        <p:sp>
          <p:nvSpPr>
            <p:cNvPr id="296" name="Google Shape;296;p32"/>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58262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3"/>
          <p:cNvSpPr txBox="1">
            <a:spLocks noGrp="1"/>
          </p:cNvSpPr>
          <p:nvPr>
            <p:ph type="body" idx="1"/>
          </p:nvPr>
        </p:nvSpPr>
        <p:spPr>
          <a:xfrm>
            <a:off x="720000" y="1269175"/>
            <a:ext cx="77040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graphicFrame>
        <p:nvGraphicFramePr>
          <p:cNvPr id="303" name="Google Shape;303;p33"/>
          <p:cNvGraphicFramePr/>
          <p:nvPr/>
        </p:nvGraphicFramePr>
        <p:xfrm>
          <a:off x="713225" y="1919625"/>
          <a:ext cx="7717550" cy="2103000"/>
        </p:xfrm>
        <a:graphic>
          <a:graphicData uri="http://schemas.openxmlformats.org/drawingml/2006/table">
            <a:tbl>
              <a:tblPr>
                <a:noFill/>
                <a:tableStyleId>{DCFC4FF0-FD93-4F7C-B5AA-B072CAD1A808}</a:tableStyleId>
              </a:tblPr>
              <a:tblGrid>
                <a:gridCol w="2501400">
                  <a:extLst>
                    <a:ext uri="{9D8B030D-6E8A-4147-A177-3AD203B41FA5}">
                      <a16:colId xmlns:a16="http://schemas.microsoft.com/office/drawing/2014/main" val="20000"/>
                    </a:ext>
                  </a:extLst>
                </a:gridCol>
                <a:gridCol w="5216150">
                  <a:extLst>
                    <a:ext uri="{9D8B030D-6E8A-4147-A177-3AD203B41FA5}">
                      <a16:colId xmlns:a16="http://schemas.microsoft.com/office/drawing/2014/main" val="20001"/>
                    </a:ext>
                  </a:extLst>
                </a:gridCol>
              </a:tblGrid>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3" action="ppaction://hlinksldjump">
                            <a:extLst>
                              <a:ext uri="{A12FA001-AC4F-418D-AE19-62706E023703}">
                                <ahyp:hlinkClr xmlns:ahyp="http://schemas.microsoft.com/office/drawing/2018/hyperlinkcolor" val="tx"/>
                              </a:ext>
                            </a:extLst>
                          </a:hlinkClick>
                        </a:rPr>
                        <a:t>Fonts</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4" action="ppaction://hlinksldjump">
                            <a:extLst>
                              <a:ext uri="{A12FA001-AC4F-418D-AE19-62706E023703}">
                                <ahyp:hlinkClr xmlns:ahyp="http://schemas.microsoft.com/office/drawing/2018/hyperlinkcolor" val="tx"/>
                              </a:ext>
                            </a:extLst>
                          </a:hlinkClick>
                        </a:rPr>
                        <a:t>Used </a:t>
                      </a:r>
                      <a:r>
                        <a:rPr lang="en" sz="1100" b="1">
                          <a:solidFill>
                            <a:schemeClr val="lt2"/>
                          </a:solidFill>
                          <a:latin typeface="Albert Sans"/>
                          <a:ea typeface="Albert Sans"/>
                          <a:cs typeface="Albert Sans"/>
                          <a:sym typeface="Albert Sans"/>
                        </a:rPr>
                        <a:t>and </a:t>
                      </a:r>
                      <a:r>
                        <a:rPr lang="en" sz="1100" b="1">
                          <a:solidFill>
                            <a:schemeClr val="lt2"/>
                          </a:solidFill>
                          <a:uFill>
                            <a:noFill/>
                          </a:uFill>
                          <a:latin typeface="Albert Sans"/>
                          <a:ea typeface="Albert Sans"/>
                          <a:cs typeface="Albert Sans"/>
                          <a:sym typeface="Albert Sans"/>
                          <a:hlinkClick r:id="rId5" action="ppaction://hlinksldjump">
                            <a:extLst>
                              <a:ext uri="{A12FA001-AC4F-418D-AE19-62706E023703}">
                                <ahyp:hlinkClr xmlns:ahyp="http://schemas.microsoft.com/office/drawing/2018/hyperlinkcolor" val="tx"/>
                              </a:ext>
                            </a:extLst>
                          </a:hlinkClick>
                        </a:rPr>
                        <a:t>alternative</a:t>
                      </a:r>
                      <a:r>
                        <a:rPr lang="en" sz="1100" b="1">
                          <a:solidFill>
                            <a:schemeClr val="lt2"/>
                          </a:solidFill>
                          <a:uFill>
                            <a:noFill/>
                          </a:uFill>
                          <a:latin typeface="Albert Sans"/>
                          <a:ea typeface="Albert Sans"/>
                          <a:cs typeface="Albert Sans"/>
                          <a:sym typeface="Albert Sans"/>
                          <a:hlinkClick r:id="rId5" action="ppaction://hlinksldjump">
                            <a:extLst>
                              <a:ext uri="{A12FA001-AC4F-418D-AE19-62706E023703}">
                                <ahyp:hlinkClr xmlns:ahyp="http://schemas.microsoft.com/office/drawing/2018/hyperlinkcolor" val="tx"/>
                              </a:ext>
                            </a:extLst>
                          </a:hlinkClick>
                        </a:rPr>
                        <a:t> resources</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6" action="ppaction://hlinksldjump">
                            <a:extLst>
                              <a:ext uri="{A12FA001-AC4F-418D-AE19-62706E023703}">
                                <ahyp:hlinkClr xmlns:ahyp="http://schemas.microsoft.com/office/drawing/2018/hyperlinkcolor" val="tx"/>
                              </a:ext>
                            </a:extLst>
                          </a:hlinkClick>
                        </a:rPr>
                        <a:t>Thanks slide</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3" action="ppaction://hlinksldjump">
                            <a:extLst>
                              <a:ext uri="{A12FA001-AC4F-418D-AE19-62706E023703}">
                                <ahyp:hlinkClr xmlns:ahyp="http://schemas.microsoft.com/office/drawing/2018/hyperlinkcolor" val="tx"/>
                              </a:ext>
                            </a:extLst>
                          </a:hlinkClick>
                        </a:rPr>
                        <a:t>Colors</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7" action="ppaction://hlinksldjump">
                            <a:extLst>
                              <a:ext uri="{A12FA001-AC4F-418D-AE19-62706E023703}">
                                <ahyp:hlinkClr xmlns:ahyp="http://schemas.microsoft.com/office/drawing/2018/hyperlinkcolor" val="tx"/>
                              </a:ext>
                            </a:extLst>
                          </a:hlinkClick>
                        </a:rPr>
                        <a:t>Icons </a:t>
                      </a:r>
                      <a:r>
                        <a:rPr lang="en" sz="1100" b="1">
                          <a:solidFill>
                            <a:schemeClr val="lt2"/>
                          </a:solidFill>
                          <a:latin typeface="Albert Sans"/>
                          <a:ea typeface="Albert Sans"/>
                          <a:cs typeface="Albert Sans"/>
                          <a:sym typeface="Albert Sans"/>
                        </a:rPr>
                        <a:t>and </a:t>
                      </a:r>
                      <a:r>
                        <a:rPr lang="en" sz="1100" b="1">
                          <a:solidFill>
                            <a:schemeClr val="lt2"/>
                          </a:solidFill>
                          <a:uFill>
                            <a:noFill/>
                          </a:uFill>
                          <a:latin typeface="Albert Sans"/>
                          <a:ea typeface="Albert Sans"/>
                          <a:cs typeface="Albert Sans"/>
                          <a:sym typeface="Albert Sans"/>
                          <a:hlinkClick r:id="rId8" action="ppaction://hlinksldjump">
                            <a:extLst>
                              <a:ext uri="{A12FA001-AC4F-418D-AE19-62706E023703}">
                                <ahyp:hlinkClr xmlns:ahyp="http://schemas.microsoft.com/office/drawing/2018/hyperlinkcolor" val="tx"/>
                              </a:ext>
                            </a:extLst>
                          </a:hlinkClick>
                        </a:rPr>
                        <a:t>infographic resources</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r" rtl="0">
                        <a:spcBef>
                          <a:spcPts val="0"/>
                        </a:spcBef>
                        <a:spcAft>
                          <a:spcPts val="0"/>
                        </a:spcAft>
                        <a:buNone/>
                      </a:pPr>
                      <a:r>
                        <a:rPr lang="en" sz="1100" b="1">
                          <a:solidFill>
                            <a:schemeClr val="lt2"/>
                          </a:solidFill>
                          <a:latin typeface="Albert Sans"/>
                          <a:ea typeface="Albert Sans"/>
                          <a:cs typeface="Albert Sans"/>
                          <a:sym typeface="Albert Sans"/>
                        </a:rPr>
                        <a:t>Editable presentation theme </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click </a:t>
                      </a:r>
                      <a:r>
                        <a:rPr lang="en" sz="1100" b="1">
                          <a:solidFill>
                            <a:schemeClr val="lt2"/>
                          </a:solidFill>
                          <a:uFill>
                            <a:noFill/>
                          </a:uFill>
                          <a:latin typeface="Albert Sans"/>
                          <a:ea typeface="Albert Sans"/>
                          <a:cs typeface="Albert Sans"/>
                          <a:sym typeface="Albert Sans"/>
                          <a:hlinkClick r:id="rId9">
                            <a:extLst>
                              <a:ext uri="{A12FA001-AC4F-418D-AE19-62706E023703}">
                                <ahyp:hlinkClr xmlns:ahyp="http://schemas.microsoft.com/office/drawing/2018/hyperlinkcolor" val="tx"/>
                              </a:ext>
                            </a:extLst>
                          </a:hlinkClick>
                        </a:rPr>
                        <a:t>here</a:t>
                      </a:r>
                      <a:endParaRPr sz="10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4" name="Google Shape;304;p33"/>
          <p:cNvSpPr txBox="1"/>
          <p:nvPr/>
        </p:nvSpPr>
        <p:spPr>
          <a:xfrm>
            <a:off x="925575" y="4147800"/>
            <a:ext cx="3372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Albert Sans"/>
                <a:ea typeface="Albert Sans"/>
                <a:cs typeface="Albert Sans"/>
                <a:sym typeface="Albert Sans"/>
              </a:rPr>
              <a:t>For more info:</a:t>
            </a:r>
            <a:br>
              <a:rPr lang="en" sz="800">
                <a:solidFill>
                  <a:schemeClr val="dk1"/>
                </a:solidFill>
                <a:latin typeface="Albert Sans"/>
                <a:ea typeface="Albert Sans"/>
                <a:cs typeface="Albert Sans"/>
                <a:sym typeface="Albert Sans"/>
              </a:rPr>
            </a:br>
            <a:r>
              <a:rPr lang="en" sz="1000" b="1">
                <a:solidFill>
                  <a:schemeClr val="lt2"/>
                </a:solidFill>
                <a:uFill>
                  <a:noFill/>
                </a:uFill>
                <a:latin typeface="Albert Sans"/>
                <a:ea typeface="Albert Sans"/>
                <a:cs typeface="Albert Sans"/>
                <a:sym typeface="Albert Sans"/>
                <a:hlinkClick r:id="rId10">
                  <a:extLst>
                    <a:ext uri="{A12FA001-AC4F-418D-AE19-62706E023703}">
                      <ahyp:hlinkClr xmlns:ahyp="http://schemas.microsoft.com/office/drawing/2018/hyperlinkcolor" val="tx"/>
                    </a:ext>
                  </a:extLst>
                </a:hlinkClick>
              </a:rPr>
              <a:t>SLIDESGO </a:t>
            </a:r>
            <a:r>
              <a:rPr lang="en" sz="1000" b="1">
                <a:solidFill>
                  <a:schemeClr val="lt2"/>
                </a:solidFill>
                <a:latin typeface="Albert Sans"/>
                <a:ea typeface="Albert Sans"/>
                <a:cs typeface="Albert Sans"/>
                <a:sym typeface="Albert Sans"/>
              </a:rPr>
              <a:t>| </a:t>
            </a:r>
            <a:r>
              <a:rPr lang="en" sz="1000" b="1">
                <a:solidFill>
                  <a:schemeClr val="lt2"/>
                </a:solidFill>
                <a:uFill>
                  <a:noFill/>
                </a:uFill>
                <a:latin typeface="Albert Sans"/>
                <a:ea typeface="Albert Sans"/>
                <a:cs typeface="Albert Sans"/>
                <a:sym typeface="Albert Sans"/>
                <a:hlinkClick r:id="rId11">
                  <a:extLst>
                    <a:ext uri="{A12FA001-AC4F-418D-AE19-62706E023703}">
                      <ahyp:hlinkClr xmlns:ahyp="http://schemas.microsoft.com/office/drawing/2018/hyperlinkcolor" val="tx"/>
                    </a:ext>
                  </a:extLst>
                </a:hlinkClick>
              </a:rPr>
              <a:t>SLIDESGO SCHOOL</a:t>
            </a:r>
            <a:r>
              <a:rPr lang="en" sz="1000" b="1">
                <a:solidFill>
                  <a:schemeClr val="lt2"/>
                </a:solidFill>
                <a:latin typeface="Albert Sans"/>
                <a:ea typeface="Albert Sans"/>
                <a:cs typeface="Albert Sans"/>
                <a:sym typeface="Albert Sans"/>
              </a:rPr>
              <a:t> | </a:t>
            </a:r>
            <a:r>
              <a:rPr lang="en" sz="1000" b="1">
                <a:solidFill>
                  <a:schemeClr val="lt2"/>
                </a:solidFill>
                <a:uFill>
                  <a:noFill/>
                </a:uFill>
                <a:latin typeface="Albert Sans"/>
                <a:ea typeface="Albert Sans"/>
                <a:cs typeface="Albert Sans"/>
                <a:sym typeface="Albert Sans"/>
                <a:hlinkClick r:id="rId12">
                  <a:extLst>
                    <a:ext uri="{A12FA001-AC4F-418D-AE19-62706E023703}">
                      <ahyp:hlinkClr xmlns:ahyp="http://schemas.microsoft.com/office/drawing/2018/hyperlinkcolor" val="tx"/>
                    </a:ext>
                  </a:extLst>
                </a:hlinkClick>
              </a:rPr>
              <a:t>FAQ</a:t>
            </a:r>
            <a:r>
              <a:rPr lang="en" sz="1000" b="1">
                <a:solidFill>
                  <a:schemeClr val="lt2"/>
                </a:solidFill>
                <a:latin typeface="Albert Sans"/>
                <a:ea typeface="Albert Sans"/>
                <a:cs typeface="Albert Sans"/>
                <a:sym typeface="Albert Sans"/>
              </a:rPr>
              <a:t>s</a:t>
            </a:r>
            <a:endParaRPr sz="1000" b="1">
              <a:solidFill>
                <a:schemeClr val="lt2"/>
              </a:solidFill>
              <a:latin typeface="Albert Sans"/>
              <a:ea typeface="Albert Sans"/>
              <a:cs typeface="Albert Sans"/>
              <a:sym typeface="Albert Sans"/>
            </a:endParaRPr>
          </a:p>
        </p:txBody>
      </p:sp>
      <p:sp>
        <p:nvSpPr>
          <p:cNvPr id="305" name="Google Shape;305;p33"/>
          <p:cNvSpPr txBox="1"/>
          <p:nvPr/>
        </p:nvSpPr>
        <p:spPr>
          <a:xfrm>
            <a:off x="4845834" y="4147800"/>
            <a:ext cx="3372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Albert Sans"/>
                <a:ea typeface="Albert Sans"/>
                <a:cs typeface="Albert Sans"/>
                <a:sym typeface="Albert Sans"/>
              </a:rPr>
              <a:t>You can visit our sister projects:</a:t>
            </a:r>
            <a:br>
              <a:rPr lang="en" sz="800">
                <a:solidFill>
                  <a:schemeClr val="dk1"/>
                </a:solidFill>
                <a:latin typeface="Albert Sans"/>
                <a:ea typeface="Albert Sans"/>
                <a:cs typeface="Albert Sans"/>
                <a:sym typeface="Albert Sans"/>
              </a:rPr>
            </a:br>
            <a:r>
              <a:rPr lang="en" sz="1000" b="1">
                <a:solidFill>
                  <a:schemeClr val="lt2"/>
                </a:solidFill>
                <a:uFill>
                  <a:noFill/>
                </a:uFill>
                <a:latin typeface="Albert Sans"/>
                <a:ea typeface="Albert Sans"/>
                <a:cs typeface="Albert Sans"/>
                <a:sym typeface="Albert Sans"/>
                <a:hlinkClick r:id="rId13">
                  <a:extLst>
                    <a:ext uri="{A12FA001-AC4F-418D-AE19-62706E023703}">
                      <ahyp:hlinkClr xmlns:ahyp="http://schemas.microsoft.com/office/drawing/2018/hyperlinkcolor" val="tx"/>
                    </a:ext>
                  </a:extLst>
                </a:hlinkClick>
              </a:rPr>
              <a:t>FREEPIK</a:t>
            </a:r>
            <a:r>
              <a:rPr lang="en" sz="1000" b="1">
                <a:solidFill>
                  <a:schemeClr val="lt2"/>
                </a:solidFill>
                <a:latin typeface="Albert Sans"/>
                <a:ea typeface="Albert Sans"/>
                <a:cs typeface="Albert Sans"/>
                <a:sym typeface="Albert Sans"/>
              </a:rPr>
              <a:t> | </a:t>
            </a:r>
            <a:r>
              <a:rPr lang="en" sz="1000" b="1">
                <a:solidFill>
                  <a:schemeClr val="lt2"/>
                </a:solidFill>
                <a:uFill>
                  <a:noFill/>
                </a:uFill>
                <a:latin typeface="Albert Sans"/>
                <a:ea typeface="Albert Sans"/>
                <a:cs typeface="Albert Sans"/>
                <a:sym typeface="Albert Sans"/>
                <a:hlinkClick r:id="rId14">
                  <a:extLst>
                    <a:ext uri="{A12FA001-AC4F-418D-AE19-62706E023703}">
                      <ahyp:hlinkClr xmlns:ahyp="http://schemas.microsoft.com/office/drawing/2018/hyperlinkcolor" val="tx"/>
                    </a:ext>
                  </a:extLst>
                </a:hlinkClick>
              </a:rPr>
              <a:t>FLATICON</a:t>
            </a:r>
            <a:r>
              <a:rPr lang="en" sz="1000" b="1">
                <a:solidFill>
                  <a:schemeClr val="lt2"/>
                </a:solidFill>
                <a:latin typeface="Albert Sans"/>
                <a:ea typeface="Albert Sans"/>
                <a:cs typeface="Albert Sans"/>
                <a:sym typeface="Albert Sans"/>
              </a:rPr>
              <a:t> | </a:t>
            </a:r>
            <a:r>
              <a:rPr lang="en" sz="1000" b="1">
                <a:solidFill>
                  <a:schemeClr val="lt2"/>
                </a:solidFill>
                <a:uFill>
                  <a:noFill/>
                </a:uFill>
                <a:latin typeface="Albert Sans"/>
                <a:ea typeface="Albert Sans"/>
                <a:cs typeface="Albert Sans"/>
                <a:sym typeface="Albert Sans"/>
                <a:hlinkClick r:id="rId15">
                  <a:extLst>
                    <a:ext uri="{A12FA001-AC4F-418D-AE19-62706E023703}">
                      <ahyp:hlinkClr xmlns:ahyp="http://schemas.microsoft.com/office/drawing/2018/hyperlinkcolor" val="tx"/>
                    </a:ext>
                  </a:extLst>
                </a:hlinkClick>
              </a:rPr>
              <a:t>STORYSET</a:t>
            </a:r>
            <a:r>
              <a:rPr lang="en" sz="1000" b="1">
                <a:solidFill>
                  <a:schemeClr val="lt2"/>
                </a:solidFill>
                <a:latin typeface="Albert Sans"/>
                <a:ea typeface="Albert Sans"/>
                <a:cs typeface="Albert Sans"/>
                <a:sym typeface="Albert Sans"/>
              </a:rPr>
              <a:t> | </a:t>
            </a:r>
            <a:r>
              <a:rPr lang="en" sz="1000" b="1">
                <a:solidFill>
                  <a:schemeClr val="lt2"/>
                </a:solidFill>
                <a:uFill>
                  <a:noFill/>
                </a:uFill>
                <a:latin typeface="Albert Sans"/>
                <a:ea typeface="Albert Sans"/>
                <a:cs typeface="Albert Sans"/>
                <a:sym typeface="Albert Sans"/>
                <a:hlinkClick r:id="rId16">
                  <a:extLst>
                    <a:ext uri="{A12FA001-AC4F-418D-AE19-62706E023703}">
                      <ahyp:hlinkClr xmlns:ahyp="http://schemas.microsoft.com/office/drawing/2018/hyperlinkcolor" val="tx"/>
                    </a:ext>
                  </a:extLst>
                </a:hlinkClick>
              </a:rPr>
              <a:t>WEPIK </a:t>
            </a:r>
            <a:r>
              <a:rPr lang="en" sz="1000" b="1">
                <a:solidFill>
                  <a:schemeClr val="lt2"/>
                </a:solidFill>
                <a:latin typeface="Albert Sans"/>
                <a:ea typeface="Albert Sans"/>
                <a:cs typeface="Albert Sans"/>
                <a:sym typeface="Albert Sans"/>
              </a:rPr>
              <a:t>| </a:t>
            </a:r>
            <a:r>
              <a:rPr lang="en" sz="1000" b="1">
                <a:solidFill>
                  <a:schemeClr val="lt2"/>
                </a:solidFill>
                <a:uFill>
                  <a:noFill/>
                </a:uFill>
                <a:latin typeface="Albert Sans"/>
                <a:ea typeface="Albert Sans"/>
                <a:cs typeface="Albert Sans"/>
                <a:sym typeface="Albert Sans"/>
                <a:hlinkClick r:id="rId17">
                  <a:extLst>
                    <a:ext uri="{A12FA001-AC4F-418D-AE19-62706E023703}">
                      <ahyp:hlinkClr xmlns:ahyp="http://schemas.microsoft.com/office/drawing/2018/hyperlinkcolor" val="tx"/>
                    </a:ext>
                  </a:extLst>
                </a:hlinkClick>
              </a:rPr>
              <a:t>VIDEVO</a:t>
            </a:r>
            <a:endParaRPr sz="600" b="1">
              <a:solidFill>
                <a:schemeClr val="lt2"/>
              </a:solidFill>
              <a:latin typeface="Albert Sans"/>
              <a:ea typeface="Albert Sans"/>
              <a:cs typeface="Albert Sans"/>
              <a:sym typeface="Albert Sans"/>
            </a:endParaRPr>
          </a:p>
        </p:txBody>
      </p:sp>
      <p:grpSp>
        <p:nvGrpSpPr>
          <p:cNvPr id="306" name="Google Shape;306;p33"/>
          <p:cNvGrpSpPr/>
          <p:nvPr/>
        </p:nvGrpSpPr>
        <p:grpSpPr>
          <a:xfrm flipH="1">
            <a:off x="-311297" y="150024"/>
            <a:ext cx="1590595" cy="875375"/>
            <a:chOff x="6456464" y="3575600"/>
            <a:chExt cx="1004100" cy="552601"/>
          </a:xfrm>
        </p:grpSpPr>
        <p:sp>
          <p:nvSpPr>
            <p:cNvPr id="307" name="Google Shape;307;p33"/>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33"/>
          <p:cNvGrpSpPr/>
          <p:nvPr/>
        </p:nvGrpSpPr>
        <p:grpSpPr>
          <a:xfrm flipH="1">
            <a:off x="-425085" y="1025388"/>
            <a:ext cx="1249832" cy="707506"/>
            <a:chOff x="6456475" y="3575600"/>
            <a:chExt cx="976202" cy="552609"/>
          </a:xfrm>
        </p:grpSpPr>
        <p:sp>
          <p:nvSpPr>
            <p:cNvPr id="310" name="Google Shape;310;p33"/>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grpSp>
        <p:nvGrpSpPr>
          <p:cNvPr id="317" name="Google Shape;317;p34"/>
          <p:cNvGrpSpPr/>
          <p:nvPr/>
        </p:nvGrpSpPr>
        <p:grpSpPr>
          <a:xfrm flipH="1">
            <a:off x="-3472675" y="1165299"/>
            <a:ext cx="5455165" cy="875381"/>
            <a:chOff x="6456469" y="3575596"/>
            <a:chExt cx="3443700" cy="552604"/>
          </a:xfrm>
        </p:grpSpPr>
        <p:sp>
          <p:nvSpPr>
            <p:cNvPr id="318" name="Google Shape;318;p34"/>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 name="Google Shape;320;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21" name="Google Shape;321;p34"/>
          <p:cNvSpPr txBox="1">
            <a:spLocks noGrp="1"/>
          </p:cNvSpPr>
          <p:nvPr>
            <p:ph type="subTitle" idx="2"/>
          </p:nvPr>
        </p:nvSpPr>
        <p:spPr>
          <a:xfrm>
            <a:off x="3546853" y="3210739"/>
            <a:ext cx="3391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2" name="Google Shape;322;p34"/>
          <p:cNvSpPr txBox="1">
            <a:spLocks noGrp="1"/>
          </p:cNvSpPr>
          <p:nvPr>
            <p:ph type="subTitle" idx="4"/>
          </p:nvPr>
        </p:nvSpPr>
        <p:spPr>
          <a:xfrm>
            <a:off x="4304937" y="4082578"/>
            <a:ext cx="3391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3" name="Google Shape;323;p34"/>
          <p:cNvSpPr txBox="1">
            <a:spLocks noGrp="1"/>
          </p:cNvSpPr>
          <p:nvPr>
            <p:ph type="subTitle" idx="13"/>
          </p:nvPr>
        </p:nvSpPr>
        <p:spPr>
          <a:xfrm>
            <a:off x="3546861" y="2997939"/>
            <a:ext cx="33912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&amp; competition</a:t>
            </a:r>
            <a:endParaRPr/>
          </a:p>
        </p:txBody>
      </p:sp>
      <p:sp>
        <p:nvSpPr>
          <p:cNvPr id="324" name="Google Shape;324;p34"/>
          <p:cNvSpPr txBox="1">
            <a:spLocks noGrp="1"/>
          </p:cNvSpPr>
          <p:nvPr>
            <p:ph type="subTitle" idx="15"/>
          </p:nvPr>
        </p:nvSpPr>
        <p:spPr>
          <a:xfrm>
            <a:off x="4304946" y="3869853"/>
            <a:ext cx="33912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Business model</a:t>
            </a:r>
            <a:endParaRPr/>
          </a:p>
        </p:txBody>
      </p:sp>
      <p:sp>
        <p:nvSpPr>
          <p:cNvPr id="325" name="Google Shape;325;p34"/>
          <p:cNvSpPr txBox="1">
            <a:spLocks noGrp="1"/>
          </p:cNvSpPr>
          <p:nvPr>
            <p:ph type="subTitle" idx="3"/>
          </p:nvPr>
        </p:nvSpPr>
        <p:spPr>
          <a:xfrm>
            <a:off x="2780860" y="2338825"/>
            <a:ext cx="3391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solidFill>
                <a:srgbClr val="666666"/>
              </a:solidFill>
            </a:endParaRPr>
          </a:p>
        </p:txBody>
      </p:sp>
      <p:sp>
        <p:nvSpPr>
          <p:cNvPr id="326" name="Google Shape;326;p34"/>
          <p:cNvSpPr txBox="1">
            <a:spLocks noGrp="1"/>
          </p:cNvSpPr>
          <p:nvPr>
            <p:ph type="subTitle" idx="1"/>
          </p:nvPr>
        </p:nvSpPr>
        <p:spPr>
          <a:xfrm>
            <a:off x="2010042" y="1471051"/>
            <a:ext cx="3391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7" name="Google Shape;327;p34"/>
          <p:cNvSpPr txBox="1">
            <a:spLocks noGrp="1"/>
          </p:cNvSpPr>
          <p:nvPr>
            <p:ph type="title" idx="5"/>
          </p:nvPr>
        </p:nvSpPr>
        <p:spPr>
          <a:xfrm>
            <a:off x="1121750" y="1405736"/>
            <a:ext cx="860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28" name="Google Shape;328;p34"/>
          <p:cNvSpPr txBox="1">
            <a:spLocks noGrp="1"/>
          </p:cNvSpPr>
          <p:nvPr>
            <p:ph type="subTitle" idx="9"/>
          </p:nvPr>
        </p:nvSpPr>
        <p:spPr>
          <a:xfrm>
            <a:off x="2010042" y="1258251"/>
            <a:ext cx="33912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vs solution</a:t>
            </a:r>
            <a:endParaRPr/>
          </a:p>
        </p:txBody>
      </p:sp>
      <p:sp>
        <p:nvSpPr>
          <p:cNvPr id="329" name="Google Shape;329;p34"/>
          <p:cNvSpPr txBox="1">
            <a:spLocks noGrp="1"/>
          </p:cNvSpPr>
          <p:nvPr>
            <p:ph type="subTitle" idx="14"/>
          </p:nvPr>
        </p:nvSpPr>
        <p:spPr>
          <a:xfrm>
            <a:off x="2780860" y="2126100"/>
            <a:ext cx="33912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Production</a:t>
            </a:r>
            <a:endParaRPr/>
          </a:p>
        </p:txBody>
      </p:sp>
      <p:grpSp>
        <p:nvGrpSpPr>
          <p:cNvPr id="330" name="Google Shape;330;p34"/>
          <p:cNvGrpSpPr/>
          <p:nvPr/>
        </p:nvGrpSpPr>
        <p:grpSpPr>
          <a:xfrm flipH="1">
            <a:off x="-2702000" y="2037187"/>
            <a:ext cx="5455165" cy="875381"/>
            <a:chOff x="6456469" y="3575596"/>
            <a:chExt cx="3443700" cy="552604"/>
          </a:xfrm>
        </p:grpSpPr>
        <p:sp>
          <p:nvSpPr>
            <p:cNvPr id="331" name="Google Shape;331;p34"/>
            <p:cNvSpPr/>
            <p:nvPr/>
          </p:nvSpPr>
          <p:spPr>
            <a:xfrm>
              <a:off x="6456469" y="3575596"/>
              <a:ext cx="34437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34"/>
          <p:cNvSpPr txBox="1">
            <a:spLocks noGrp="1"/>
          </p:cNvSpPr>
          <p:nvPr>
            <p:ph type="title" idx="6"/>
          </p:nvPr>
        </p:nvSpPr>
        <p:spPr>
          <a:xfrm>
            <a:off x="1892625" y="2251075"/>
            <a:ext cx="860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grpSp>
        <p:nvGrpSpPr>
          <p:cNvPr id="334" name="Google Shape;334;p34"/>
          <p:cNvGrpSpPr/>
          <p:nvPr/>
        </p:nvGrpSpPr>
        <p:grpSpPr>
          <a:xfrm flipH="1">
            <a:off x="-1936093" y="2909051"/>
            <a:ext cx="5455165" cy="875381"/>
            <a:chOff x="6456469" y="3575596"/>
            <a:chExt cx="3443700" cy="552604"/>
          </a:xfrm>
        </p:grpSpPr>
        <p:sp>
          <p:nvSpPr>
            <p:cNvPr id="335" name="Google Shape;335;p34"/>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 name="Google Shape;337;p34"/>
          <p:cNvSpPr txBox="1">
            <a:spLocks noGrp="1"/>
          </p:cNvSpPr>
          <p:nvPr>
            <p:ph type="title" idx="7"/>
          </p:nvPr>
        </p:nvSpPr>
        <p:spPr>
          <a:xfrm>
            <a:off x="2656850" y="3122939"/>
            <a:ext cx="860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338" name="Google Shape;338;p34"/>
          <p:cNvGrpSpPr/>
          <p:nvPr/>
        </p:nvGrpSpPr>
        <p:grpSpPr>
          <a:xfrm flipH="1">
            <a:off x="-1165096" y="3780928"/>
            <a:ext cx="5455165" cy="875381"/>
            <a:chOff x="6456469" y="3575596"/>
            <a:chExt cx="3443700" cy="552604"/>
          </a:xfrm>
        </p:grpSpPr>
        <p:sp>
          <p:nvSpPr>
            <p:cNvPr id="339" name="Google Shape;339;p34"/>
            <p:cNvSpPr/>
            <p:nvPr/>
          </p:nvSpPr>
          <p:spPr>
            <a:xfrm>
              <a:off x="6456469" y="3575596"/>
              <a:ext cx="34437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 name="Google Shape;341;p34"/>
          <p:cNvSpPr txBox="1">
            <a:spLocks noGrp="1"/>
          </p:cNvSpPr>
          <p:nvPr>
            <p:ph type="title" idx="8"/>
          </p:nvPr>
        </p:nvSpPr>
        <p:spPr>
          <a:xfrm>
            <a:off x="3415352" y="3994815"/>
            <a:ext cx="859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342" name="Google Shape;342;p34"/>
          <p:cNvGrpSpPr/>
          <p:nvPr/>
        </p:nvGrpSpPr>
        <p:grpSpPr>
          <a:xfrm rot="-2700000" flipH="1">
            <a:off x="268610" y="471195"/>
            <a:ext cx="1045765" cy="1045615"/>
            <a:chOff x="3741950" y="353925"/>
            <a:chExt cx="1045775" cy="1045625"/>
          </a:xfrm>
        </p:grpSpPr>
        <p:sp>
          <p:nvSpPr>
            <p:cNvPr id="343" name="Google Shape;343;p34"/>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4"/>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4"/>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5"/>
          <p:cNvSpPr txBox="1">
            <a:spLocks noGrp="1"/>
          </p:cNvSpPr>
          <p:nvPr>
            <p:ph type="title"/>
          </p:nvPr>
        </p:nvSpPr>
        <p:spPr>
          <a:xfrm>
            <a:off x="2135550" y="1651188"/>
            <a:ext cx="4872900" cy="115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a:t>Introduction</a:t>
            </a:r>
            <a:endParaRPr sz="5000"/>
          </a:p>
        </p:txBody>
      </p:sp>
      <p:sp>
        <p:nvSpPr>
          <p:cNvPr id="351" name="Google Shape;351;p35"/>
          <p:cNvSpPr txBox="1">
            <a:spLocks noGrp="1"/>
          </p:cNvSpPr>
          <p:nvPr>
            <p:ph type="subTitle" idx="1"/>
          </p:nvPr>
        </p:nvSpPr>
        <p:spPr>
          <a:xfrm>
            <a:off x="2135550" y="2765575"/>
            <a:ext cx="4872900" cy="70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352" name="Google Shape;352;p35"/>
          <p:cNvGrpSpPr/>
          <p:nvPr/>
        </p:nvGrpSpPr>
        <p:grpSpPr>
          <a:xfrm>
            <a:off x="6397195" y="1008651"/>
            <a:ext cx="4357122" cy="707497"/>
            <a:chOff x="6456475" y="3575600"/>
            <a:chExt cx="3403204" cy="552603"/>
          </a:xfrm>
        </p:grpSpPr>
        <p:sp>
          <p:nvSpPr>
            <p:cNvPr id="353" name="Google Shape;353;p35"/>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355;p35"/>
          <p:cNvGrpSpPr/>
          <p:nvPr/>
        </p:nvGrpSpPr>
        <p:grpSpPr>
          <a:xfrm>
            <a:off x="5381850" y="133279"/>
            <a:ext cx="5455165" cy="875381"/>
            <a:chOff x="6456469" y="3575596"/>
            <a:chExt cx="3443700" cy="552604"/>
          </a:xfrm>
        </p:grpSpPr>
        <p:sp>
          <p:nvSpPr>
            <p:cNvPr id="356" name="Google Shape;356;p35"/>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35"/>
          <p:cNvGrpSpPr/>
          <p:nvPr/>
        </p:nvGrpSpPr>
        <p:grpSpPr>
          <a:xfrm>
            <a:off x="7465633" y="1716151"/>
            <a:ext cx="3759089" cy="707494"/>
            <a:chOff x="6456475" y="3575600"/>
            <a:chExt cx="2936100" cy="552600"/>
          </a:xfrm>
        </p:grpSpPr>
        <p:sp>
          <p:nvSpPr>
            <p:cNvPr id="359" name="Google Shape;359;p35"/>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5"/>
          <p:cNvGrpSpPr/>
          <p:nvPr/>
        </p:nvGrpSpPr>
        <p:grpSpPr>
          <a:xfrm rot="10800000">
            <a:off x="-2032471" y="3471397"/>
            <a:ext cx="4357122" cy="707497"/>
            <a:chOff x="6456475" y="3575600"/>
            <a:chExt cx="3403204" cy="552603"/>
          </a:xfrm>
        </p:grpSpPr>
        <p:sp>
          <p:nvSpPr>
            <p:cNvPr id="362" name="Google Shape;362;p35"/>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35"/>
          <p:cNvGrpSpPr/>
          <p:nvPr/>
        </p:nvGrpSpPr>
        <p:grpSpPr>
          <a:xfrm rot="10800000">
            <a:off x="-2115169" y="4178885"/>
            <a:ext cx="5455165" cy="875381"/>
            <a:chOff x="6456469" y="3575596"/>
            <a:chExt cx="3443700" cy="552604"/>
          </a:xfrm>
        </p:grpSpPr>
        <p:sp>
          <p:nvSpPr>
            <p:cNvPr id="365" name="Google Shape;365;p35"/>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 name="Google Shape;367;p35"/>
          <p:cNvGrpSpPr/>
          <p:nvPr/>
        </p:nvGrpSpPr>
        <p:grpSpPr>
          <a:xfrm rot="2700000">
            <a:off x="354482" y="-253580"/>
            <a:ext cx="1045765" cy="1045615"/>
            <a:chOff x="3741950" y="353925"/>
            <a:chExt cx="1045775" cy="1045625"/>
          </a:xfrm>
        </p:grpSpPr>
        <p:sp>
          <p:nvSpPr>
            <p:cNvPr id="368" name="Google Shape;368;p3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Launch Product Crowdfunding Pitch Deck by Slidesgo">
  <a:themeElements>
    <a:clrScheme name="Simple Light">
      <a:dk1>
        <a:srgbClr val="191919"/>
      </a:dk1>
      <a:lt1>
        <a:srgbClr val="FFFFFF"/>
      </a:lt1>
      <a:dk2>
        <a:srgbClr val="002080"/>
      </a:dk2>
      <a:lt2>
        <a:srgbClr val="0336D0"/>
      </a:lt2>
      <a:accent1>
        <a:srgbClr val="1382DB"/>
      </a:accent1>
      <a:accent2>
        <a:srgbClr val="1FC2E1"/>
      </a:accent2>
      <a:accent3>
        <a:srgbClr val="08E0DB"/>
      </a:accent3>
      <a:accent4>
        <a:srgbClr val="03FCD5"/>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2309</Words>
  <Application>Microsoft Macintosh PowerPoint</Application>
  <PresentationFormat>On-screen Show (16:9)</PresentationFormat>
  <Paragraphs>352</Paragraphs>
  <Slides>58</Slides>
  <Notes>58</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58</vt:i4>
      </vt:variant>
    </vt:vector>
  </HeadingPairs>
  <TitlesOfParts>
    <vt:vector size="73" baseType="lpstr">
      <vt:lpstr>Anaheim</vt:lpstr>
      <vt:lpstr>Albert Sans SemiBold</vt:lpstr>
      <vt:lpstr>Arial</vt:lpstr>
      <vt:lpstr>Fira Sans Extra Condensed SemiBold</vt:lpstr>
      <vt:lpstr>Proxima Nova</vt:lpstr>
      <vt:lpstr>PT Sans</vt:lpstr>
      <vt:lpstr>Amatic SC</vt:lpstr>
      <vt:lpstr>Nunito Light</vt:lpstr>
      <vt:lpstr>Bebas Neue</vt:lpstr>
      <vt:lpstr>Calibri</vt:lpstr>
      <vt:lpstr>Albert Sans</vt:lpstr>
      <vt:lpstr>Albert Sans Light</vt:lpstr>
      <vt:lpstr>Roboto Medium</vt:lpstr>
      <vt:lpstr>Launch Product Crowdfunding Pitch Deck by Slidesgo</vt:lpstr>
      <vt:lpstr>Slidesgo Final Pages</vt:lpstr>
      <vt:lpstr>Problem</vt:lpstr>
      <vt:lpstr>RapidReels.us</vt:lpstr>
      <vt:lpstr>The magic behind RapidReels.us</vt:lpstr>
      <vt:lpstr>Pipeline Part 1</vt:lpstr>
      <vt:lpstr>Pipeline Part 2</vt:lpstr>
      <vt:lpstr>RapidReels.us</vt:lpstr>
      <vt:lpstr>Contents of this template</vt:lpstr>
      <vt:lpstr>Table of contents</vt:lpstr>
      <vt:lpstr>Introduction</vt:lpstr>
      <vt:lpstr>Our company</vt:lpstr>
      <vt:lpstr>Name of the section</vt:lpstr>
      <vt:lpstr>Our team</vt:lpstr>
      <vt:lpstr>Do you need longer text?</vt:lpstr>
      <vt:lpstr>Problem</vt:lpstr>
      <vt:lpstr>Them / Us</vt:lpstr>
      <vt:lpstr>Solution</vt:lpstr>
      <vt:lpstr>Swot analysis</vt:lpstr>
      <vt:lpstr>Product overview</vt:lpstr>
      <vt:lpstr>AWESOME WORDS</vt:lpstr>
      <vt:lpstr>—Someone Famous</vt:lpstr>
      <vt:lpstr>Our plans</vt:lpstr>
      <vt:lpstr>Product demo</vt:lpstr>
      <vt:lpstr>Our traction</vt:lpstr>
      <vt:lpstr>A PICTURE IS WORTH A THOUSAND WORDS</vt:lpstr>
      <vt:lpstr>Case study</vt:lpstr>
      <vt:lpstr>Some reviews</vt:lpstr>
      <vt:lpstr>A picture always reinforces  the concept</vt:lpstr>
      <vt:lpstr>15,768</vt:lpstr>
      <vt:lpstr>Awards</vt:lpstr>
      <vt:lpstr>Market size</vt:lpstr>
      <vt:lpstr>Target</vt:lpstr>
      <vt:lpstr>Competitor analysis</vt:lpstr>
      <vt:lpstr>Business model</vt:lpstr>
      <vt:lpstr>Project timing</vt:lpstr>
      <vt:lpstr>Predicted growth</vt:lpstr>
      <vt:lpstr>Investment</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dc:title>
  <cp:lastModifiedBy>Joyce, Mikey (MU-Student)</cp:lastModifiedBy>
  <cp:revision>2</cp:revision>
  <dcterms:modified xsi:type="dcterms:W3CDTF">2023-11-05T09:31:01Z</dcterms:modified>
</cp:coreProperties>
</file>